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6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4207-499E-4D80-98BE-67B7DD3D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F2212-AEFD-4368-B9BF-9F8E13E95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931F-4E51-43D3-BE3E-B712ECA8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8940-15A5-4E82-A4F5-AE25E13246BE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425CA-DD10-405D-8F0A-AA6AF278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5F675-406C-48D8-9535-D336D3CD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4D25-D3ED-4978-B9E9-5EA2A93E8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8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3498-7AE6-44ED-9342-24F57220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48C97-B361-4F28-8920-2E81CCBEE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EEA30-6E8A-4248-92E2-18699096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8940-15A5-4E82-A4F5-AE25E13246BE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11C8-5A3C-4161-A595-FD8A73A5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93586-691D-4219-8428-43D2E688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4D25-D3ED-4978-B9E9-5EA2A93E8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7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9AB69-85C6-45A4-B2A8-6CB3818C8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CDBF1-49C1-4080-8D75-2E8123959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3BF20-E32E-4842-95E3-A25F407B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8940-15A5-4E82-A4F5-AE25E13246BE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54597-67A6-4679-AAF1-6EE15F51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A8A7B-2CEA-49D6-AEBE-B67D3C50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4D25-D3ED-4978-B9E9-5EA2A93E8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36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616C-4C82-49F9-973B-326644A4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C4BCB-F91B-40E6-8DFB-4C07FAB9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4800-DE0C-4928-897B-113F321C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8940-15A5-4E82-A4F5-AE25E13246BE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57368-1E05-4E3C-B332-21490E37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4BE5-EC87-4694-AE3F-E07F8C75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4D25-D3ED-4978-B9E9-5EA2A93E8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1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E98E-6CA0-4CD0-A29F-37D2517D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03180-AE3D-4B71-BA63-B4523A7C4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44E8E-D664-4910-AE54-49F2B5DC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8940-15A5-4E82-A4F5-AE25E13246BE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9933-B34E-4D90-95A2-E55E8EB7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5B8BE-EA8D-4737-81D3-14C4F5E2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4D25-D3ED-4978-B9E9-5EA2A93E8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2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0CD7-DFD7-474A-B9A8-05ECB599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0D37-87AB-4C25-9773-7E6027604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5D121-FDD1-4C62-8B16-D38FEAACC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73A2B-4B28-449A-BA63-AC432EA9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8940-15A5-4E82-A4F5-AE25E13246BE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2DA04-E1B3-4655-9862-CCAF02F3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1B95C-F997-4232-9661-3A7445EB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4D25-D3ED-4978-B9E9-5EA2A93E8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6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32B2-1D0A-4E2E-922F-0A07F1E9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BB3E1-C35C-4AA1-9C5C-C8F1BB1B7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FD117-DE56-4856-BFE0-3A56FF615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0CFC4-4F69-439C-8693-27D2EAE3E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BF6EF-5FF4-4CC9-AAC5-9376E256A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87386-3F26-48DE-98FD-4DE19698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8940-15A5-4E82-A4F5-AE25E13246BE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52BB1-1007-4BD0-A83F-2BE75326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1D656-AFC3-4B35-B4CF-43B8994A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4D25-D3ED-4978-B9E9-5EA2A93E8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91F0-979A-4649-B9FD-A2781915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3E5FA-AE8C-4DB3-8E2D-739B9AF0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8940-15A5-4E82-A4F5-AE25E13246BE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9ED3F-2BA1-40FE-B7D5-01BA7229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5524D-0F3D-406A-A774-7FC96033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4D25-D3ED-4978-B9E9-5EA2A93E8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1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2DB85-F60D-4819-9335-A196701A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8940-15A5-4E82-A4F5-AE25E13246BE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65C26-52FC-4EB8-84F1-E20100C1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90EF2-81F4-4BBE-8735-11F1D523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4D25-D3ED-4978-B9E9-5EA2A93E8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3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2177-9417-4250-BF6B-AAB5379A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08F0-EEC6-433F-8F01-67864909A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CD459-E78D-4422-93A1-055854717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9D7FF-9894-448B-AC29-7D3DFB06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8940-15A5-4E82-A4F5-AE25E13246BE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BC042-A001-470D-94E4-5B3644B1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9D7E2-0FA5-44FB-82B5-C9330C4E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4D25-D3ED-4978-B9E9-5EA2A93E8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3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EFCD-E64B-4292-984C-9E55BC4B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976A5-B742-4653-A142-13EDFE47B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90D08-23BA-4F2E-BCB6-1B53ECB92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EC26E-60B6-4885-9D88-1C64FFB6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8940-15A5-4E82-A4F5-AE25E13246BE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1082A-7BA2-45CE-996D-B43B6E13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1500F-E24B-4CA1-9BC6-AB270825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4D25-D3ED-4978-B9E9-5EA2A93E8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C208A-68FE-4CE7-AA91-9C835D46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24E2-DB66-4092-AEAC-67CE84BDB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21DB2-AF1A-4C53-856B-0761F66A0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8940-15A5-4E82-A4F5-AE25E13246BE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F8E3-0B0C-48E6-A9F5-7D467CF75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78B1-73F7-48FF-B423-879E694D9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44D25-D3ED-4978-B9E9-5EA2A93E8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7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754704-8083-42BA-83FD-A403BED3E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009650"/>
            <a:ext cx="6096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6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alking in the sand&#10;&#10;Description generated with high confidence">
            <a:extLst>
              <a:ext uri="{FF2B5EF4-FFF2-40B4-BE49-F238E27FC236}">
                <a16:creationId xmlns:a16="http://schemas.microsoft.com/office/drawing/2014/main" id="{6687CF6D-1BC5-4326-9BD3-1EBFF6F03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28973" cy="73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4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694F723-A134-417E-A810-048848F7F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6" y="1102613"/>
            <a:ext cx="6871167" cy="436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0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e flying in the air with smoke coming out of it&#10;&#10;Description generated with high confidence">
            <a:extLst>
              <a:ext uri="{FF2B5EF4-FFF2-40B4-BE49-F238E27FC236}">
                <a16:creationId xmlns:a16="http://schemas.microsoft.com/office/drawing/2014/main" id="{9E5939DD-D3CC-42E4-92A0-D287478BE6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7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5ADCC8-5EC2-47E1-A3E0-4657C87D05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2F92BF-4263-439D-B34E-85135E3CF28E}"/>
              </a:ext>
            </a:extLst>
          </p:cNvPr>
          <p:cNvSpPr/>
          <p:nvPr/>
        </p:nvSpPr>
        <p:spPr>
          <a:xfrm>
            <a:off x="0" y="2228671"/>
            <a:ext cx="1184433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工欲善其事，必先利其器</a:t>
            </a:r>
            <a:endParaRPr lang="en-US" altLang="zh-CN" sz="72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703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5F1A51-FB1D-4187-A2E7-EE3843BB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66" y="2089653"/>
            <a:ext cx="3353268" cy="18862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70BDAF-53A4-4EE7-9148-FA8BB5213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33" y="2089653"/>
            <a:ext cx="3934374" cy="2048161"/>
          </a:xfrm>
          <a:prstGeom prst="rect">
            <a:avLst/>
          </a:prstGeom>
        </p:spPr>
      </p:pic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95CCD3BC-175B-46D0-9ADD-DFA2FC9257B3}"/>
              </a:ext>
            </a:extLst>
          </p:cNvPr>
          <p:cNvSpPr/>
          <p:nvPr/>
        </p:nvSpPr>
        <p:spPr>
          <a:xfrm>
            <a:off x="4496034" y="2804160"/>
            <a:ext cx="1735899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93885E-70F4-4EF5-8F6A-9B6986C46C10}"/>
              </a:ext>
            </a:extLst>
          </p:cNvPr>
          <p:cNvCxnSpPr/>
          <p:nvPr/>
        </p:nvCxnSpPr>
        <p:spPr>
          <a:xfrm flipH="1">
            <a:off x="1485900" y="1071563"/>
            <a:ext cx="428625" cy="1543050"/>
          </a:xfrm>
          <a:prstGeom prst="straightConnector1">
            <a:avLst/>
          </a:prstGeom>
          <a:ln w="41275" cmpd="sng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4D4078-4C7F-4303-8BCE-4F670EF5E66F}"/>
              </a:ext>
            </a:extLst>
          </p:cNvPr>
          <p:cNvCxnSpPr>
            <a:cxnSpLocks/>
          </p:cNvCxnSpPr>
          <p:nvPr/>
        </p:nvCxnSpPr>
        <p:spPr>
          <a:xfrm>
            <a:off x="6835515" y="1071563"/>
            <a:ext cx="431829" cy="1543050"/>
          </a:xfrm>
          <a:prstGeom prst="straightConnector1">
            <a:avLst/>
          </a:prstGeom>
          <a:ln w="41275" cmpd="sng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FE8244A-F89E-4188-959A-0725888DEEEF}"/>
              </a:ext>
            </a:extLst>
          </p:cNvPr>
          <p:cNvSpPr/>
          <p:nvPr/>
        </p:nvSpPr>
        <p:spPr>
          <a:xfrm>
            <a:off x="2638799" y="4448018"/>
            <a:ext cx="63770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www.webvideocourse.com</a:t>
            </a:r>
          </a:p>
        </p:txBody>
      </p:sp>
    </p:spTree>
    <p:extLst>
      <p:ext uri="{BB962C8B-B14F-4D97-AF65-F5344CB8AC3E}">
        <p14:creationId xmlns:p14="http://schemas.microsoft.com/office/powerpoint/2010/main" val="170793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16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Wang</dc:creator>
  <cp:lastModifiedBy>John Wang</cp:lastModifiedBy>
  <cp:revision>13</cp:revision>
  <dcterms:created xsi:type="dcterms:W3CDTF">2019-01-11T17:28:22Z</dcterms:created>
  <dcterms:modified xsi:type="dcterms:W3CDTF">2019-01-16T20:21:02Z</dcterms:modified>
</cp:coreProperties>
</file>