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C64E5-82EB-4098-BBEE-6942AAACBEFD}"/>
              </a:ext>
            </a:extLst>
          </p:cNvPr>
          <p:cNvSpPr/>
          <p:nvPr/>
        </p:nvSpPr>
        <p:spPr>
          <a:xfrm>
            <a:off x="272979" y="271305"/>
            <a:ext cx="3547068" cy="502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AP Computer Science 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CF226-71A2-4B29-A603-93725C8533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9" y="929361"/>
            <a:ext cx="3438525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ADBC1-26CD-4A5B-9692-EAC71ED138AC}"/>
              </a:ext>
            </a:extLst>
          </p:cNvPr>
          <p:cNvSpPr/>
          <p:nvPr/>
        </p:nvSpPr>
        <p:spPr>
          <a:xfrm>
            <a:off x="4012619" y="125541"/>
            <a:ext cx="8005210" cy="36447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Course Goal and Suitable Students</a:t>
            </a:r>
            <a:endParaRPr lang="en-US" sz="1800" dirty="0">
              <a:solidFill>
                <a:srgbClr val="595959"/>
              </a:solidFill>
              <a:effectLst/>
              <a:latin typeface="Arial" panose="020B06040202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 This course is aimed at students reviewing for the AP Computer Science A exam. It is suitable for high school students who complete an AP course, ready to take the exam. In this course, we mainly focus on how to answer questions quickly, of course, correctly.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 We also help students understand the Java language basic concept, make sure they are not only can "guess" the answer but know why the answer is correct.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 We teach students other methods to understand questions better, such as debugging, unit testing, logging, </a:t>
            </a:r>
            <a:r>
              <a:rPr lang="en-US" altLang="zh-CN" dirty="0" err="1">
                <a:solidFill>
                  <a:srgbClr val="595959"/>
                </a:solidFill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1800" dirty="0" err="1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arkdonw</a:t>
            </a:r>
            <a:r>
              <a:rPr lang="en-US" sz="1800" dirty="0">
                <a:solidFill>
                  <a:srgbClr val="595959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document, and more.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8C1294-B5AC-45A2-B767-7AB207CA860A}"/>
              </a:ext>
            </a:extLst>
          </p:cNvPr>
          <p:cNvSpPr/>
          <p:nvPr/>
        </p:nvSpPr>
        <p:spPr>
          <a:xfrm>
            <a:off x="3904077" y="3936834"/>
            <a:ext cx="3863300" cy="269507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Eclipse IDE Tool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We will use Eclipse IDE as Java Programming tool for writing, running and debugging the Java source code.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Create new project, new package, new class.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Debug and Run the source code.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Use different perspective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Write Markdown documents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E10D66-EB65-422F-AC12-569D059918E8}"/>
              </a:ext>
            </a:extLst>
          </p:cNvPr>
          <p:cNvSpPr/>
          <p:nvPr/>
        </p:nvSpPr>
        <p:spPr>
          <a:xfrm>
            <a:off x="7933320" y="3995988"/>
            <a:ext cx="4084509" cy="263592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Java Language Coverage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Data type, Operators, Control 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OOP concept, Methods, Subclasses, Abstract classes, Interfaces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Array, Two-dimensional arrays,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ArrayList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Selection Sort, Insertion Sort, Merge Sort, 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Bug class,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BoxBug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class, Critter class, </a:t>
            </a:r>
            <a:r>
              <a:rPr lang="en-US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ChameleonCritter</a:t>
            </a:r>
            <a:r>
              <a:rPr lang="en-US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class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7B15D9-17B2-4490-B93B-D27C684FE735}"/>
              </a:ext>
            </a:extLst>
          </p:cNvPr>
          <p:cNvSpPr/>
          <p:nvPr/>
        </p:nvSpPr>
        <p:spPr>
          <a:xfrm>
            <a:off x="272979" y="5526593"/>
            <a:ext cx="3294186" cy="122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Instructor: </a:t>
            </a:r>
            <a:r>
              <a:rPr lang="en-US" altLang="zh-CN" sz="2000" b="1" dirty="0"/>
              <a:t>Dr. </a:t>
            </a:r>
            <a:r>
              <a:rPr lang="zh-CN" altLang="en-US" sz="2000" b="1" dirty="0"/>
              <a:t>王黔江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{A7C6F3FB-F950-4044-9ADD-500A21EDE578}tf78438558_win32</Template>
  <TotalTime>20</TotalTime>
  <Words>228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Garamond</vt:lpstr>
      <vt:lpstr>Symbol</vt:lpstr>
      <vt:lpstr>SavonVTI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Wang</dc:creator>
  <cp:lastModifiedBy>John Wang</cp:lastModifiedBy>
  <cp:revision>3</cp:revision>
  <dcterms:created xsi:type="dcterms:W3CDTF">2021-01-03T14:18:36Z</dcterms:created>
  <dcterms:modified xsi:type="dcterms:W3CDTF">2021-01-03T14:41:19Z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