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4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34386-578A-4E48-9414-F67098061E88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EA15DF1-700D-435D-B576-E7F21905AC39}">
      <dgm:prSet/>
      <dgm:spPr/>
      <dgm:t>
        <a:bodyPr/>
        <a:lstStyle/>
        <a:p>
          <a:r>
            <a:rPr lang="en-US" baseline="0"/>
            <a:t>Initial Dealings State</a:t>
          </a:r>
          <a:endParaRPr lang="en-US"/>
        </a:p>
      </dgm:t>
    </dgm:pt>
    <dgm:pt modelId="{F2DA59D5-A0A9-4F41-BAE8-6E71761679C3}" type="parTrans" cxnId="{FCB2DA9A-9706-4145-999C-DC5CCD1D8ABC}">
      <dgm:prSet/>
      <dgm:spPr/>
      <dgm:t>
        <a:bodyPr/>
        <a:lstStyle/>
        <a:p>
          <a:endParaRPr lang="en-US"/>
        </a:p>
      </dgm:t>
    </dgm:pt>
    <dgm:pt modelId="{0882E7F2-4685-4D50-BF0B-719CDD7A6986}" type="sibTrans" cxnId="{FCB2DA9A-9706-4145-999C-DC5CCD1D8ABC}">
      <dgm:prSet/>
      <dgm:spPr/>
      <dgm:t>
        <a:bodyPr/>
        <a:lstStyle/>
        <a:p>
          <a:endParaRPr lang="en-US"/>
        </a:p>
      </dgm:t>
    </dgm:pt>
    <dgm:pt modelId="{6122C6AF-F01E-4E04-82DB-E08398BFEBEB}">
      <dgm:prSet/>
      <dgm:spPr/>
      <dgm:t>
        <a:bodyPr/>
        <a:lstStyle/>
        <a:p>
          <a:r>
            <a:rPr lang="en-US" baseline="0"/>
            <a:t>Player can buy in to the game with an initial dollar amount.</a:t>
          </a:r>
          <a:endParaRPr lang="en-US"/>
        </a:p>
      </dgm:t>
    </dgm:pt>
    <dgm:pt modelId="{80237073-40E5-4822-9BDE-D6F576E6023C}" type="parTrans" cxnId="{57658117-236E-4409-A35F-64050356269E}">
      <dgm:prSet/>
      <dgm:spPr/>
      <dgm:t>
        <a:bodyPr/>
        <a:lstStyle/>
        <a:p>
          <a:endParaRPr lang="en-US"/>
        </a:p>
      </dgm:t>
    </dgm:pt>
    <dgm:pt modelId="{BB222E86-B71C-43F4-98F7-C4ACB0304E18}" type="sibTrans" cxnId="{57658117-236E-4409-A35F-64050356269E}">
      <dgm:prSet/>
      <dgm:spPr/>
      <dgm:t>
        <a:bodyPr/>
        <a:lstStyle/>
        <a:p>
          <a:endParaRPr lang="en-US"/>
        </a:p>
      </dgm:t>
    </dgm:pt>
    <dgm:pt modelId="{80874734-618F-4229-954A-EDFE493749C8}">
      <dgm:prSet/>
      <dgm:spPr/>
      <dgm:t>
        <a:bodyPr/>
        <a:lstStyle/>
        <a:p>
          <a:r>
            <a:rPr lang="en-US" baseline="0"/>
            <a:t>Dealer distributes 2 cards to each player as well to the dealer himself.</a:t>
          </a:r>
          <a:endParaRPr lang="en-US"/>
        </a:p>
      </dgm:t>
    </dgm:pt>
    <dgm:pt modelId="{88133BB2-6308-4164-8D10-BCF19ABFBAAB}" type="parTrans" cxnId="{355C8AD8-9CCF-4BFD-8E40-5BD25A96536E}">
      <dgm:prSet/>
      <dgm:spPr/>
      <dgm:t>
        <a:bodyPr/>
        <a:lstStyle/>
        <a:p>
          <a:endParaRPr lang="en-US"/>
        </a:p>
      </dgm:t>
    </dgm:pt>
    <dgm:pt modelId="{65457D40-2043-4D8D-B919-041CF74F2E43}" type="sibTrans" cxnId="{355C8AD8-9CCF-4BFD-8E40-5BD25A96536E}">
      <dgm:prSet/>
      <dgm:spPr/>
      <dgm:t>
        <a:bodyPr/>
        <a:lstStyle/>
        <a:p>
          <a:endParaRPr lang="en-US"/>
        </a:p>
      </dgm:t>
    </dgm:pt>
    <dgm:pt modelId="{DC747ABC-1926-4B80-ADF4-9B116128D1A6}">
      <dgm:prSet/>
      <dgm:spPr/>
      <dgm:t>
        <a:bodyPr/>
        <a:lstStyle/>
        <a:p>
          <a:r>
            <a:rPr lang="en-US" baseline="0"/>
            <a:t>Dealer will reveal one card while hiding the other card.</a:t>
          </a:r>
          <a:endParaRPr lang="en-US"/>
        </a:p>
      </dgm:t>
    </dgm:pt>
    <dgm:pt modelId="{9EF06DE6-4054-454A-B73B-28E1AA52BA41}" type="parTrans" cxnId="{3F463002-B2C5-4CC7-9580-4FC11FD706FD}">
      <dgm:prSet/>
      <dgm:spPr/>
      <dgm:t>
        <a:bodyPr/>
        <a:lstStyle/>
        <a:p>
          <a:endParaRPr lang="en-US"/>
        </a:p>
      </dgm:t>
    </dgm:pt>
    <dgm:pt modelId="{094FEECE-F023-4ACF-823C-52946B94B159}" type="sibTrans" cxnId="{3F463002-B2C5-4CC7-9580-4FC11FD706FD}">
      <dgm:prSet/>
      <dgm:spPr/>
      <dgm:t>
        <a:bodyPr/>
        <a:lstStyle/>
        <a:p>
          <a:endParaRPr lang="en-US"/>
        </a:p>
      </dgm:t>
    </dgm:pt>
    <dgm:pt modelId="{D11AD743-1CE1-47CF-AAE8-CCBBA9162D5D}">
      <dgm:prSet/>
      <dgm:spPr/>
      <dgm:t>
        <a:bodyPr/>
        <a:lstStyle/>
        <a:p>
          <a:r>
            <a:rPr lang="en-US" baseline="0"/>
            <a:t>Dealer checks if he/she has a natural blackjack.</a:t>
          </a:r>
          <a:endParaRPr lang="en-US"/>
        </a:p>
      </dgm:t>
    </dgm:pt>
    <dgm:pt modelId="{F1B06C7E-E9B2-47C9-A567-3BF265432ED0}" type="parTrans" cxnId="{3DC7889D-AB67-499F-9423-B5E8A0B8687D}">
      <dgm:prSet/>
      <dgm:spPr/>
      <dgm:t>
        <a:bodyPr/>
        <a:lstStyle/>
        <a:p>
          <a:endParaRPr lang="en-US"/>
        </a:p>
      </dgm:t>
    </dgm:pt>
    <dgm:pt modelId="{1BD81BFA-7620-4B23-AFDE-AFEC2E1952F0}" type="sibTrans" cxnId="{3DC7889D-AB67-499F-9423-B5E8A0B8687D}">
      <dgm:prSet/>
      <dgm:spPr/>
      <dgm:t>
        <a:bodyPr/>
        <a:lstStyle/>
        <a:p>
          <a:endParaRPr lang="en-US"/>
        </a:p>
      </dgm:t>
    </dgm:pt>
    <dgm:pt modelId="{C1E1FED9-E5FD-491B-BA8A-0B4866A47EAD}">
      <dgm:prSet/>
      <dgm:spPr/>
      <dgm:t>
        <a:bodyPr/>
        <a:lstStyle/>
        <a:p>
          <a:r>
            <a:rPr lang="en-US" baseline="0"/>
            <a:t>If player also has natural blackjack, then player will draw and receive initial bid back.</a:t>
          </a:r>
          <a:endParaRPr lang="en-US"/>
        </a:p>
      </dgm:t>
    </dgm:pt>
    <dgm:pt modelId="{AAEC59D6-A46C-4277-8F67-35EE569101EA}" type="parTrans" cxnId="{75121C5F-A673-4903-8A0A-1E268502C7BD}">
      <dgm:prSet/>
      <dgm:spPr/>
      <dgm:t>
        <a:bodyPr/>
        <a:lstStyle/>
        <a:p>
          <a:endParaRPr lang="en-US"/>
        </a:p>
      </dgm:t>
    </dgm:pt>
    <dgm:pt modelId="{48FB3B63-4EB9-4227-97CF-69114117820B}" type="sibTrans" cxnId="{75121C5F-A673-4903-8A0A-1E268502C7BD}">
      <dgm:prSet/>
      <dgm:spPr/>
      <dgm:t>
        <a:bodyPr/>
        <a:lstStyle/>
        <a:p>
          <a:endParaRPr lang="en-US"/>
        </a:p>
      </dgm:t>
    </dgm:pt>
    <dgm:pt modelId="{7CA8EC70-2B8A-4C2F-9707-71BA09B351AE}">
      <dgm:prSet/>
      <dgm:spPr/>
      <dgm:t>
        <a:bodyPr/>
        <a:lstStyle/>
        <a:p>
          <a:r>
            <a:rPr lang="en-US" baseline="0"/>
            <a:t>If player does not have a natural blackjack, then player will lose initial bid.</a:t>
          </a:r>
          <a:endParaRPr lang="en-US"/>
        </a:p>
      </dgm:t>
    </dgm:pt>
    <dgm:pt modelId="{9241A92A-753D-4FF5-BB58-A4B09B4797E0}" type="parTrans" cxnId="{44FFFB11-C3B2-4711-9461-0081E9A15E9C}">
      <dgm:prSet/>
      <dgm:spPr/>
      <dgm:t>
        <a:bodyPr/>
        <a:lstStyle/>
        <a:p>
          <a:endParaRPr lang="en-US"/>
        </a:p>
      </dgm:t>
    </dgm:pt>
    <dgm:pt modelId="{78CB54AA-65C9-44AB-BB40-E0112615F465}" type="sibTrans" cxnId="{44FFFB11-C3B2-4711-9461-0081E9A15E9C}">
      <dgm:prSet/>
      <dgm:spPr/>
      <dgm:t>
        <a:bodyPr/>
        <a:lstStyle/>
        <a:p>
          <a:endParaRPr lang="en-US"/>
        </a:p>
      </dgm:t>
    </dgm:pt>
    <dgm:pt modelId="{1EB13D97-8F15-4811-BFDB-F1485EE84FFA}">
      <dgm:prSet/>
      <dgm:spPr/>
      <dgm:t>
        <a:bodyPr/>
        <a:lstStyle/>
        <a:p>
          <a:r>
            <a:rPr lang="en-US" baseline="0"/>
            <a:t>Skip to end state.</a:t>
          </a:r>
          <a:endParaRPr lang="en-US"/>
        </a:p>
      </dgm:t>
    </dgm:pt>
    <dgm:pt modelId="{0B14E210-086E-4A2F-B911-10BE31A18AE4}" type="parTrans" cxnId="{E2EB032C-C113-4032-9DDB-9A7396211CA9}">
      <dgm:prSet/>
      <dgm:spPr/>
      <dgm:t>
        <a:bodyPr/>
        <a:lstStyle/>
        <a:p>
          <a:endParaRPr lang="en-US"/>
        </a:p>
      </dgm:t>
    </dgm:pt>
    <dgm:pt modelId="{A1500198-FFDA-4DF6-A524-3523CC56761D}" type="sibTrans" cxnId="{E2EB032C-C113-4032-9DDB-9A7396211CA9}">
      <dgm:prSet/>
      <dgm:spPr/>
      <dgm:t>
        <a:bodyPr/>
        <a:lstStyle/>
        <a:p>
          <a:endParaRPr lang="en-US"/>
        </a:p>
      </dgm:t>
    </dgm:pt>
    <dgm:pt modelId="{5A1A2036-531F-48E8-B165-39536D7BC9A4}">
      <dgm:prSet/>
      <dgm:spPr/>
      <dgm:t>
        <a:bodyPr/>
        <a:lstStyle/>
        <a:p>
          <a:r>
            <a:rPr lang="en-US" baseline="0"/>
            <a:t>Active Playing State</a:t>
          </a:r>
          <a:endParaRPr lang="en-US"/>
        </a:p>
      </dgm:t>
    </dgm:pt>
    <dgm:pt modelId="{7989ADB0-339A-4FCD-AD05-784252546014}" type="parTrans" cxnId="{AD8A7D64-D9B5-46A7-A676-4A96F511F9CB}">
      <dgm:prSet/>
      <dgm:spPr/>
      <dgm:t>
        <a:bodyPr/>
        <a:lstStyle/>
        <a:p>
          <a:endParaRPr lang="en-US"/>
        </a:p>
      </dgm:t>
    </dgm:pt>
    <dgm:pt modelId="{159088C0-F182-4B88-83E9-973A1BF76099}" type="sibTrans" cxnId="{AD8A7D64-D9B5-46A7-A676-4A96F511F9CB}">
      <dgm:prSet/>
      <dgm:spPr/>
      <dgm:t>
        <a:bodyPr/>
        <a:lstStyle/>
        <a:p>
          <a:endParaRPr lang="en-US"/>
        </a:p>
      </dgm:t>
    </dgm:pt>
    <dgm:pt modelId="{FBDCAFC8-FD79-4BCF-8AF2-8C0AFF8CDFF4}">
      <dgm:prSet/>
      <dgm:spPr/>
      <dgm:t>
        <a:bodyPr/>
        <a:lstStyle/>
        <a:p>
          <a:r>
            <a:rPr lang="en-US" baseline="0"/>
            <a:t>Player performs action</a:t>
          </a:r>
          <a:endParaRPr lang="en-US"/>
        </a:p>
      </dgm:t>
    </dgm:pt>
    <dgm:pt modelId="{027D9BDC-4A20-4228-A284-ED6A8805C9AF}" type="parTrans" cxnId="{9BF67E5F-E8F0-4ECD-8035-DA9CA41BA09F}">
      <dgm:prSet/>
      <dgm:spPr/>
      <dgm:t>
        <a:bodyPr/>
        <a:lstStyle/>
        <a:p>
          <a:endParaRPr lang="en-US"/>
        </a:p>
      </dgm:t>
    </dgm:pt>
    <dgm:pt modelId="{2A79C974-5AEB-4501-9BB5-BD690B210E8B}" type="sibTrans" cxnId="{9BF67E5F-E8F0-4ECD-8035-DA9CA41BA09F}">
      <dgm:prSet/>
      <dgm:spPr/>
      <dgm:t>
        <a:bodyPr/>
        <a:lstStyle/>
        <a:p>
          <a:endParaRPr lang="en-US"/>
        </a:p>
      </dgm:t>
    </dgm:pt>
    <dgm:pt modelId="{6D081D9E-053A-4628-B8B1-BB105E9F74BC}">
      <dgm:prSet/>
      <dgm:spPr/>
      <dgm:t>
        <a:bodyPr/>
        <a:lstStyle/>
        <a:p>
          <a:r>
            <a:rPr lang="en-US" baseline="0"/>
            <a:t>Player can split and hit until the player decides to stay.</a:t>
          </a:r>
          <a:endParaRPr lang="en-US"/>
        </a:p>
      </dgm:t>
    </dgm:pt>
    <dgm:pt modelId="{7928FC46-E559-405F-A38C-760079AA2D17}" type="parTrans" cxnId="{54671A71-AEBC-4B73-81AE-50D888D99E96}">
      <dgm:prSet/>
      <dgm:spPr/>
      <dgm:t>
        <a:bodyPr/>
        <a:lstStyle/>
        <a:p>
          <a:endParaRPr lang="en-US"/>
        </a:p>
      </dgm:t>
    </dgm:pt>
    <dgm:pt modelId="{36B5717F-8FC8-45B3-B524-EAD079A5E6E7}" type="sibTrans" cxnId="{54671A71-AEBC-4B73-81AE-50D888D99E96}">
      <dgm:prSet/>
      <dgm:spPr/>
      <dgm:t>
        <a:bodyPr/>
        <a:lstStyle/>
        <a:p>
          <a:endParaRPr lang="en-US"/>
        </a:p>
      </dgm:t>
    </dgm:pt>
    <dgm:pt modelId="{5415E76D-DEF6-4302-85B8-B455235BA91A}">
      <dgm:prSet/>
      <dgm:spPr/>
      <dgm:t>
        <a:bodyPr/>
        <a:lstStyle/>
        <a:p>
          <a:r>
            <a:rPr lang="en-US" baseline="0"/>
            <a:t>Player can hit until the player decides to stay.</a:t>
          </a:r>
          <a:endParaRPr lang="en-US"/>
        </a:p>
      </dgm:t>
    </dgm:pt>
    <dgm:pt modelId="{917644CC-CFD3-4179-B01F-00DFD8546D35}" type="parTrans" cxnId="{5C635A4C-EA4F-42A6-AE8C-91B8BF349028}">
      <dgm:prSet/>
      <dgm:spPr/>
      <dgm:t>
        <a:bodyPr/>
        <a:lstStyle/>
        <a:p>
          <a:endParaRPr lang="en-US"/>
        </a:p>
      </dgm:t>
    </dgm:pt>
    <dgm:pt modelId="{C1D82457-4298-4329-9887-8D99583FE7E8}" type="sibTrans" cxnId="{5C635A4C-EA4F-42A6-AE8C-91B8BF349028}">
      <dgm:prSet/>
      <dgm:spPr/>
      <dgm:t>
        <a:bodyPr/>
        <a:lstStyle/>
        <a:p>
          <a:endParaRPr lang="en-US"/>
        </a:p>
      </dgm:t>
    </dgm:pt>
    <dgm:pt modelId="{C97F6B5F-D6F4-4B83-93D6-52DD97472560}">
      <dgm:prSet/>
      <dgm:spPr/>
      <dgm:t>
        <a:bodyPr/>
        <a:lstStyle/>
        <a:p>
          <a:r>
            <a:rPr lang="en-US" baseline="0" dirty="0"/>
            <a:t>Player can double and receive card.</a:t>
          </a:r>
          <a:endParaRPr lang="en-US" dirty="0"/>
        </a:p>
      </dgm:t>
    </dgm:pt>
    <dgm:pt modelId="{C5842CDC-1B67-40E5-87D8-998B768B915D}" type="parTrans" cxnId="{17C1971B-88B9-4005-85BF-0018D12E5DAB}">
      <dgm:prSet/>
      <dgm:spPr/>
      <dgm:t>
        <a:bodyPr/>
        <a:lstStyle/>
        <a:p>
          <a:endParaRPr lang="en-US"/>
        </a:p>
      </dgm:t>
    </dgm:pt>
    <dgm:pt modelId="{7D0BFC12-1DA3-4664-8DEE-C14290235A79}" type="sibTrans" cxnId="{17C1971B-88B9-4005-85BF-0018D12E5DAB}">
      <dgm:prSet/>
      <dgm:spPr/>
      <dgm:t>
        <a:bodyPr/>
        <a:lstStyle/>
        <a:p>
          <a:endParaRPr lang="en-US"/>
        </a:p>
      </dgm:t>
    </dgm:pt>
    <dgm:pt modelId="{80AEBDCB-859F-43E7-8856-AA155D76BE70}">
      <dgm:prSet/>
      <dgm:spPr/>
      <dgm:t>
        <a:bodyPr/>
        <a:lstStyle/>
        <a:p>
          <a:r>
            <a:rPr lang="en-US" baseline="0"/>
            <a:t>Dealer Playing State</a:t>
          </a:r>
          <a:endParaRPr lang="en-US"/>
        </a:p>
      </dgm:t>
    </dgm:pt>
    <dgm:pt modelId="{84B390B0-6F28-4E7F-A0C1-C2CEDAE63A52}" type="parTrans" cxnId="{A281D4A6-9745-4D8F-8681-2A4285ADB9DC}">
      <dgm:prSet/>
      <dgm:spPr/>
      <dgm:t>
        <a:bodyPr/>
        <a:lstStyle/>
        <a:p>
          <a:endParaRPr lang="en-US"/>
        </a:p>
      </dgm:t>
    </dgm:pt>
    <dgm:pt modelId="{E957DD98-B755-4735-8D4C-A7391DA582A3}" type="sibTrans" cxnId="{A281D4A6-9745-4D8F-8681-2A4285ADB9DC}">
      <dgm:prSet/>
      <dgm:spPr/>
      <dgm:t>
        <a:bodyPr/>
        <a:lstStyle/>
        <a:p>
          <a:endParaRPr lang="en-US"/>
        </a:p>
      </dgm:t>
    </dgm:pt>
    <dgm:pt modelId="{CABB1462-7567-41B5-AEE8-CF2C8A97BE8C}">
      <dgm:prSet/>
      <dgm:spPr/>
      <dgm:t>
        <a:bodyPr/>
        <a:lstStyle/>
        <a:p>
          <a:r>
            <a:rPr lang="en-US" baseline="0"/>
            <a:t>Dealer will reveal cards</a:t>
          </a:r>
          <a:endParaRPr lang="en-US"/>
        </a:p>
      </dgm:t>
    </dgm:pt>
    <dgm:pt modelId="{7E2317A5-E9A7-4AFC-858D-1F16C8426485}" type="parTrans" cxnId="{ADBFA263-8344-4CDA-B613-230EBD165CA7}">
      <dgm:prSet/>
      <dgm:spPr/>
      <dgm:t>
        <a:bodyPr/>
        <a:lstStyle/>
        <a:p>
          <a:endParaRPr lang="en-US"/>
        </a:p>
      </dgm:t>
    </dgm:pt>
    <dgm:pt modelId="{0E53F168-837E-498E-8185-2834398157A0}" type="sibTrans" cxnId="{ADBFA263-8344-4CDA-B613-230EBD165CA7}">
      <dgm:prSet/>
      <dgm:spPr/>
      <dgm:t>
        <a:bodyPr/>
        <a:lstStyle/>
        <a:p>
          <a:endParaRPr lang="en-US"/>
        </a:p>
      </dgm:t>
    </dgm:pt>
    <dgm:pt modelId="{7EF2DA05-FCA6-4F35-8F98-A179EEC8273C}">
      <dgm:prSet/>
      <dgm:spPr/>
      <dgm:t>
        <a:bodyPr/>
        <a:lstStyle/>
        <a:p>
          <a:r>
            <a:rPr lang="en-US" baseline="0"/>
            <a:t>If dealer has reached a card sum of at least 17 points, then round ends.</a:t>
          </a:r>
          <a:endParaRPr lang="en-US"/>
        </a:p>
      </dgm:t>
    </dgm:pt>
    <dgm:pt modelId="{EC8866E9-FED1-4A23-AF56-D5D497985CA2}" type="parTrans" cxnId="{86F163CE-4741-47F7-8374-E08E4401996E}">
      <dgm:prSet/>
      <dgm:spPr/>
      <dgm:t>
        <a:bodyPr/>
        <a:lstStyle/>
        <a:p>
          <a:endParaRPr lang="en-US"/>
        </a:p>
      </dgm:t>
    </dgm:pt>
    <dgm:pt modelId="{518E1EF4-A938-4DEA-BCF4-08A4D9B5B408}" type="sibTrans" cxnId="{86F163CE-4741-47F7-8374-E08E4401996E}">
      <dgm:prSet/>
      <dgm:spPr/>
      <dgm:t>
        <a:bodyPr/>
        <a:lstStyle/>
        <a:p>
          <a:endParaRPr lang="en-US"/>
        </a:p>
      </dgm:t>
    </dgm:pt>
    <dgm:pt modelId="{10584D7B-5ABA-4FEA-BEDC-142A5F9BAF2E}">
      <dgm:prSet/>
      <dgm:spPr/>
      <dgm:t>
        <a:bodyPr/>
        <a:lstStyle/>
        <a:p>
          <a:r>
            <a:rPr lang="en-US" baseline="0"/>
            <a:t>If dealer has less than 17 points, then dealer will hit cards until the dealer has reached a card sum of at least 17 points.</a:t>
          </a:r>
          <a:endParaRPr lang="en-US"/>
        </a:p>
      </dgm:t>
    </dgm:pt>
    <dgm:pt modelId="{D4D2ED79-81FF-448C-9C2C-179EAEAEC7AE}" type="parTrans" cxnId="{5FEF3926-A10C-4F6E-A9A0-35BC4476FDC2}">
      <dgm:prSet/>
      <dgm:spPr/>
      <dgm:t>
        <a:bodyPr/>
        <a:lstStyle/>
        <a:p>
          <a:endParaRPr lang="en-US"/>
        </a:p>
      </dgm:t>
    </dgm:pt>
    <dgm:pt modelId="{742FBE29-E119-42E9-BF48-03C86334CE68}" type="sibTrans" cxnId="{5FEF3926-A10C-4F6E-A9A0-35BC4476FDC2}">
      <dgm:prSet/>
      <dgm:spPr/>
      <dgm:t>
        <a:bodyPr/>
        <a:lstStyle/>
        <a:p>
          <a:endParaRPr lang="en-US"/>
        </a:p>
      </dgm:t>
    </dgm:pt>
    <dgm:pt modelId="{67417338-A08B-446A-A8B0-A41F3A57C70A}">
      <dgm:prSet/>
      <dgm:spPr/>
      <dgm:t>
        <a:bodyPr/>
        <a:lstStyle/>
        <a:p>
          <a:r>
            <a:rPr lang="en-US" baseline="0"/>
            <a:t>End State</a:t>
          </a:r>
          <a:endParaRPr lang="en-US"/>
        </a:p>
      </dgm:t>
    </dgm:pt>
    <dgm:pt modelId="{6F60322C-D452-46B2-897C-F45AF5571A06}" type="parTrans" cxnId="{9E509C7A-4085-4242-A8FF-091D33C1D71A}">
      <dgm:prSet/>
      <dgm:spPr/>
      <dgm:t>
        <a:bodyPr/>
        <a:lstStyle/>
        <a:p>
          <a:endParaRPr lang="en-US"/>
        </a:p>
      </dgm:t>
    </dgm:pt>
    <dgm:pt modelId="{7A06A497-9018-478C-B720-645CF5553C2C}" type="sibTrans" cxnId="{9E509C7A-4085-4242-A8FF-091D33C1D71A}">
      <dgm:prSet/>
      <dgm:spPr/>
      <dgm:t>
        <a:bodyPr/>
        <a:lstStyle/>
        <a:p>
          <a:endParaRPr lang="en-US"/>
        </a:p>
      </dgm:t>
    </dgm:pt>
    <dgm:pt modelId="{68D09B0A-564E-47AE-B894-0B886792077A}">
      <dgm:prSet/>
      <dgm:spPr/>
      <dgm:t>
        <a:bodyPr/>
        <a:lstStyle/>
        <a:p>
          <a:r>
            <a:rPr lang="en-US" baseline="0"/>
            <a:t>Money is distributed.</a:t>
          </a:r>
          <a:endParaRPr lang="en-US"/>
        </a:p>
      </dgm:t>
    </dgm:pt>
    <dgm:pt modelId="{D04F9368-DCC2-47DA-A16D-292A00B79E21}" type="parTrans" cxnId="{7A347C11-4D90-4DE4-85D0-FA942A4A97DC}">
      <dgm:prSet/>
      <dgm:spPr/>
      <dgm:t>
        <a:bodyPr/>
        <a:lstStyle/>
        <a:p>
          <a:endParaRPr lang="en-US"/>
        </a:p>
      </dgm:t>
    </dgm:pt>
    <dgm:pt modelId="{8FA917E3-2F41-4D9E-8077-DEF3E111CA31}" type="sibTrans" cxnId="{7A347C11-4D90-4DE4-85D0-FA942A4A97DC}">
      <dgm:prSet/>
      <dgm:spPr/>
      <dgm:t>
        <a:bodyPr/>
        <a:lstStyle/>
        <a:p>
          <a:endParaRPr lang="en-US"/>
        </a:p>
      </dgm:t>
    </dgm:pt>
    <dgm:pt modelId="{5802A916-5A7C-4B61-8A0E-651DFCB4C2A8}">
      <dgm:prSet/>
      <dgm:spPr/>
      <dgm:t>
        <a:bodyPr/>
        <a:lstStyle/>
        <a:p>
          <a:r>
            <a:rPr lang="en-US" baseline="0"/>
            <a:t>If the dealer’s hand is greater than the player’s hand.</a:t>
          </a:r>
          <a:endParaRPr lang="en-US"/>
        </a:p>
      </dgm:t>
    </dgm:pt>
    <dgm:pt modelId="{B72F7B5E-56CF-4FD6-B7B2-CAAEC5A0D5E5}" type="parTrans" cxnId="{BD8D2DFE-9A41-465E-B2BA-823474ABA759}">
      <dgm:prSet/>
      <dgm:spPr/>
      <dgm:t>
        <a:bodyPr/>
        <a:lstStyle/>
        <a:p>
          <a:endParaRPr lang="en-US"/>
        </a:p>
      </dgm:t>
    </dgm:pt>
    <dgm:pt modelId="{934E0651-BDCA-4B41-A0A8-6B1D5C2B81A1}" type="sibTrans" cxnId="{BD8D2DFE-9A41-465E-B2BA-823474ABA759}">
      <dgm:prSet/>
      <dgm:spPr/>
      <dgm:t>
        <a:bodyPr/>
        <a:lstStyle/>
        <a:p>
          <a:endParaRPr lang="en-US"/>
        </a:p>
      </dgm:t>
    </dgm:pt>
    <dgm:pt modelId="{59CD2B28-316E-4D5F-AD2B-EDDF17A802CB}">
      <dgm:prSet/>
      <dgm:spPr/>
      <dgm:t>
        <a:bodyPr/>
        <a:lstStyle/>
        <a:p>
          <a:r>
            <a:rPr lang="en-US" baseline="0"/>
            <a:t>Player loses money on the table.</a:t>
          </a:r>
          <a:endParaRPr lang="en-US"/>
        </a:p>
      </dgm:t>
    </dgm:pt>
    <dgm:pt modelId="{30E0D4C3-CE6A-460A-ADB0-D7FDA82B98AF}" type="parTrans" cxnId="{0A10C2BE-407F-43D5-9FB4-CD3BAF92F8C0}">
      <dgm:prSet/>
      <dgm:spPr/>
      <dgm:t>
        <a:bodyPr/>
        <a:lstStyle/>
        <a:p>
          <a:endParaRPr lang="en-US"/>
        </a:p>
      </dgm:t>
    </dgm:pt>
    <dgm:pt modelId="{E3C7EA77-6F40-4208-A55B-6123BE4EE3B8}" type="sibTrans" cxnId="{0A10C2BE-407F-43D5-9FB4-CD3BAF92F8C0}">
      <dgm:prSet/>
      <dgm:spPr/>
      <dgm:t>
        <a:bodyPr/>
        <a:lstStyle/>
        <a:p>
          <a:endParaRPr lang="en-US"/>
        </a:p>
      </dgm:t>
    </dgm:pt>
    <dgm:pt modelId="{B8EA8C8D-FE7F-4366-816B-84A14007EC9B}">
      <dgm:prSet/>
      <dgm:spPr/>
      <dgm:t>
        <a:bodyPr/>
        <a:lstStyle/>
        <a:p>
          <a:r>
            <a:rPr lang="en-US" baseline="0"/>
            <a:t>If the dealer’s hand is equal to the player’s hand.</a:t>
          </a:r>
          <a:endParaRPr lang="en-US"/>
        </a:p>
      </dgm:t>
    </dgm:pt>
    <dgm:pt modelId="{8BD1BD81-1E99-4FBC-BBF7-C4220451540B}" type="parTrans" cxnId="{FE796ACC-FFD5-47DC-B645-111003264E03}">
      <dgm:prSet/>
      <dgm:spPr/>
      <dgm:t>
        <a:bodyPr/>
        <a:lstStyle/>
        <a:p>
          <a:endParaRPr lang="en-US"/>
        </a:p>
      </dgm:t>
    </dgm:pt>
    <dgm:pt modelId="{976A573F-7F9C-4E06-8B91-9600DF7C6016}" type="sibTrans" cxnId="{FE796ACC-FFD5-47DC-B645-111003264E03}">
      <dgm:prSet/>
      <dgm:spPr/>
      <dgm:t>
        <a:bodyPr/>
        <a:lstStyle/>
        <a:p>
          <a:endParaRPr lang="en-US"/>
        </a:p>
      </dgm:t>
    </dgm:pt>
    <dgm:pt modelId="{0C78523A-14F0-4EBF-8D90-0BC382A04EAE}">
      <dgm:prSet/>
      <dgm:spPr/>
      <dgm:t>
        <a:bodyPr/>
        <a:lstStyle/>
        <a:p>
          <a:r>
            <a:rPr lang="en-US" baseline="0"/>
            <a:t>Player keeps bid amount for the hand.</a:t>
          </a:r>
          <a:endParaRPr lang="en-US"/>
        </a:p>
      </dgm:t>
    </dgm:pt>
    <dgm:pt modelId="{8336FF9E-9FEB-49BF-A1E2-1FE6FBA8CE36}" type="parTrans" cxnId="{880D47E0-5847-4E1D-AC65-53AA34892825}">
      <dgm:prSet/>
      <dgm:spPr/>
      <dgm:t>
        <a:bodyPr/>
        <a:lstStyle/>
        <a:p>
          <a:endParaRPr lang="en-US"/>
        </a:p>
      </dgm:t>
    </dgm:pt>
    <dgm:pt modelId="{2B754DEA-9A30-4E01-8E9B-67CDDD74076B}" type="sibTrans" cxnId="{880D47E0-5847-4E1D-AC65-53AA34892825}">
      <dgm:prSet/>
      <dgm:spPr/>
      <dgm:t>
        <a:bodyPr/>
        <a:lstStyle/>
        <a:p>
          <a:endParaRPr lang="en-US"/>
        </a:p>
      </dgm:t>
    </dgm:pt>
    <dgm:pt modelId="{9D181FEA-FCD0-43A2-AD0F-21CAB7231774}">
      <dgm:prSet/>
      <dgm:spPr/>
      <dgm:t>
        <a:bodyPr/>
        <a:lstStyle/>
        <a:p>
          <a:r>
            <a:rPr lang="en-US" baseline="0" dirty="0"/>
            <a:t>If the dealer’s hand is less than the player’s hand.</a:t>
          </a:r>
          <a:endParaRPr lang="en-US" dirty="0"/>
        </a:p>
      </dgm:t>
    </dgm:pt>
    <dgm:pt modelId="{65303A61-67D2-408A-8880-31E1895EE618}" type="parTrans" cxnId="{EDAD62F6-0EF5-43A3-A79D-86BC8FC4423A}">
      <dgm:prSet/>
      <dgm:spPr/>
      <dgm:t>
        <a:bodyPr/>
        <a:lstStyle/>
        <a:p>
          <a:endParaRPr lang="en-US"/>
        </a:p>
      </dgm:t>
    </dgm:pt>
    <dgm:pt modelId="{4710FEA6-A6E7-4E0E-B1DB-5165A74F22C3}" type="sibTrans" cxnId="{EDAD62F6-0EF5-43A3-A79D-86BC8FC4423A}">
      <dgm:prSet/>
      <dgm:spPr/>
      <dgm:t>
        <a:bodyPr/>
        <a:lstStyle/>
        <a:p>
          <a:endParaRPr lang="en-US"/>
        </a:p>
      </dgm:t>
    </dgm:pt>
    <dgm:pt modelId="{5BDDA8FD-D5E6-4E22-8603-52830AE06B4B}">
      <dgm:prSet/>
      <dgm:spPr/>
      <dgm:t>
        <a:bodyPr/>
        <a:lstStyle/>
        <a:p>
          <a:r>
            <a:rPr lang="en-US" baseline="0" dirty="0"/>
            <a:t>Player gains the bid amount for the hand.</a:t>
          </a:r>
          <a:endParaRPr lang="en-US" dirty="0"/>
        </a:p>
      </dgm:t>
    </dgm:pt>
    <dgm:pt modelId="{E69BA977-EE3A-4E58-BA06-8A920583A375}" type="parTrans" cxnId="{D6279367-F3CA-47BD-BEA1-2F906DF1B367}">
      <dgm:prSet/>
      <dgm:spPr/>
      <dgm:t>
        <a:bodyPr/>
        <a:lstStyle/>
        <a:p>
          <a:endParaRPr lang="en-US"/>
        </a:p>
      </dgm:t>
    </dgm:pt>
    <dgm:pt modelId="{8D61884D-5545-4285-8C0A-F7B9B8226BB0}" type="sibTrans" cxnId="{D6279367-F3CA-47BD-BEA1-2F906DF1B367}">
      <dgm:prSet/>
      <dgm:spPr/>
      <dgm:t>
        <a:bodyPr/>
        <a:lstStyle/>
        <a:p>
          <a:endParaRPr lang="en-US"/>
        </a:p>
      </dgm:t>
    </dgm:pt>
    <dgm:pt modelId="{E1A80DA9-5D54-4D09-9B9B-5F64095F0455}">
      <dgm:prSet/>
      <dgm:spPr/>
      <dgm:t>
        <a:bodyPr/>
        <a:lstStyle/>
        <a:p>
          <a:r>
            <a:rPr lang="en-US" dirty="0"/>
            <a:t>Player can stay.</a:t>
          </a:r>
        </a:p>
      </dgm:t>
    </dgm:pt>
    <dgm:pt modelId="{ED3C6F87-8539-4F6F-944E-2C03190D8DE8}" type="parTrans" cxnId="{2E8DA9EB-7D51-4CC1-A5E2-69A5B218F913}">
      <dgm:prSet/>
      <dgm:spPr/>
      <dgm:t>
        <a:bodyPr/>
        <a:lstStyle/>
        <a:p>
          <a:endParaRPr lang="en-US"/>
        </a:p>
      </dgm:t>
    </dgm:pt>
    <dgm:pt modelId="{97102B5F-8F40-428E-A087-AE48777E8D88}" type="sibTrans" cxnId="{2E8DA9EB-7D51-4CC1-A5E2-69A5B218F913}">
      <dgm:prSet/>
      <dgm:spPr/>
      <dgm:t>
        <a:bodyPr/>
        <a:lstStyle/>
        <a:p>
          <a:endParaRPr lang="en-US"/>
        </a:p>
      </dgm:t>
    </dgm:pt>
    <dgm:pt modelId="{DDB06587-9051-4AEF-B0B1-4BAEC7120921}" type="pres">
      <dgm:prSet presAssocID="{A0E34386-578A-4E48-9414-F67098061E88}" presName="Name0" presStyleCnt="0">
        <dgm:presLayoutVars>
          <dgm:dir/>
          <dgm:animLvl val="lvl"/>
          <dgm:resizeHandles val="exact"/>
        </dgm:presLayoutVars>
      </dgm:prSet>
      <dgm:spPr/>
    </dgm:pt>
    <dgm:pt modelId="{3488707D-1FBB-41BC-91EE-2699AA0FF3D5}" type="pres">
      <dgm:prSet presAssocID="{9EA15DF1-700D-435D-B576-E7F21905AC39}" presName="composite" presStyleCnt="0"/>
      <dgm:spPr/>
    </dgm:pt>
    <dgm:pt modelId="{25FBFFE1-0472-4023-A29E-1776BD598B50}" type="pres">
      <dgm:prSet presAssocID="{9EA15DF1-700D-435D-B576-E7F21905AC3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322D24D-E5D1-445E-BA7C-47AE58F75F75}" type="pres">
      <dgm:prSet presAssocID="{9EA15DF1-700D-435D-B576-E7F21905AC39}" presName="desTx" presStyleLbl="alignAccFollowNode1" presStyleIdx="0" presStyleCnt="4">
        <dgm:presLayoutVars>
          <dgm:bulletEnabled val="1"/>
        </dgm:presLayoutVars>
      </dgm:prSet>
      <dgm:spPr/>
    </dgm:pt>
    <dgm:pt modelId="{358CDB87-9EC2-4949-8877-15EE7AD42AFC}" type="pres">
      <dgm:prSet presAssocID="{0882E7F2-4685-4D50-BF0B-719CDD7A6986}" presName="space" presStyleCnt="0"/>
      <dgm:spPr/>
    </dgm:pt>
    <dgm:pt modelId="{B1C110C4-29F6-412B-BE9E-B4ED7D3E23D6}" type="pres">
      <dgm:prSet presAssocID="{5A1A2036-531F-48E8-B165-39536D7BC9A4}" presName="composite" presStyleCnt="0"/>
      <dgm:spPr/>
    </dgm:pt>
    <dgm:pt modelId="{BC1C950D-B020-43AC-B748-F69AE9126418}" type="pres">
      <dgm:prSet presAssocID="{5A1A2036-531F-48E8-B165-39536D7BC9A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68B8262-C5B8-48FC-965A-D495B1863674}" type="pres">
      <dgm:prSet presAssocID="{5A1A2036-531F-48E8-B165-39536D7BC9A4}" presName="desTx" presStyleLbl="alignAccFollowNode1" presStyleIdx="1" presStyleCnt="4">
        <dgm:presLayoutVars>
          <dgm:bulletEnabled val="1"/>
        </dgm:presLayoutVars>
      </dgm:prSet>
      <dgm:spPr/>
    </dgm:pt>
    <dgm:pt modelId="{CE8B8753-B0D7-44FD-A722-47F1EEE20917}" type="pres">
      <dgm:prSet presAssocID="{159088C0-F182-4B88-83E9-973A1BF76099}" presName="space" presStyleCnt="0"/>
      <dgm:spPr/>
    </dgm:pt>
    <dgm:pt modelId="{C7478C5E-2E70-4B41-AA5B-8B6634F28407}" type="pres">
      <dgm:prSet presAssocID="{80AEBDCB-859F-43E7-8856-AA155D76BE70}" presName="composite" presStyleCnt="0"/>
      <dgm:spPr/>
    </dgm:pt>
    <dgm:pt modelId="{959C3095-AA85-43C2-9A7B-2A7CA943F79F}" type="pres">
      <dgm:prSet presAssocID="{80AEBDCB-859F-43E7-8856-AA155D76BE7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B87D41A-07CF-492F-BFEA-B6D2D642AF81}" type="pres">
      <dgm:prSet presAssocID="{80AEBDCB-859F-43E7-8856-AA155D76BE70}" presName="desTx" presStyleLbl="alignAccFollowNode1" presStyleIdx="2" presStyleCnt="4">
        <dgm:presLayoutVars>
          <dgm:bulletEnabled val="1"/>
        </dgm:presLayoutVars>
      </dgm:prSet>
      <dgm:spPr/>
    </dgm:pt>
    <dgm:pt modelId="{FC4754B1-DE69-411C-841A-270D277FC30D}" type="pres">
      <dgm:prSet presAssocID="{E957DD98-B755-4735-8D4C-A7391DA582A3}" presName="space" presStyleCnt="0"/>
      <dgm:spPr/>
    </dgm:pt>
    <dgm:pt modelId="{66BA4828-385A-4155-8F90-9E6038DC793A}" type="pres">
      <dgm:prSet presAssocID="{67417338-A08B-446A-A8B0-A41F3A57C70A}" presName="composite" presStyleCnt="0"/>
      <dgm:spPr/>
    </dgm:pt>
    <dgm:pt modelId="{4A647AA3-DDBA-4887-BC0F-0D9D7B59242C}" type="pres">
      <dgm:prSet presAssocID="{67417338-A08B-446A-A8B0-A41F3A57C70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AD0A42D-AFFF-464F-B3D4-94576BCD5D73}" type="pres">
      <dgm:prSet presAssocID="{67417338-A08B-446A-A8B0-A41F3A57C70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F463002-B2C5-4CC7-9580-4FC11FD706FD}" srcId="{80874734-618F-4229-954A-EDFE493749C8}" destId="{DC747ABC-1926-4B80-ADF4-9B116128D1A6}" srcOrd="0" destOrd="0" parTransId="{9EF06DE6-4054-454A-B73B-28E1AA52BA41}" sibTransId="{094FEECE-F023-4ACF-823C-52946B94B159}"/>
    <dgm:cxn modelId="{CEDA460E-5177-4B0F-8374-C96F6F0F3EE1}" type="presOf" srcId="{5A1A2036-531F-48E8-B165-39536D7BC9A4}" destId="{BC1C950D-B020-43AC-B748-F69AE9126418}" srcOrd="0" destOrd="0" presId="urn:microsoft.com/office/officeart/2005/8/layout/hList1"/>
    <dgm:cxn modelId="{7A347C11-4D90-4DE4-85D0-FA942A4A97DC}" srcId="{67417338-A08B-446A-A8B0-A41F3A57C70A}" destId="{68D09B0A-564E-47AE-B894-0B886792077A}" srcOrd="0" destOrd="0" parTransId="{D04F9368-DCC2-47DA-A16D-292A00B79E21}" sibTransId="{8FA917E3-2F41-4D9E-8077-DEF3E111CA31}"/>
    <dgm:cxn modelId="{44FFFB11-C3B2-4711-9461-0081E9A15E9C}" srcId="{D11AD743-1CE1-47CF-AAE8-CCBBA9162D5D}" destId="{7CA8EC70-2B8A-4C2F-9707-71BA09B351AE}" srcOrd="1" destOrd="0" parTransId="{9241A92A-753D-4FF5-BB58-A4B09B4797E0}" sibTransId="{78CB54AA-65C9-44AB-BB40-E0112615F465}"/>
    <dgm:cxn modelId="{57658117-236E-4409-A35F-64050356269E}" srcId="{9EA15DF1-700D-435D-B576-E7F21905AC39}" destId="{6122C6AF-F01E-4E04-82DB-E08398BFEBEB}" srcOrd="0" destOrd="0" parTransId="{80237073-40E5-4822-9BDE-D6F576E6023C}" sibTransId="{BB222E86-B71C-43F4-98F7-C4ACB0304E18}"/>
    <dgm:cxn modelId="{17C1971B-88B9-4005-85BF-0018D12E5DAB}" srcId="{FBDCAFC8-FD79-4BCF-8AF2-8C0AFF8CDFF4}" destId="{C97F6B5F-D6F4-4B83-93D6-52DD97472560}" srcOrd="2" destOrd="0" parTransId="{C5842CDC-1B67-40E5-87D8-998B768B915D}" sibTransId="{7D0BFC12-1DA3-4664-8DEE-C14290235A79}"/>
    <dgm:cxn modelId="{67643F1C-15F3-4940-839B-D9FCCE7C42FB}" type="presOf" srcId="{DC747ABC-1926-4B80-ADF4-9B116128D1A6}" destId="{E322D24D-E5D1-445E-BA7C-47AE58F75F75}" srcOrd="0" destOrd="2" presId="urn:microsoft.com/office/officeart/2005/8/layout/hList1"/>
    <dgm:cxn modelId="{7437061F-D75F-41B4-8D33-41DA51C1936A}" type="presOf" srcId="{1EB13D97-8F15-4811-BFDB-F1485EE84FFA}" destId="{E322D24D-E5D1-445E-BA7C-47AE58F75F75}" srcOrd="0" destOrd="6" presId="urn:microsoft.com/office/officeart/2005/8/layout/hList1"/>
    <dgm:cxn modelId="{2F0D0222-DFEF-42B9-9E5A-5BE71DFC9398}" type="presOf" srcId="{7CA8EC70-2B8A-4C2F-9707-71BA09B351AE}" destId="{E322D24D-E5D1-445E-BA7C-47AE58F75F75}" srcOrd="0" destOrd="5" presId="urn:microsoft.com/office/officeart/2005/8/layout/hList1"/>
    <dgm:cxn modelId="{5FEF3926-A10C-4F6E-A9A0-35BC4476FDC2}" srcId="{CABB1462-7567-41B5-AEE8-CF2C8A97BE8C}" destId="{10584D7B-5ABA-4FEA-BEDC-142A5F9BAF2E}" srcOrd="1" destOrd="0" parTransId="{D4D2ED79-81FF-448C-9C2C-179EAEAEC7AE}" sibTransId="{742FBE29-E119-42E9-BF48-03C86334CE68}"/>
    <dgm:cxn modelId="{D4E05226-62AF-4617-BB6A-7D75D240CA4E}" type="presOf" srcId="{5BDDA8FD-D5E6-4E22-8603-52830AE06B4B}" destId="{FAD0A42D-AFFF-464F-B3D4-94576BCD5D73}" srcOrd="0" destOrd="6" presId="urn:microsoft.com/office/officeart/2005/8/layout/hList1"/>
    <dgm:cxn modelId="{E2EB032C-C113-4032-9DDB-9A7396211CA9}" srcId="{D11AD743-1CE1-47CF-AAE8-CCBBA9162D5D}" destId="{1EB13D97-8F15-4811-BFDB-F1485EE84FFA}" srcOrd="2" destOrd="0" parTransId="{0B14E210-086E-4A2F-B911-10BE31A18AE4}" sibTransId="{A1500198-FFDA-4DF6-A524-3523CC56761D}"/>
    <dgm:cxn modelId="{9019C25C-7F35-4B05-B074-CA533FE566C4}" type="presOf" srcId="{59CD2B28-316E-4D5F-AD2B-EDDF17A802CB}" destId="{FAD0A42D-AFFF-464F-B3D4-94576BCD5D73}" srcOrd="0" destOrd="2" presId="urn:microsoft.com/office/officeart/2005/8/layout/hList1"/>
    <dgm:cxn modelId="{6B53095D-57E0-4189-8563-B6895B140043}" type="presOf" srcId="{5415E76D-DEF6-4302-85B8-B455235BA91A}" destId="{568B8262-C5B8-48FC-965A-D495B1863674}" srcOrd="0" destOrd="2" presId="urn:microsoft.com/office/officeart/2005/8/layout/hList1"/>
    <dgm:cxn modelId="{75121C5F-A673-4903-8A0A-1E268502C7BD}" srcId="{D11AD743-1CE1-47CF-AAE8-CCBBA9162D5D}" destId="{C1E1FED9-E5FD-491B-BA8A-0B4866A47EAD}" srcOrd="0" destOrd="0" parTransId="{AAEC59D6-A46C-4277-8F67-35EE569101EA}" sibTransId="{48FB3B63-4EB9-4227-97CF-69114117820B}"/>
    <dgm:cxn modelId="{9BF67E5F-E8F0-4ECD-8035-DA9CA41BA09F}" srcId="{5A1A2036-531F-48E8-B165-39536D7BC9A4}" destId="{FBDCAFC8-FD79-4BCF-8AF2-8C0AFF8CDFF4}" srcOrd="0" destOrd="0" parTransId="{027D9BDC-4A20-4228-A284-ED6A8805C9AF}" sibTransId="{2A79C974-5AEB-4501-9BB5-BD690B210E8B}"/>
    <dgm:cxn modelId="{6EE82F41-CF8D-4389-971D-4B74512AE1B7}" type="presOf" srcId="{9EA15DF1-700D-435D-B576-E7F21905AC39}" destId="{25FBFFE1-0472-4023-A29E-1776BD598B50}" srcOrd="0" destOrd="0" presId="urn:microsoft.com/office/officeart/2005/8/layout/hList1"/>
    <dgm:cxn modelId="{ADBFA263-8344-4CDA-B613-230EBD165CA7}" srcId="{80AEBDCB-859F-43E7-8856-AA155D76BE70}" destId="{CABB1462-7567-41B5-AEE8-CF2C8A97BE8C}" srcOrd="0" destOrd="0" parTransId="{7E2317A5-E9A7-4AFC-858D-1F16C8426485}" sibTransId="{0E53F168-837E-498E-8185-2834398157A0}"/>
    <dgm:cxn modelId="{AD8A7D64-D9B5-46A7-A676-4A96F511F9CB}" srcId="{A0E34386-578A-4E48-9414-F67098061E88}" destId="{5A1A2036-531F-48E8-B165-39536D7BC9A4}" srcOrd="1" destOrd="0" parTransId="{7989ADB0-339A-4FCD-AD05-784252546014}" sibTransId="{159088C0-F182-4B88-83E9-973A1BF76099}"/>
    <dgm:cxn modelId="{ED3A2047-586F-44DD-8EEC-09E04525B6C5}" type="presOf" srcId="{6D081D9E-053A-4628-B8B1-BB105E9F74BC}" destId="{568B8262-C5B8-48FC-965A-D495B1863674}" srcOrd="0" destOrd="1" presId="urn:microsoft.com/office/officeart/2005/8/layout/hList1"/>
    <dgm:cxn modelId="{D6279367-F3CA-47BD-BEA1-2F906DF1B367}" srcId="{9D181FEA-FCD0-43A2-AD0F-21CAB7231774}" destId="{5BDDA8FD-D5E6-4E22-8603-52830AE06B4B}" srcOrd="0" destOrd="0" parTransId="{E69BA977-EE3A-4E58-BA06-8A920583A375}" sibTransId="{8D61884D-5545-4285-8C0A-F7B9B8226BB0}"/>
    <dgm:cxn modelId="{5C635A4C-EA4F-42A6-AE8C-91B8BF349028}" srcId="{FBDCAFC8-FD79-4BCF-8AF2-8C0AFF8CDFF4}" destId="{5415E76D-DEF6-4302-85B8-B455235BA91A}" srcOrd="1" destOrd="0" parTransId="{917644CC-CFD3-4179-B01F-00DFD8546D35}" sibTransId="{C1D82457-4298-4329-9887-8D99583FE7E8}"/>
    <dgm:cxn modelId="{118F9E6C-0BEC-4694-A007-568E804DD1E8}" type="presOf" srcId="{10584D7B-5ABA-4FEA-BEDC-142A5F9BAF2E}" destId="{EB87D41A-07CF-492F-BFEA-B6D2D642AF81}" srcOrd="0" destOrd="2" presId="urn:microsoft.com/office/officeart/2005/8/layout/hList1"/>
    <dgm:cxn modelId="{54671A71-AEBC-4B73-81AE-50D888D99E96}" srcId="{FBDCAFC8-FD79-4BCF-8AF2-8C0AFF8CDFF4}" destId="{6D081D9E-053A-4628-B8B1-BB105E9F74BC}" srcOrd="0" destOrd="0" parTransId="{7928FC46-E559-405F-A38C-760079AA2D17}" sibTransId="{36B5717F-8FC8-45B3-B524-EAD079A5E6E7}"/>
    <dgm:cxn modelId="{BF6AC352-9AE7-4483-BA25-71412EAB2510}" type="presOf" srcId="{0C78523A-14F0-4EBF-8D90-0BC382A04EAE}" destId="{FAD0A42D-AFFF-464F-B3D4-94576BCD5D73}" srcOrd="0" destOrd="4" presId="urn:microsoft.com/office/officeart/2005/8/layout/hList1"/>
    <dgm:cxn modelId="{F3E8F454-5C3A-416B-9BAA-A9BD8C842FC6}" type="presOf" srcId="{7EF2DA05-FCA6-4F35-8F98-A179EEC8273C}" destId="{EB87D41A-07CF-492F-BFEA-B6D2D642AF81}" srcOrd="0" destOrd="1" presId="urn:microsoft.com/office/officeart/2005/8/layout/hList1"/>
    <dgm:cxn modelId="{089CE779-49B3-41DA-A43E-BEB5CC46C977}" type="presOf" srcId="{80AEBDCB-859F-43E7-8856-AA155D76BE70}" destId="{959C3095-AA85-43C2-9A7B-2A7CA943F79F}" srcOrd="0" destOrd="0" presId="urn:microsoft.com/office/officeart/2005/8/layout/hList1"/>
    <dgm:cxn modelId="{9E509C7A-4085-4242-A8FF-091D33C1D71A}" srcId="{A0E34386-578A-4E48-9414-F67098061E88}" destId="{67417338-A08B-446A-A8B0-A41F3A57C70A}" srcOrd="3" destOrd="0" parTransId="{6F60322C-D452-46B2-897C-F45AF5571A06}" sibTransId="{7A06A497-9018-478C-B720-645CF5553C2C}"/>
    <dgm:cxn modelId="{A92FD77C-D55B-48C9-9AE4-3C54483A5A27}" type="presOf" srcId="{A0E34386-578A-4E48-9414-F67098061E88}" destId="{DDB06587-9051-4AEF-B0B1-4BAEC7120921}" srcOrd="0" destOrd="0" presId="urn:microsoft.com/office/officeart/2005/8/layout/hList1"/>
    <dgm:cxn modelId="{9DBD6481-22B6-4EBB-AA13-845D5F095964}" type="presOf" srcId="{C97F6B5F-D6F4-4B83-93D6-52DD97472560}" destId="{568B8262-C5B8-48FC-965A-D495B1863674}" srcOrd="0" destOrd="3" presId="urn:microsoft.com/office/officeart/2005/8/layout/hList1"/>
    <dgm:cxn modelId="{FCB2DA9A-9706-4145-999C-DC5CCD1D8ABC}" srcId="{A0E34386-578A-4E48-9414-F67098061E88}" destId="{9EA15DF1-700D-435D-B576-E7F21905AC39}" srcOrd="0" destOrd="0" parTransId="{F2DA59D5-A0A9-4F41-BAE8-6E71761679C3}" sibTransId="{0882E7F2-4685-4D50-BF0B-719CDD7A6986}"/>
    <dgm:cxn modelId="{3DC7889D-AB67-499F-9423-B5E8A0B8687D}" srcId="{9EA15DF1-700D-435D-B576-E7F21905AC39}" destId="{D11AD743-1CE1-47CF-AAE8-CCBBA9162D5D}" srcOrd="2" destOrd="0" parTransId="{F1B06C7E-E9B2-47C9-A567-3BF265432ED0}" sibTransId="{1BD81BFA-7620-4B23-AFDE-AFEC2E1952F0}"/>
    <dgm:cxn modelId="{D25A94A1-7440-4C76-9332-5F16F6697C85}" type="presOf" srcId="{CABB1462-7567-41B5-AEE8-CF2C8A97BE8C}" destId="{EB87D41A-07CF-492F-BFEA-B6D2D642AF81}" srcOrd="0" destOrd="0" presId="urn:microsoft.com/office/officeart/2005/8/layout/hList1"/>
    <dgm:cxn modelId="{C0356EA5-8EDB-47A1-950C-FC87AE1FF99A}" type="presOf" srcId="{68D09B0A-564E-47AE-B894-0B886792077A}" destId="{FAD0A42D-AFFF-464F-B3D4-94576BCD5D73}" srcOrd="0" destOrd="0" presId="urn:microsoft.com/office/officeart/2005/8/layout/hList1"/>
    <dgm:cxn modelId="{A281D4A6-9745-4D8F-8681-2A4285ADB9DC}" srcId="{A0E34386-578A-4E48-9414-F67098061E88}" destId="{80AEBDCB-859F-43E7-8856-AA155D76BE70}" srcOrd="2" destOrd="0" parTransId="{84B390B0-6F28-4E7F-A0C1-C2CEDAE63A52}" sibTransId="{E957DD98-B755-4735-8D4C-A7391DA582A3}"/>
    <dgm:cxn modelId="{8228CFAB-C5CA-487E-B4A1-EFBF252A6971}" type="presOf" srcId="{D11AD743-1CE1-47CF-AAE8-CCBBA9162D5D}" destId="{E322D24D-E5D1-445E-BA7C-47AE58F75F75}" srcOrd="0" destOrd="3" presId="urn:microsoft.com/office/officeart/2005/8/layout/hList1"/>
    <dgm:cxn modelId="{1D438DB3-32C7-4087-90F0-64245461FF89}" type="presOf" srcId="{E1A80DA9-5D54-4D09-9B9B-5F64095F0455}" destId="{568B8262-C5B8-48FC-965A-D495B1863674}" srcOrd="0" destOrd="4" presId="urn:microsoft.com/office/officeart/2005/8/layout/hList1"/>
    <dgm:cxn modelId="{B81C35B7-3E18-4D10-97F2-C8A6BFBE53B6}" type="presOf" srcId="{80874734-618F-4229-954A-EDFE493749C8}" destId="{E322D24D-E5D1-445E-BA7C-47AE58F75F75}" srcOrd="0" destOrd="1" presId="urn:microsoft.com/office/officeart/2005/8/layout/hList1"/>
    <dgm:cxn modelId="{0A10C2BE-407F-43D5-9FB4-CD3BAF92F8C0}" srcId="{5802A916-5A7C-4B61-8A0E-651DFCB4C2A8}" destId="{59CD2B28-316E-4D5F-AD2B-EDDF17A802CB}" srcOrd="0" destOrd="0" parTransId="{30E0D4C3-CE6A-460A-ADB0-D7FDA82B98AF}" sibTransId="{E3C7EA77-6F40-4208-A55B-6123BE4EE3B8}"/>
    <dgm:cxn modelId="{665E53BF-EAC4-4A0F-A072-BDEF354A359C}" type="presOf" srcId="{6122C6AF-F01E-4E04-82DB-E08398BFEBEB}" destId="{E322D24D-E5D1-445E-BA7C-47AE58F75F75}" srcOrd="0" destOrd="0" presId="urn:microsoft.com/office/officeart/2005/8/layout/hList1"/>
    <dgm:cxn modelId="{D10D08C2-2646-4CE4-BD5C-6B109A6A10A7}" type="presOf" srcId="{B8EA8C8D-FE7F-4366-816B-84A14007EC9B}" destId="{FAD0A42D-AFFF-464F-B3D4-94576BCD5D73}" srcOrd="0" destOrd="3" presId="urn:microsoft.com/office/officeart/2005/8/layout/hList1"/>
    <dgm:cxn modelId="{FE796ACC-FFD5-47DC-B645-111003264E03}" srcId="{68D09B0A-564E-47AE-B894-0B886792077A}" destId="{B8EA8C8D-FE7F-4366-816B-84A14007EC9B}" srcOrd="1" destOrd="0" parTransId="{8BD1BD81-1E99-4FBC-BBF7-C4220451540B}" sibTransId="{976A573F-7F9C-4E06-8B91-9600DF7C6016}"/>
    <dgm:cxn modelId="{86F163CE-4741-47F7-8374-E08E4401996E}" srcId="{CABB1462-7567-41B5-AEE8-CF2C8A97BE8C}" destId="{7EF2DA05-FCA6-4F35-8F98-A179EEC8273C}" srcOrd="0" destOrd="0" parTransId="{EC8866E9-FED1-4A23-AF56-D5D497985CA2}" sibTransId="{518E1EF4-A938-4DEA-BCF4-08A4D9B5B408}"/>
    <dgm:cxn modelId="{355C8AD8-9CCF-4BFD-8E40-5BD25A96536E}" srcId="{9EA15DF1-700D-435D-B576-E7F21905AC39}" destId="{80874734-618F-4229-954A-EDFE493749C8}" srcOrd="1" destOrd="0" parTransId="{88133BB2-6308-4164-8D10-BCF19ABFBAAB}" sibTransId="{65457D40-2043-4D8D-B919-041CF74F2E43}"/>
    <dgm:cxn modelId="{F5290EDA-81F2-494C-A51C-462F555C03E7}" type="presOf" srcId="{5802A916-5A7C-4B61-8A0E-651DFCB4C2A8}" destId="{FAD0A42D-AFFF-464F-B3D4-94576BCD5D73}" srcOrd="0" destOrd="1" presId="urn:microsoft.com/office/officeart/2005/8/layout/hList1"/>
    <dgm:cxn modelId="{880D47E0-5847-4E1D-AC65-53AA34892825}" srcId="{B8EA8C8D-FE7F-4366-816B-84A14007EC9B}" destId="{0C78523A-14F0-4EBF-8D90-0BC382A04EAE}" srcOrd="0" destOrd="0" parTransId="{8336FF9E-9FEB-49BF-A1E2-1FE6FBA8CE36}" sibTransId="{2B754DEA-9A30-4E01-8E9B-67CDDD74076B}"/>
    <dgm:cxn modelId="{99AC35E8-AC78-4B78-8842-E65223E359F0}" type="presOf" srcId="{FBDCAFC8-FD79-4BCF-8AF2-8C0AFF8CDFF4}" destId="{568B8262-C5B8-48FC-965A-D495B1863674}" srcOrd="0" destOrd="0" presId="urn:microsoft.com/office/officeart/2005/8/layout/hList1"/>
    <dgm:cxn modelId="{0DE45DE9-427D-4AF1-8A60-70CF1B524C7A}" type="presOf" srcId="{C1E1FED9-E5FD-491B-BA8A-0B4866A47EAD}" destId="{E322D24D-E5D1-445E-BA7C-47AE58F75F75}" srcOrd="0" destOrd="4" presId="urn:microsoft.com/office/officeart/2005/8/layout/hList1"/>
    <dgm:cxn modelId="{2F4264E9-DBC5-4B99-9DC4-8E112862A1D6}" type="presOf" srcId="{9D181FEA-FCD0-43A2-AD0F-21CAB7231774}" destId="{FAD0A42D-AFFF-464F-B3D4-94576BCD5D73}" srcOrd="0" destOrd="5" presId="urn:microsoft.com/office/officeart/2005/8/layout/hList1"/>
    <dgm:cxn modelId="{2E8DA9EB-7D51-4CC1-A5E2-69A5B218F913}" srcId="{FBDCAFC8-FD79-4BCF-8AF2-8C0AFF8CDFF4}" destId="{E1A80DA9-5D54-4D09-9B9B-5F64095F0455}" srcOrd="3" destOrd="0" parTransId="{ED3C6F87-8539-4F6F-944E-2C03190D8DE8}" sibTransId="{97102B5F-8F40-428E-A087-AE48777E8D88}"/>
    <dgm:cxn modelId="{AC71EBF3-A422-4462-865A-2FEC8CB8AFAB}" type="presOf" srcId="{67417338-A08B-446A-A8B0-A41F3A57C70A}" destId="{4A647AA3-DDBA-4887-BC0F-0D9D7B59242C}" srcOrd="0" destOrd="0" presId="urn:microsoft.com/office/officeart/2005/8/layout/hList1"/>
    <dgm:cxn modelId="{EDAD62F6-0EF5-43A3-A79D-86BC8FC4423A}" srcId="{68D09B0A-564E-47AE-B894-0B886792077A}" destId="{9D181FEA-FCD0-43A2-AD0F-21CAB7231774}" srcOrd="2" destOrd="0" parTransId="{65303A61-67D2-408A-8880-31E1895EE618}" sibTransId="{4710FEA6-A6E7-4E0E-B1DB-5165A74F22C3}"/>
    <dgm:cxn modelId="{BD8D2DFE-9A41-465E-B2BA-823474ABA759}" srcId="{68D09B0A-564E-47AE-B894-0B886792077A}" destId="{5802A916-5A7C-4B61-8A0E-651DFCB4C2A8}" srcOrd="0" destOrd="0" parTransId="{B72F7B5E-56CF-4FD6-B7B2-CAAEC5A0D5E5}" sibTransId="{934E0651-BDCA-4B41-A0A8-6B1D5C2B81A1}"/>
    <dgm:cxn modelId="{A58E520F-DF72-427A-97A2-994F2A3406C6}" type="presParOf" srcId="{DDB06587-9051-4AEF-B0B1-4BAEC7120921}" destId="{3488707D-1FBB-41BC-91EE-2699AA0FF3D5}" srcOrd="0" destOrd="0" presId="urn:microsoft.com/office/officeart/2005/8/layout/hList1"/>
    <dgm:cxn modelId="{13069E7A-BA19-424D-BE44-84D6EE184316}" type="presParOf" srcId="{3488707D-1FBB-41BC-91EE-2699AA0FF3D5}" destId="{25FBFFE1-0472-4023-A29E-1776BD598B50}" srcOrd="0" destOrd="0" presId="urn:microsoft.com/office/officeart/2005/8/layout/hList1"/>
    <dgm:cxn modelId="{3395541C-3161-44F6-AAB6-A611E8239276}" type="presParOf" srcId="{3488707D-1FBB-41BC-91EE-2699AA0FF3D5}" destId="{E322D24D-E5D1-445E-BA7C-47AE58F75F75}" srcOrd="1" destOrd="0" presId="urn:microsoft.com/office/officeart/2005/8/layout/hList1"/>
    <dgm:cxn modelId="{0DB59C5D-DB41-4BDD-A84D-A1A3B24BEA13}" type="presParOf" srcId="{DDB06587-9051-4AEF-B0B1-4BAEC7120921}" destId="{358CDB87-9EC2-4949-8877-15EE7AD42AFC}" srcOrd="1" destOrd="0" presId="urn:microsoft.com/office/officeart/2005/8/layout/hList1"/>
    <dgm:cxn modelId="{238DD2D4-FBDF-482A-9CF0-D5A293BDF1E2}" type="presParOf" srcId="{DDB06587-9051-4AEF-B0B1-4BAEC7120921}" destId="{B1C110C4-29F6-412B-BE9E-B4ED7D3E23D6}" srcOrd="2" destOrd="0" presId="urn:microsoft.com/office/officeart/2005/8/layout/hList1"/>
    <dgm:cxn modelId="{C0CDFF81-D861-459F-806F-CDD00EA89790}" type="presParOf" srcId="{B1C110C4-29F6-412B-BE9E-B4ED7D3E23D6}" destId="{BC1C950D-B020-43AC-B748-F69AE9126418}" srcOrd="0" destOrd="0" presId="urn:microsoft.com/office/officeart/2005/8/layout/hList1"/>
    <dgm:cxn modelId="{3A5CE183-B5BD-4F08-9663-99710416809B}" type="presParOf" srcId="{B1C110C4-29F6-412B-BE9E-B4ED7D3E23D6}" destId="{568B8262-C5B8-48FC-965A-D495B1863674}" srcOrd="1" destOrd="0" presId="urn:microsoft.com/office/officeart/2005/8/layout/hList1"/>
    <dgm:cxn modelId="{AE3AD9AB-C39F-442B-98DE-3F7EA2E43FD4}" type="presParOf" srcId="{DDB06587-9051-4AEF-B0B1-4BAEC7120921}" destId="{CE8B8753-B0D7-44FD-A722-47F1EEE20917}" srcOrd="3" destOrd="0" presId="urn:microsoft.com/office/officeart/2005/8/layout/hList1"/>
    <dgm:cxn modelId="{40D302F8-DD9C-42FC-A314-4C84F549908B}" type="presParOf" srcId="{DDB06587-9051-4AEF-B0B1-4BAEC7120921}" destId="{C7478C5E-2E70-4B41-AA5B-8B6634F28407}" srcOrd="4" destOrd="0" presId="urn:microsoft.com/office/officeart/2005/8/layout/hList1"/>
    <dgm:cxn modelId="{12CD3098-7FBA-4AC6-A366-2012EAB289BE}" type="presParOf" srcId="{C7478C5E-2E70-4B41-AA5B-8B6634F28407}" destId="{959C3095-AA85-43C2-9A7B-2A7CA943F79F}" srcOrd="0" destOrd="0" presId="urn:microsoft.com/office/officeart/2005/8/layout/hList1"/>
    <dgm:cxn modelId="{1D15105E-7788-418C-83C8-5A7D31F511CF}" type="presParOf" srcId="{C7478C5E-2E70-4B41-AA5B-8B6634F28407}" destId="{EB87D41A-07CF-492F-BFEA-B6D2D642AF81}" srcOrd="1" destOrd="0" presId="urn:microsoft.com/office/officeart/2005/8/layout/hList1"/>
    <dgm:cxn modelId="{E795CBDD-0E2C-4B25-B22F-E52664AE12A0}" type="presParOf" srcId="{DDB06587-9051-4AEF-B0B1-4BAEC7120921}" destId="{FC4754B1-DE69-411C-841A-270D277FC30D}" srcOrd="5" destOrd="0" presId="urn:microsoft.com/office/officeart/2005/8/layout/hList1"/>
    <dgm:cxn modelId="{5D6F5592-D05F-463D-BE31-0EE105921ABC}" type="presParOf" srcId="{DDB06587-9051-4AEF-B0B1-4BAEC7120921}" destId="{66BA4828-385A-4155-8F90-9E6038DC793A}" srcOrd="6" destOrd="0" presId="urn:microsoft.com/office/officeart/2005/8/layout/hList1"/>
    <dgm:cxn modelId="{2B93F15A-18E5-47C5-B3B9-7B0EAC635AE5}" type="presParOf" srcId="{66BA4828-385A-4155-8F90-9E6038DC793A}" destId="{4A647AA3-DDBA-4887-BC0F-0D9D7B59242C}" srcOrd="0" destOrd="0" presId="urn:microsoft.com/office/officeart/2005/8/layout/hList1"/>
    <dgm:cxn modelId="{8C7F8D20-0D5E-4695-B07F-18A0F62B90BB}" type="presParOf" srcId="{66BA4828-385A-4155-8F90-9E6038DC793A}" destId="{FAD0A42D-AFFF-464F-B3D4-94576BCD5D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8DC5E-A003-43AB-A960-E172D55526D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BD956F-127C-4337-822B-57551510E1EB}">
      <dgm:prSet/>
      <dgm:spPr/>
      <dgm:t>
        <a:bodyPr/>
        <a:lstStyle/>
        <a:p>
          <a:r>
            <a:rPr lang="en-US" dirty="0"/>
            <a:t>Player can choose to </a:t>
          </a:r>
          <a:r>
            <a:rPr lang="en-US" b="1" dirty="0"/>
            <a:t>Hit</a:t>
          </a:r>
          <a:r>
            <a:rPr lang="en-US" dirty="0"/>
            <a:t>.</a:t>
          </a:r>
        </a:p>
      </dgm:t>
    </dgm:pt>
    <dgm:pt modelId="{5064F286-3CBA-47D9-B3DB-E11FA9754295}" type="parTrans" cxnId="{92BC5001-83DC-4803-A688-DB59A7156A72}">
      <dgm:prSet/>
      <dgm:spPr/>
      <dgm:t>
        <a:bodyPr/>
        <a:lstStyle/>
        <a:p>
          <a:endParaRPr lang="en-US"/>
        </a:p>
      </dgm:t>
    </dgm:pt>
    <dgm:pt modelId="{A4D2CBEC-A5A6-4542-BF3B-455399FC445E}" type="sibTrans" cxnId="{92BC5001-83DC-4803-A688-DB59A7156A7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28296C4-28F9-44F7-80F2-9A7988E650A2}">
      <dgm:prSet/>
      <dgm:spPr/>
      <dgm:t>
        <a:bodyPr/>
        <a:lstStyle/>
        <a:p>
          <a:r>
            <a:rPr lang="en-US"/>
            <a:t>Player will receive one card.</a:t>
          </a:r>
        </a:p>
      </dgm:t>
    </dgm:pt>
    <dgm:pt modelId="{3BF072F7-81D6-4483-AE66-EEFF4616B162}" type="parTrans" cxnId="{58296444-C996-45BB-9FD5-6FD37379F6E5}">
      <dgm:prSet/>
      <dgm:spPr/>
      <dgm:t>
        <a:bodyPr/>
        <a:lstStyle/>
        <a:p>
          <a:endParaRPr lang="en-US"/>
        </a:p>
      </dgm:t>
    </dgm:pt>
    <dgm:pt modelId="{2EC16281-314F-442B-A400-ED1C88C28846}" type="sibTrans" cxnId="{58296444-C996-45BB-9FD5-6FD37379F6E5}">
      <dgm:prSet/>
      <dgm:spPr/>
      <dgm:t>
        <a:bodyPr/>
        <a:lstStyle/>
        <a:p>
          <a:endParaRPr lang="en-US"/>
        </a:p>
      </dgm:t>
    </dgm:pt>
    <dgm:pt modelId="{7BEB0FC6-3925-46CE-B57C-34C885743175}">
      <dgm:prSet/>
      <dgm:spPr/>
      <dgm:t>
        <a:bodyPr/>
        <a:lstStyle/>
        <a:p>
          <a:r>
            <a:rPr lang="en-US"/>
            <a:t>If the total sum of cards is greater than 21, then the player busts</a:t>
          </a:r>
        </a:p>
      </dgm:t>
    </dgm:pt>
    <dgm:pt modelId="{A6A38443-141B-496C-934A-BC562E462332}" type="parTrans" cxnId="{53B2C2DA-DACD-4D83-AA5D-5B89EFDD7E66}">
      <dgm:prSet/>
      <dgm:spPr/>
      <dgm:t>
        <a:bodyPr/>
        <a:lstStyle/>
        <a:p>
          <a:endParaRPr lang="en-US"/>
        </a:p>
      </dgm:t>
    </dgm:pt>
    <dgm:pt modelId="{82674445-950D-4D10-8D7D-DA3CCBF55C56}" type="sibTrans" cxnId="{53B2C2DA-DACD-4D83-AA5D-5B89EFDD7E66}">
      <dgm:prSet/>
      <dgm:spPr/>
      <dgm:t>
        <a:bodyPr/>
        <a:lstStyle/>
        <a:p>
          <a:endParaRPr lang="en-US"/>
        </a:p>
      </dgm:t>
    </dgm:pt>
    <dgm:pt modelId="{8F122447-36E6-4AB1-8968-528DCBF56418}">
      <dgm:prSet/>
      <dgm:spPr/>
      <dgm:t>
        <a:bodyPr/>
        <a:lstStyle/>
        <a:p>
          <a:r>
            <a:rPr lang="en-US" dirty="0"/>
            <a:t>If the total sum of cards is 20 or less, then the player has the option to hit again or stay.</a:t>
          </a:r>
        </a:p>
      </dgm:t>
    </dgm:pt>
    <dgm:pt modelId="{D2B866F0-B1A5-4A6D-9164-A24BAF77456D}" type="parTrans" cxnId="{D7100B90-4A7F-4A18-8F76-6CC2ECFA0385}">
      <dgm:prSet/>
      <dgm:spPr/>
      <dgm:t>
        <a:bodyPr/>
        <a:lstStyle/>
        <a:p>
          <a:endParaRPr lang="en-US"/>
        </a:p>
      </dgm:t>
    </dgm:pt>
    <dgm:pt modelId="{0DAF4CD1-963D-4A0B-B59E-39AD18E396BD}" type="sibTrans" cxnId="{D7100B90-4A7F-4A18-8F76-6CC2ECFA0385}">
      <dgm:prSet/>
      <dgm:spPr/>
      <dgm:t>
        <a:bodyPr/>
        <a:lstStyle/>
        <a:p>
          <a:endParaRPr lang="en-US"/>
        </a:p>
      </dgm:t>
    </dgm:pt>
    <dgm:pt modelId="{5E81C33D-CDCA-4263-92E7-2FB6CF5BE34F}">
      <dgm:prSet/>
      <dgm:spPr/>
      <dgm:t>
        <a:bodyPr/>
        <a:lstStyle/>
        <a:p>
          <a:r>
            <a:rPr lang="en-US" dirty="0"/>
            <a:t>Player can choose to </a:t>
          </a:r>
          <a:r>
            <a:rPr lang="en-US" b="1" dirty="0"/>
            <a:t>Double</a:t>
          </a:r>
          <a:r>
            <a:rPr lang="en-US" dirty="0"/>
            <a:t>.</a:t>
          </a:r>
        </a:p>
      </dgm:t>
    </dgm:pt>
    <dgm:pt modelId="{355BE082-7EF2-42D8-84D0-30C5028FC19F}" type="parTrans" cxnId="{E6DC2F2C-ACB1-415F-8BAE-2ECECF9220D7}">
      <dgm:prSet/>
      <dgm:spPr/>
      <dgm:t>
        <a:bodyPr/>
        <a:lstStyle/>
        <a:p>
          <a:endParaRPr lang="en-US"/>
        </a:p>
      </dgm:t>
    </dgm:pt>
    <dgm:pt modelId="{122DF02F-E305-4B99-B35D-C30DB02F91FA}" type="sibTrans" cxnId="{E6DC2F2C-ACB1-415F-8BAE-2ECECF9220D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E7C8D1C-FDE1-4FFB-8B07-BF818BE1C2EC}">
      <dgm:prSet/>
      <dgm:spPr/>
      <dgm:t>
        <a:bodyPr/>
        <a:lstStyle/>
        <a:p>
          <a:r>
            <a:rPr lang="en-US"/>
            <a:t>Player will double the amount that was initially bid, then receive one card.</a:t>
          </a:r>
        </a:p>
      </dgm:t>
    </dgm:pt>
    <dgm:pt modelId="{39F5C906-4311-4849-ACD4-0C8DE465C9E2}" type="parTrans" cxnId="{64174E86-B424-423D-814A-7B551BCFFAEA}">
      <dgm:prSet/>
      <dgm:spPr/>
      <dgm:t>
        <a:bodyPr/>
        <a:lstStyle/>
        <a:p>
          <a:endParaRPr lang="en-US"/>
        </a:p>
      </dgm:t>
    </dgm:pt>
    <dgm:pt modelId="{41D30B80-A53C-4A6A-BB8A-127023F7FF9D}" type="sibTrans" cxnId="{64174E86-B424-423D-814A-7B551BCFFAEA}">
      <dgm:prSet/>
      <dgm:spPr/>
      <dgm:t>
        <a:bodyPr/>
        <a:lstStyle/>
        <a:p>
          <a:endParaRPr lang="en-US"/>
        </a:p>
      </dgm:t>
    </dgm:pt>
    <dgm:pt modelId="{AEBF3DFE-0204-4C0E-8EEF-D3C77E66B469}">
      <dgm:prSet/>
      <dgm:spPr/>
      <dgm:t>
        <a:bodyPr/>
        <a:lstStyle/>
        <a:p>
          <a:r>
            <a:rPr lang="en-US" dirty="0"/>
            <a:t>Player can choose to </a:t>
          </a:r>
          <a:r>
            <a:rPr lang="en-US" b="1" dirty="0"/>
            <a:t>Split</a:t>
          </a:r>
          <a:r>
            <a:rPr lang="en-US" dirty="0"/>
            <a:t> cards if he/she has a matching pair of cards.</a:t>
          </a:r>
        </a:p>
      </dgm:t>
    </dgm:pt>
    <dgm:pt modelId="{B6590A49-D526-45A8-A474-F4FB3ADC7FBF}" type="parTrans" cxnId="{C687FB35-E459-47E2-854C-DBA7840196E3}">
      <dgm:prSet/>
      <dgm:spPr/>
      <dgm:t>
        <a:bodyPr/>
        <a:lstStyle/>
        <a:p>
          <a:endParaRPr lang="en-US"/>
        </a:p>
      </dgm:t>
    </dgm:pt>
    <dgm:pt modelId="{16F87562-E842-49A9-A55D-EB526F9BC2F9}" type="sibTrans" cxnId="{C687FB35-E459-47E2-854C-DBA7840196E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855507D-89C7-4888-8F76-BA980E8E05D6}">
      <dgm:prSet/>
      <dgm:spPr/>
      <dgm:t>
        <a:bodyPr/>
        <a:lstStyle/>
        <a:p>
          <a:r>
            <a:rPr lang="en-US"/>
            <a:t>Player will be required to add another bid for the card that is split.</a:t>
          </a:r>
        </a:p>
      </dgm:t>
    </dgm:pt>
    <dgm:pt modelId="{EDB8C901-D843-4224-BC3F-D5690B39204B}" type="parTrans" cxnId="{35311CCA-E657-4BBA-B6A1-C30338AD7832}">
      <dgm:prSet/>
      <dgm:spPr/>
      <dgm:t>
        <a:bodyPr/>
        <a:lstStyle/>
        <a:p>
          <a:endParaRPr lang="en-US"/>
        </a:p>
      </dgm:t>
    </dgm:pt>
    <dgm:pt modelId="{53259E03-303F-4191-A034-064AB7952DC4}" type="sibTrans" cxnId="{35311CCA-E657-4BBA-B6A1-C30338AD7832}">
      <dgm:prSet/>
      <dgm:spPr/>
      <dgm:t>
        <a:bodyPr/>
        <a:lstStyle/>
        <a:p>
          <a:endParaRPr lang="en-US"/>
        </a:p>
      </dgm:t>
    </dgm:pt>
    <dgm:pt modelId="{3FAAE2CB-0110-4996-8390-A1B5B02C299F}">
      <dgm:prSet/>
      <dgm:spPr/>
      <dgm:t>
        <a:bodyPr/>
        <a:lstStyle/>
        <a:p>
          <a:r>
            <a:rPr lang="en-US"/>
            <a:t>Player will be allowed to choose the Hit action until the same condition is met.</a:t>
          </a:r>
        </a:p>
      </dgm:t>
    </dgm:pt>
    <dgm:pt modelId="{4F397D6B-737F-46F9-886F-0E18BD13AFF4}" type="parTrans" cxnId="{E220395B-F4C3-4A80-A7E7-A1C6AB0B4041}">
      <dgm:prSet/>
      <dgm:spPr/>
      <dgm:t>
        <a:bodyPr/>
        <a:lstStyle/>
        <a:p>
          <a:endParaRPr lang="en-US"/>
        </a:p>
      </dgm:t>
    </dgm:pt>
    <dgm:pt modelId="{60F79E03-F62D-46C7-AD52-3F83CD184980}" type="sibTrans" cxnId="{E220395B-F4C3-4A80-A7E7-A1C6AB0B4041}">
      <dgm:prSet/>
      <dgm:spPr/>
      <dgm:t>
        <a:bodyPr/>
        <a:lstStyle/>
        <a:p>
          <a:endParaRPr lang="en-US"/>
        </a:p>
      </dgm:t>
    </dgm:pt>
    <dgm:pt modelId="{24097316-E138-4242-8128-1BAFDD4DE022}">
      <dgm:prSet/>
      <dgm:spPr/>
      <dgm:t>
        <a:bodyPr/>
        <a:lstStyle/>
        <a:p>
          <a:r>
            <a:rPr lang="en-US" dirty="0"/>
            <a:t>Player can choose to </a:t>
          </a:r>
          <a:r>
            <a:rPr lang="en-US" b="1" dirty="0"/>
            <a:t>Stay</a:t>
          </a:r>
          <a:r>
            <a:rPr lang="en-US" dirty="0"/>
            <a:t> and end his/her turn.</a:t>
          </a:r>
        </a:p>
      </dgm:t>
    </dgm:pt>
    <dgm:pt modelId="{F4AD8587-9215-4843-869F-1211BF6FF3CF}" type="parTrans" cxnId="{38079373-7AAE-4D61-BD9E-15CCFC8D51D8}">
      <dgm:prSet/>
      <dgm:spPr/>
      <dgm:t>
        <a:bodyPr/>
        <a:lstStyle/>
        <a:p>
          <a:endParaRPr lang="en-US"/>
        </a:p>
      </dgm:t>
    </dgm:pt>
    <dgm:pt modelId="{EC4CF9F7-3E72-45B4-BB40-84530559C9FF}" type="sibTrans" cxnId="{38079373-7AAE-4D61-BD9E-15CCFC8D51D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87A7645-1D0E-4869-BF84-FD352F9CA565}" type="pres">
      <dgm:prSet presAssocID="{7A68DC5E-A003-43AB-A960-E172D55526D4}" presName="Name0" presStyleCnt="0">
        <dgm:presLayoutVars>
          <dgm:animLvl val="lvl"/>
          <dgm:resizeHandles val="exact"/>
        </dgm:presLayoutVars>
      </dgm:prSet>
      <dgm:spPr/>
    </dgm:pt>
    <dgm:pt modelId="{47CBF5BE-4A5D-4274-AF55-1D231DEB0401}" type="pres">
      <dgm:prSet presAssocID="{14BD956F-127C-4337-822B-57551510E1EB}" presName="compositeNode" presStyleCnt="0">
        <dgm:presLayoutVars>
          <dgm:bulletEnabled val="1"/>
        </dgm:presLayoutVars>
      </dgm:prSet>
      <dgm:spPr/>
    </dgm:pt>
    <dgm:pt modelId="{20714C12-9CE5-4C1E-8DA9-643DBE550751}" type="pres">
      <dgm:prSet presAssocID="{14BD956F-127C-4337-822B-57551510E1EB}" presName="bgRect" presStyleLbl="bgAccFollowNode1" presStyleIdx="0" presStyleCnt="4"/>
      <dgm:spPr/>
    </dgm:pt>
    <dgm:pt modelId="{834B56A9-B614-47D9-970A-80431071FA5B}" type="pres">
      <dgm:prSet presAssocID="{A4D2CBEC-A5A6-4542-BF3B-455399FC445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3375390E-41B7-4212-BBF4-894964C98578}" type="pres">
      <dgm:prSet presAssocID="{14BD956F-127C-4337-822B-57551510E1EB}" presName="bottomLine" presStyleLbl="alignNode1" presStyleIdx="1" presStyleCnt="8">
        <dgm:presLayoutVars/>
      </dgm:prSet>
      <dgm:spPr/>
    </dgm:pt>
    <dgm:pt modelId="{C89830D3-33A7-40B0-8D83-D8E7BAEE659F}" type="pres">
      <dgm:prSet presAssocID="{14BD956F-127C-4337-822B-57551510E1EB}" presName="nodeText" presStyleLbl="bgAccFollowNode1" presStyleIdx="0" presStyleCnt="4">
        <dgm:presLayoutVars>
          <dgm:bulletEnabled val="1"/>
        </dgm:presLayoutVars>
      </dgm:prSet>
      <dgm:spPr/>
    </dgm:pt>
    <dgm:pt modelId="{05D76C29-B914-4319-91B5-283B95195132}" type="pres">
      <dgm:prSet presAssocID="{A4D2CBEC-A5A6-4542-BF3B-455399FC445E}" presName="sibTrans" presStyleCnt="0"/>
      <dgm:spPr/>
    </dgm:pt>
    <dgm:pt modelId="{32E69372-59C8-4013-AC77-7D9917582C82}" type="pres">
      <dgm:prSet presAssocID="{5E81C33D-CDCA-4263-92E7-2FB6CF5BE34F}" presName="compositeNode" presStyleCnt="0">
        <dgm:presLayoutVars>
          <dgm:bulletEnabled val="1"/>
        </dgm:presLayoutVars>
      </dgm:prSet>
      <dgm:spPr/>
    </dgm:pt>
    <dgm:pt modelId="{13368432-BE80-4593-BFB7-4472C81C5642}" type="pres">
      <dgm:prSet presAssocID="{5E81C33D-CDCA-4263-92E7-2FB6CF5BE34F}" presName="bgRect" presStyleLbl="bgAccFollowNode1" presStyleIdx="1" presStyleCnt="4"/>
      <dgm:spPr/>
    </dgm:pt>
    <dgm:pt modelId="{5FBEF5E7-49B5-4E45-9E59-234AC18E69E7}" type="pres">
      <dgm:prSet presAssocID="{122DF02F-E305-4B99-B35D-C30DB02F91F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06873ED-B020-490A-B38D-F91A36E36D6F}" type="pres">
      <dgm:prSet presAssocID="{5E81C33D-CDCA-4263-92E7-2FB6CF5BE34F}" presName="bottomLine" presStyleLbl="alignNode1" presStyleIdx="3" presStyleCnt="8">
        <dgm:presLayoutVars/>
      </dgm:prSet>
      <dgm:spPr/>
    </dgm:pt>
    <dgm:pt modelId="{41EB0984-8134-4078-9A04-62F7CB7ECB45}" type="pres">
      <dgm:prSet presAssocID="{5E81C33D-CDCA-4263-92E7-2FB6CF5BE34F}" presName="nodeText" presStyleLbl="bgAccFollowNode1" presStyleIdx="1" presStyleCnt="4">
        <dgm:presLayoutVars>
          <dgm:bulletEnabled val="1"/>
        </dgm:presLayoutVars>
      </dgm:prSet>
      <dgm:spPr/>
    </dgm:pt>
    <dgm:pt modelId="{2B63EE0E-5A05-4360-BC24-FB1D12F6E344}" type="pres">
      <dgm:prSet presAssocID="{122DF02F-E305-4B99-B35D-C30DB02F91FA}" presName="sibTrans" presStyleCnt="0"/>
      <dgm:spPr/>
    </dgm:pt>
    <dgm:pt modelId="{93338F37-1496-4C5F-942D-229EAB7F79A2}" type="pres">
      <dgm:prSet presAssocID="{AEBF3DFE-0204-4C0E-8EEF-D3C77E66B469}" presName="compositeNode" presStyleCnt="0">
        <dgm:presLayoutVars>
          <dgm:bulletEnabled val="1"/>
        </dgm:presLayoutVars>
      </dgm:prSet>
      <dgm:spPr/>
    </dgm:pt>
    <dgm:pt modelId="{7FC88DAA-B043-40EB-A871-B21D1FA0652D}" type="pres">
      <dgm:prSet presAssocID="{AEBF3DFE-0204-4C0E-8EEF-D3C77E66B469}" presName="bgRect" presStyleLbl="bgAccFollowNode1" presStyleIdx="2" presStyleCnt="4"/>
      <dgm:spPr/>
    </dgm:pt>
    <dgm:pt modelId="{E9822C8E-2329-421F-8955-74F499EA4E43}" type="pres">
      <dgm:prSet presAssocID="{16F87562-E842-49A9-A55D-EB526F9BC2F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CD04E10-01AE-44AD-BA64-DCF7190FA9B0}" type="pres">
      <dgm:prSet presAssocID="{AEBF3DFE-0204-4C0E-8EEF-D3C77E66B469}" presName="bottomLine" presStyleLbl="alignNode1" presStyleIdx="5" presStyleCnt="8">
        <dgm:presLayoutVars/>
      </dgm:prSet>
      <dgm:spPr/>
    </dgm:pt>
    <dgm:pt modelId="{3523A939-CF0E-4E59-BB70-48BD69C0A8B5}" type="pres">
      <dgm:prSet presAssocID="{AEBF3DFE-0204-4C0E-8EEF-D3C77E66B469}" presName="nodeText" presStyleLbl="bgAccFollowNode1" presStyleIdx="2" presStyleCnt="4">
        <dgm:presLayoutVars>
          <dgm:bulletEnabled val="1"/>
        </dgm:presLayoutVars>
      </dgm:prSet>
      <dgm:spPr/>
    </dgm:pt>
    <dgm:pt modelId="{A26B43B1-D987-4492-8237-ED2DB9FD11DB}" type="pres">
      <dgm:prSet presAssocID="{16F87562-E842-49A9-A55D-EB526F9BC2F9}" presName="sibTrans" presStyleCnt="0"/>
      <dgm:spPr/>
    </dgm:pt>
    <dgm:pt modelId="{96072DE7-EC5B-4606-955C-DF8EF7C9401A}" type="pres">
      <dgm:prSet presAssocID="{24097316-E138-4242-8128-1BAFDD4DE022}" presName="compositeNode" presStyleCnt="0">
        <dgm:presLayoutVars>
          <dgm:bulletEnabled val="1"/>
        </dgm:presLayoutVars>
      </dgm:prSet>
      <dgm:spPr/>
    </dgm:pt>
    <dgm:pt modelId="{4313EC18-A4AB-4B4E-854C-489781A67C83}" type="pres">
      <dgm:prSet presAssocID="{24097316-E138-4242-8128-1BAFDD4DE022}" presName="bgRect" presStyleLbl="bgAccFollowNode1" presStyleIdx="3" presStyleCnt="4"/>
      <dgm:spPr/>
    </dgm:pt>
    <dgm:pt modelId="{4C0600D7-4E70-414B-8EEE-57BA923DE49C}" type="pres">
      <dgm:prSet presAssocID="{EC4CF9F7-3E72-45B4-BB40-84530559C9F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F89F0AB-CB46-4238-A28C-31F687AF399B}" type="pres">
      <dgm:prSet presAssocID="{24097316-E138-4242-8128-1BAFDD4DE022}" presName="bottomLine" presStyleLbl="alignNode1" presStyleIdx="7" presStyleCnt="8">
        <dgm:presLayoutVars/>
      </dgm:prSet>
      <dgm:spPr/>
    </dgm:pt>
    <dgm:pt modelId="{444C43CA-40E7-46FE-B249-884DCAD1462A}" type="pres">
      <dgm:prSet presAssocID="{24097316-E138-4242-8128-1BAFDD4DE02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2BC5001-83DC-4803-A688-DB59A7156A72}" srcId="{7A68DC5E-A003-43AB-A960-E172D55526D4}" destId="{14BD956F-127C-4337-822B-57551510E1EB}" srcOrd="0" destOrd="0" parTransId="{5064F286-3CBA-47D9-B3DB-E11FA9754295}" sibTransId="{A4D2CBEC-A5A6-4542-BF3B-455399FC445E}"/>
    <dgm:cxn modelId="{AD14AE1D-DD9F-44CF-8F8F-15EA8D01FAC7}" type="presOf" srcId="{24097316-E138-4242-8128-1BAFDD4DE022}" destId="{444C43CA-40E7-46FE-B249-884DCAD1462A}" srcOrd="1" destOrd="0" presId="urn:microsoft.com/office/officeart/2016/7/layout/BasicLinearProcessNumbered"/>
    <dgm:cxn modelId="{87C16A20-E54F-4257-A9E4-EE01783A7FE1}" type="presOf" srcId="{14BD956F-127C-4337-822B-57551510E1EB}" destId="{C89830D3-33A7-40B0-8D83-D8E7BAEE659F}" srcOrd="1" destOrd="0" presId="urn:microsoft.com/office/officeart/2016/7/layout/BasicLinearProcessNumbered"/>
    <dgm:cxn modelId="{6FE35D23-BBF8-4AB4-BC45-B67A06C17069}" type="presOf" srcId="{5E81C33D-CDCA-4263-92E7-2FB6CF5BE34F}" destId="{13368432-BE80-4593-BFB7-4472C81C5642}" srcOrd="0" destOrd="0" presId="urn:microsoft.com/office/officeart/2016/7/layout/BasicLinearProcessNumbered"/>
    <dgm:cxn modelId="{CCBFB824-0052-4E6C-AF47-D988178EC18F}" type="presOf" srcId="{1855507D-89C7-4888-8F76-BA980E8E05D6}" destId="{3523A939-CF0E-4E59-BB70-48BD69C0A8B5}" srcOrd="0" destOrd="1" presId="urn:microsoft.com/office/officeart/2016/7/layout/BasicLinearProcessNumbered"/>
    <dgm:cxn modelId="{E6DC2F2C-ACB1-415F-8BAE-2ECECF9220D7}" srcId="{7A68DC5E-A003-43AB-A960-E172D55526D4}" destId="{5E81C33D-CDCA-4263-92E7-2FB6CF5BE34F}" srcOrd="1" destOrd="0" parTransId="{355BE082-7EF2-42D8-84D0-30C5028FC19F}" sibTransId="{122DF02F-E305-4B99-B35D-C30DB02F91FA}"/>
    <dgm:cxn modelId="{C687FB35-E459-47E2-854C-DBA7840196E3}" srcId="{7A68DC5E-A003-43AB-A960-E172D55526D4}" destId="{AEBF3DFE-0204-4C0E-8EEF-D3C77E66B469}" srcOrd="2" destOrd="0" parTransId="{B6590A49-D526-45A8-A474-F4FB3ADC7FBF}" sibTransId="{16F87562-E842-49A9-A55D-EB526F9BC2F9}"/>
    <dgm:cxn modelId="{E220395B-F4C3-4A80-A7E7-A1C6AB0B4041}" srcId="{AEBF3DFE-0204-4C0E-8EEF-D3C77E66B469}" destId="{3FAAE2CB-0110-4996-8390-A1B5B02C299F}" srcOrd="1" destOrd="0" parTransId="{4F397D6B-737F-46F9-886F-0E18BD13AFF4}" sibTransId="{60F79E03-F62D-46C7-AD52-3F83CD184980}"/>
    <dgm:cxn modelId="{67BC4C5C-1764-4926-B91E-CD1FDB01F49D}" type="presOf" srcId="{5E81C33D-CDCA-4263-92E7-2FB6CF5BE34F}" destId="{41EB0984-8134-4078-9A04-62F7CB7ECB45}" srcOrd="1" destOrd="0" presId="urn:microsoft.com/office/officeart/2016/7/layout/BasicLinearProcessNumbered"/>
    <dgm:cxn modelId="{25D3585E-1C3F-4E6B-AFE6-3DC37AB5BF6F}" type="presOf" srcId="{EC4CF9F7-3E72-45B4-BB40-84530559C9FF}" destId="{4C0600D7-4E70-414B-8EEE-57BA923DE49C}" srcOrd="0" destOrd="0" presId="urn:microsoft.com/office/officeart/2016/7/layout/BasicLinearProcessNumbered"/>
    <dgm:cxn modelId="{58296444-C996-45BB-9FD5-6FD37379F6E5}" srcId="{14BD956F-127C-4337-822B-57551510E1EB}" destId="{628296C4-28F9-44F7-80F2-9A7988E650A2}" srcOrd="0" destOrd="0" parTransId="{3BF072F7-81D6-4483-AE66-EEFF4616B162}" sibTransId="{2EC16281-314F-442B-A400-ED1C88C28846}"/>
    <dgm:cxn modelId="{BBF5D56F-5459-42BC-9C2A-4F68A73605EA}" type="presOf" srcId="{8F122447-36E6-4AB1-8968-528DCBF56418}" destId="{C89830D3-33A7-40B0-8D83-D8E7BAEE659F}" srcOrd="0" destOrd="3" presId="urn:microsoft.com/office/officeart/2016/7/layout/BasicLinearProcessNumbered"/>
    <dgm:cxn modelId="{38079373-7AAE-4D61-BD9E-15CCFC8D51D8}" srcId="{7A68DC5E-A003-43AB-A960-E172D55526D4}" destId="{24097316-E138-4242-8128-1BAFDD4DE022}" srcOrd="3" destOrd="0" parTransId="{F4AD8587-9215-4843-869F-1211BF6FF3CF}" sibTransId="{EC4CF9F7-3E72-45B4-BB40-84530559C9FF}"/>
    <dgm:cxn modelId="{64174E86-B424-423D-814A-7B551BCFFAEA}" srcId="{5E81C33D-CDCA-4263-92E7-2FB6CF5BE34F}" destId="{DE7C8D1C-FDE1-4FFB-8B07-BF818BE1C2EC}" srcOrd="0" destOrd="0" parTransId="{39F5C906-4311-4849-ACD4-0C8DE465C9E2}" sibTransId="{41D30B80-A53C-4A6A-BB8A-127023F7FF9D}"/>
    <dgm:cxn modelId="{1CD5F289-71BB-4E5D-8C1D-ECA71856CC7E}" type="presOf" srcId="{628296C4-28F9-44F7-80F2-9A7988E650A2}" destId="{C89830D3-33A7-40B0-8D83-D8E7BAEE659F}" srcOrd="0" destOrd="1" presId="urn:microsoft.com/office/officeart/2016/7/layout/BasicLinearProcessNumbered"/>
    <dgm:cxn modelId="{D7100B90-4A7F-4A18-8F76-6CC2ECFA0385}" srcId="{628296C4-28F9-44F7-80F2-9A7988E650A2}" destId="{8F122447-36E6-4AB1-8968-528DCBF56418}" srcOrd="1" destOrd="0" parTransId="{D2B866F0-B1A5-4A6D-9164-A24BAF77456D}" sibTransId="{0DAF4CD1-963D-4A0B-B59E-39AD18E396BD}"/>
    <dgm:cxn modelId="{F4481FA6-1BDA-4B1D-BFE9-BD3D2D1C3ED0}" type="presOf" srcId="{24097316-E138-4242-8128-1BAFDD4DE022}" destId="{4313EC18-A4AB-4B4E-854C-489781A67C83}" srcOrd="0" destOrd="0" presId="urn:microsoft.com/office/officeart/2016/7/layout/BasicLinearProcessNumbered"/>
    <dgm:cxn modelId="{C2BB4CAE-610F-467E-9969-FF11B5537E57}" type="presOf" srcId="{DE7C8D1C-FDE1-4FFB-8B07-BF818BE1C2EC}" destId="{41EB0984-8134-4078-9A04-62F7CB7ECB45}" srcOrd="0" destOrd="1" presId="urn:microsoft.com/office/officeart/2016/7/layout/BasicLinearProcessNumbered"/>
    <dgm:cxn modelId="{21246AB6-DFE5-4649-B30E-1CFC12676D44}" type="presOf" srcId="{14BD956F-127C-4337-822B-57551510E1EB}" destId="{20714C12-9CE5-4C1E-8DA9-643DBE550751}" srcOrd="0" destOrd="0" presId="urn:microsoft.com/office/officeart/2016/7/layout/BasicLinearProcessNumbered"/>
    <dgm:cxn modelId="{35311CCA-E657-4BBA-B6A1-C30338AD7832}" srcId="{AEBF3DFE-0204-4C0E-8EEF-D3C77E66B469}" destId="{1855507D-89C7-4888-8F76-BA980E8E05D6}" srcOrd="0" destOrd="0" parTransId="{EDB8C901-D843-4224-BC3F-D5690B39204B}" sibTransId="{53259E03-303F-4191-A034-064AB7952DC4}"/>
    <dgm:cxn modelId="{387B22CC-B412-44F7-86A1-F4336E9962C2}" type="presOf" srcId="{122DF02F-E305-4B99-B35D-C30DB02F91FA}" destId="{5FBEF5E7-49B5-4E45-9E59-234AC18E69E7}" srcOrd="0" destOrd="0" presId="urn:microsoft.com/office/officeart/2016/7/layout/BasicLinearProcessNumbered"/>
    <dgm:cxn modelId="{4E8AE0CC-4679-4F5F-AE72-77CAD7231829}" type="presOf" srcId="{16F87562-E842-49A9-A55D-EB526F9BC2F9}" destId="{E9822C8E-2329-421F-8955-74F499EA4E43}" srcOrd="0" destOrd="0" presId="urn:microsoft.com/office/officeart/2016/7/layout/BasicLinearProcessNumbered"/>
    <dgm:cxn modelId="{B46945CE-16F6-4D5B-B6ED-5ED5715B15DD}" type="presOf" srcId="{AEBF3DFE-0204-4C0E-8EEF-D3C77E66B469}" destId="{3523A939-CF0E-4E59-BB70-48BD69C0A8B5}" srcOrd="1" destOrd="0" presId="urn:microsoft.com/office/officeart/2016/7/layout/BasicLinearProcessNumbered"/>
    <dgm:cxn modelId="{15B1B5D2-1CD3-4443-8BF0-C1487BFC3916}" type="presOf" srcId="{AEBF3DFE-0204-4C0E-8EEF-D3C77E66B469}" destId="{7FC88DAA-B043-40EB-A871-B21D1FA0652D}" srcOrd="0" destOrd="0" presId="urn:microsoft.com/office/officeart/2016/7/layout/BasicLinearProcessNumbered"/>
    <dgm:cxn modelId="{65B2B8D3-8C1E-4551-A865-817D05D00C97}" type="presOf" srcId="{A4D2CBEC-A5A6-4542-BF3B-455399FC445E}" destId="{834B56A9-B614-47D9-970A-80431071FA5B}" srcOrd="0" destOrd="0" presId="urn:microsoft.com/office/officeart/2016/7/layout/BasicLinearProcessNumbered"/>
    <dgm:cxn modelId="{53B2C2DA-DACD-4D83-AA5D-5B89EFDD7E66}" srcId="{628296C4-28F9-44F7-80F2-9A7988E650A2}" destId="{7BEB0FC6-3925-46CE-B57C-34C885743175}" srcOrd="0" destOrd="0" parTransId="{A6A38443-141B-496C-934A-BC562E462332}" sibTransId="{82674445-950D-4D10-8D7D-DA3CCBF55C56}"/>
    <dgm:cxn modelId="{41D3D2ED-BDC0-4283-B516-862166E4E4CE}" type="presOf" srcId="{3FAAE2CB-0110-4996-8390-A1B5B02C299F}" destId="{3523A939-CF0E-4E59-BB70-48BD69C0A8B5}" srcOrd="0" destOrd="2" presId="urn:microsoft.com/office/officeart/2016/7/layout/BasicLinearProcessNumbered"/>
    <dgm:cxn modelId="{084133F2-BE5A-41EA-A2D8-B38FE5904738}" type="presOf" srcId="{7A68DC5E-A003-43AB-A960-E172D55526D4}" destId="{987A7645-1D0E-4869-BF84-FD352F9CA565}" srcOrd="0" destOrd="0" presId="urn:microsoft.com/office/officeart/2016/7/layout/BasicLinearProcessNumbered"/>
    <dgm:cxn modelId="{68A542F6-E528-4C1C-8192-B701241606E0}" type="presOf" srcId="{7BEB0FC6-3925-46CE-B57C-34C885743175}" destId="{C89830D3-33A7-40B0-8D83-D8E7BAEE659F}" srcOrd="0" destOrd="2" presId="urn:microsoft.com/office/officeart/2016/7/layout/BasicLinearProcessNumbered"/>
    <dgm:cxn modelId="{E2ED9559-57C1-406C-A4D0-134E7A19AD0A}" type="presParOf" srcId="{987A7645-1D0E-4869-BF84-FD352F9CA565}" destId="{47CBF5BE-4A5D-4274-AF55-1D231DEB0401}" srcOrd="0" destOrd="0" presId="urn:microsoft.com/office/officeart/2016/7/layout/BasicLinearProcessNumbered"/>
    <dgm:cxn modelId="{B7BFEB35-2894-4D19-83C7-0B002151194D}" type="presParOf" srcId="{47CBF5BE-4A5D-4274-AF55-1D231DEB0401}" destId="{20714C12-9CE5-4C1E-8DA9-643DBE550751}" srcOrd="0" destOrd="0" presId="urn:microsoft.com/office/officeart/2016/7/layout/BasicLinearProcessNumbered"/>
    <dgm:cxn modelId="{F2891D9B-2926-4E91-8444-026CB4A82315}" type="presParOf" srcId="{47CBF5BE-4A5D-4274-AF55-1D231DEB0401}" destId="{834B56A9-B614-47D9-970A-80431071FA5B}" srcOrd="1" destOrd="0" presId="urn:microsoft.com/office/officeart/2016/7/layout/BasicLinearProcessNumbered"/>
    <dgm:cxn modelId="{75F351C3-20EA-47EA-839A-F66FCF8153B8}" type="presParOf" srcId="{47CBF5BE-4A5D-4274-AF55-1D231DEB0401}" destId="{3375390E-41B7-4212-BBF4-894964C98578}" srcOrd="2" destOrd="0" presId="urn:microsoft.com/office/officeart/2016/7/layout/BasicLinearProcessNumbered"/>
    <dgm:cxn modelId="{ECFD53D8-9C88-4DB8-BA3A-2FEA6987C9E1}" type="presParOf" srcId="{47CBF5BE-4A5D-4274-AF55-1D231DEB0401}" destId="{C89830D3-33A7-40B0-8D83-D8E7BAEE659F}" srcOrd="3" destOrd="0" presId="urn:microsoft.com/office/officeart/2016/7/layout/BasicLinearProcessNumbered"/>
    <dgm:cxn modelId="{3F3FDE46-AB6F-4697-BD3C-A4DE4C9BCE34}" type="presParOf" srcId="{987A7645-1D0E-4869-BF84-FD352F9CA565}" destId="{05D76C29-B914-4319-91B5-283B95195132}" srcOrd="1" destOrd="0" presId="urn:microsoft.com/office/officeart/2016/7/layout/BasicLinearProcessNumbered"/>
    <dgm:cxn modelId="{38B12117-4C01-43C6-B9C4-1977E8742B1D}" type="presParOf" srcId="{987A7645-1D0E-4869-BF84-FD352F9CA565}" destId="{32E69372-59C8-4013-AC77-7D9917582C82}" srcOrd="2" destOrd="0" presId="urn:microsoft.com/office/officeart/2016/7/layout/BasicLinearProcessNumbered"/>
    <dgm:cxn modelId="{7D0083A7-2663-4B3B-8C55-89F21A88ACA4}" type="presParOf" srcId="{32E69372-59C8-4013-AC77-7D9917582C82}" destId="{13368432-BE80-4593-BFB7-4472C81C5642}" srcOrd="0" destOrd="0" presId="urn:microsoft.com/office/officeart/2016/7/layout/BasicLinearProcessNumbered"/>
    <dgm:cxn modelId="{60FEB370-09BA-435F-98EB-8F2CCEA9DC07}" type="presParOf" srcId="{32E69372-59C8-4013-AC77-7D9917582C82}" destId="{5FBEF5E7-49B5-4E45-9E59-234AC18E69E7}" srcOrd="1" destOrd="0" presId="urn:microsoft.com/office/officeart/2016/7/layout/BasicLinearProcessNumbered"/>
    <dgm:cxn modelId="{4180D366-B70B-41C9-A85E-BB7BE30DD759}" type="presParOf" srcId="{32E69372-59C8-4013-AC77-7D9917582C82}" destId="{E06873ED-B020-490A-B38D-F91A36E36D6F}" srcOrd="2" destOrd="0" presId="urn:microsoft.com/office/officeart/2016/7/layout/BasicLinearProcessNumbered"/>
    <dgm:cxn modelId="{A35DFAFB-4F0C-47DC-B7F7-3DC67E4A25DF}" type="presParOf" srcId="{32E69372-59C8-4013-AC77-7D9917582C82}" destId="{41EB0984-8134-4078-9A04-62F7CB7ECB45}" srcOrd="3" destOrd="0" presId="urn:microsoft.com/office/officeart/2016/7/layout/BasicLinearProcessNumbered"/>
    <dgm:cxn modelId="{2455A3DC-7EE9-474D-9BA1-5306A0DA4ACD}" type="presParOf" srcId="{987A7645-1D0E-4869-BF84-FD352F9CA565}" destId="{2B63EE0E-5A05-4360-BC24-FB1D12F6E344}" srcOrd="3" destOrd="0" presId="urn:microsoft.com/office/officeart/2016/7/layout/BasicLinearProcessNumbered"/>
    <dgm:cxn modelId="{1C9E237B-35B8-4B48-A70C-6EF3F2AA5AE9}" type="presParOf" srcId="{987A7645-1D0E-4869-BF84-FD352F9CA565}" destId="{93338F37-1496-4C5F-942D-229EAB7F79A2}" srcOrd="4" destOrd="0" presId="urn:microsoft.com/office/officeart/2016/7/layout/BasicLinearProcessNumbered"/>
    <dgm:cxn modelId="{515DB093-EF2C-4BFB-8E22-6456DD48655D}" type="presParOf" srcId="{93338F37-1496-4C5F-942D-229EAB7F79A2}" destId="{7FC88DAA-B043-40EB-A871-B21D1FA0652D}" srcOrd="0" destOrd="0" presId="urn:microsoft.com/office/officeart/2016/7/layout/BasicLinearProcessNumbered"/>
    <dgm:cxn modelId="{D79C7E61-B7AD-4EC7-8C62-C9FDC67A5BA9}" type="presParOf" srcId="{93338F37-1496-4C5F-942D-229EAB7F79A2}" destId="{E9822C8E-2329-421F-8955-74F499EA4E43}" srcOrd="1" destOrd="0" presId="urn:microsoft.com/office/officeart/2016/7/layout/BasicLinearProcessNumbered"/>
    <dgm:cxn modelId="{D4842F67-B326-4C01-A53B-7A9CEF68D51D}" type="presParOf" srcId="{93338F37-1496-4C5F-942D-229EAB7F79A2}" destId="{0CD04E10-01AE-44AD-BA64-DCF7190FA9B0}" srcOrd="2" destOrd="0" presId="urn:microsoft.com/office/officeart/2016/7/layout/BasicLinearProcessNumbered"/>
    <dgm:cxn modelId="{6881BE17-0D1F-4671-AC1B-2609EE6C3A3A}" type="presParOf" srcId="{93338F37-1496-4C5F-942D-229EAB7F79A2}" destId="{3523A939-CF0E-4E59-BB70-48BD69C0A8B5}" srcOrd="3" destOrd="0" presId="urn:microsoft.com/office/officeart/2016/7/layout/BasicLinearProcessNumbered"/>
    <dgm:cxn modelId="{D34BB3C6-3AC7-479E-9D07-FD3174D79BBA}" type="presParOf" srcId="{987A7645-1D0E-4869-BF84-FD352F9CA565}" destId="{A26B43B1-D987-4492-8237-ED2DB9FD11DB}" srcOrd="5" destOrd="0" presId="urn:microsoft.com/office/officeart/2016/7/layout/BasicLinearProcessNumbered"/>
    <dgm:cxn modelId="{3AA7E02B-646B-4D87-8175-7DF7DFB59B8A}" type="presParOf" srcId="{987A7645-1D0E-4869-BF84-FD352F9CA565}" destId="{96072DE7-EC5B-4606-955C-DF8EF7C9401A}" srcOrd="6" destOrd="0" presId="urn:microsoft.com/office/officeart/2016/7/layout/BasicLinearProcessNumbered"/>
    <dgm:cxn modelId="{C3E2877C-D6C3-4FF2-82C4-50F238EE8150}" type="presParOf" srcId="{96072DE7-EC5B-4606-955C-DF8EF7C9401A}" destId="{4313EC18-A4AB-4B4E-854C-489781A67C83}" srcOrd="0" destOrd="0" presId="urn:microsoft.com/office/officeart/2016/7/layout/BasicLinearProcessNumbered"/>
    <dgm:cxn modelId="{2ED26EF7-724D-4FEF-AA8C-90DCBE652187}" type="presParOf" srcId="{96072DE7-EC5B-4606-955C-DF8EF7C9401A}" destId="{4C0600D7-4E70-414B-8EEE-57BA923DE49C}" srcOrd="1" destOrd="0" presId="urn:microsoft.com/office/officeart/2016/7/layout/BasicLinearProcessNumbered"/>
    <dgm:cxn modelId="{FB96B960-5FC7-4CD4-8829-0DF26F6CD49D}" type="presParOf" srcId="{96072DE7-EC5B-4606-955C-DF8EF7C9401A}" destId="{0F89F0AB-CB46-4238-A28C-31F687AF399B}" srcOrd="2" destOrd="0" presId="urn:microsoft.com/office/officeart/2016/7/layout/BasicLinearProcessNumbered"/>
    <dgm:cxn modelId="{9A5E66E8-C26F-44B6-8A8C-AD1EA35FD8E9}" type="presParOf" srcId="{96072DE7-EC5B-4606-955C-DF8EF7C9401A}" destId="{444C43CA-40E7-46FE-B249-884DCAD1462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164924-6853-48BA-8F72-756841451DFD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281B2784-B0BD-4E83-A347-96E0BC3DA63D}">
      <dgm:prSet/>
      <dgm:spPr/>
      <dgm:t>
        <a:bodyPr/>
        <a:lstStyle/>
        <a:p>
          <a:r>
            <a:rPr lang="en-US"/>
            <a:t>Reward</a:t>
          </a:r>
        </a:p>
      </dgm:t>
    </dgm:pt>
    <dgm:pt modelId="{A0571772-40B7-4E13-9DB7-5C4062A7D19B}" type="parTrans" cxnId="{3187CFE0-5ED1-41AB-9249-6217B8A0A6C7}">
      <dgm:prSet/>
      <dgm:spPr/>
      <dgm:t>
        <a:bodyPr/>
        <a:lstStyle/>
        <a:p>
          <a:endParaRPr lang="en-US"/>
        </a:p>
      </dgm:t>
    </dgm:pt>
    <dgm:pt modelId="{D409CF0D-B7BF-4A74-8DF1-9BEC73A7B553}" type="sibTrans" cxnId="{3187CFE0-5ED1-41AB-9249-6217B8A0A6C7}">
      <dgm:prSet/>
      <dgm:spPr/>
      <dgm:t>
        <a:bodyPr/>
        <a:lstStyle/>
        <a:p>
          <a:endParaRPr lang="en-US"/>
        </a:p>
      </dgm:t>
    </dgm:pt>
    <dgm:pt modelId="{971F0F71-1421-47DA-B5D8-302D8A2D7826}">
      <dgm:prSet/>
      <dgm:spPr/>
      <dgm:t>
        <a:bodyPr/>
        <a:lstStyle/>
        <a:p>
          <a:r>
            <a:rPr lang="en-US"/>
            <a:t>Player receives money for having card total greater than dealer card total.</a:t>
          </a:r>
        </a:p>
      </dgm:t>
    </dgm:pt>
    <dgm:pt modelId="{060EA350-B144-403F-B058-3F4D96EF44AB}" type="parTrans" cxnId="{CAB48CF9-8F5E-4030-9ECA-D4025E6AA510}">
      <dgm:prSet/>
      <dgm:spPr/>
      <dgm:t>
        <a:bodyPr/>
        <a:lstStyle/>
        <a:p>
          <a:endParaRPr lang="en-US"/>
        </a:p>
      </dgm:t>
    </dgm:pt>
    <dgm:pt modelId="{54BA391B-8401-4E34-8238-1D03BC30D69D}" type="sibTrans" cxnId="{CAB48CF9-8F5E-4030-9ECA-D4025E6AA510}">
      <dgm:prSet/>
      <dgm:spPr/>
      <dgm:t>
        <a:bodyPr/>
        <a:lstStyle/>
        <a:p>
          <a:endParaRPr lang="en-US"/>
        </a:p>
      </dgm:t>
    </dgm:pt>
    <dgm:pt modelId="{1972C4C1-4869-4FFE-9CF6-D06003D936B6}">
      <dgm:prSet/>
      <dgm:spPr/>
      <dgm:t>
        <a:bodyPr/>
        <a:lstStyle/>
        <a:p>
          <a:r>
            <a:rPr lang="en-US"/>
            <a:t>Neutral</a:t>
          </a:r>
        </a:p>
      </dgm:t>
    </dgm:pt>
    <dgm:pt modelId="{9CDB4B9F-405D-41F7-9E69-3EED8790D2C9}" type="parTrans" cxnId="{02C4B761-8928-45AB-B0E7-9DF43D7EE477}">
      <dgm:prSet/>
      <dgm:spPr/>
      <dgm:t>
        <a:bodyPr/>
        <a:lstStyle/>
        <a:p>
          <a:endParaRPr lang="en-US"/>
        </a:p>
      </dgm:t>
    </dgm:pt>
    <dgm:pt modelId="{454536B7-72A7-4B8D-8E40-625F848EDB49}" type="sibTrans" cxnId="{02C4B761-8928-45AB-B0E7-9DF43D7EE477}">
      <dgm:prSet/>
      <dgm:spPr/>
      <dgm:t>
        <a:bodyPr/>
        <a:lstStyle/>
        <a:p>
          <a:endParaRPr lang="en-US"/>
        </a:p>
      </dgm:t>
    </dgm:pt>
    <dgm:pt modelId="{DAACD9E5-DE6B-4CAB-B2E0-393F66DF382E}">
      <dgm:prSet/>
      <dgm:spPr/>
      <dgm:t>
        <a:bodyPr/>
        <a:lstStyle/>
        <a:p>
          <a:r>
            <a:rPr lang="en-US"/>
            <a:t>No reward or penalty if player card total is equal to dealer card total.</a:t>
          </a:r>
        </a:p>
      </dgm:t>
    </dgm:pt>
    <dgm:pt modelId="{7695A3A2-9EFF-49C3-8795-1FD601535F00}" type="parTrans" cxnId="{AF8EED4D-E474-443D-B462-F02B177E22BE}">
      <dgm:prSet/>
      <dgm:spPr/>
      <dgm:t>
        <a:bodyPr/>
        <a:lstStyle/>
        <a:p>
          <a:endParaRPr lang="en-US"/>
        </a:p>
      </dgm:t>
    </dgm:pt>
    <dgm:pt modelId="{A81EB308-5165-4994-AB20-71D8D4CA44B2}" type="sibTrans" cxnId="{AF8EED4D-E474-443D-B462-F02B177E22BE}">
      <dgm:prSet/>
      <dgm:spPr/>
      <dgm:t>
        <a:bodyPr/>
        <a:lstStyle/>
        <a:p>
          <a:endParaRPr lang="en-US"/>
        </a:p>
      </dgm:t>
    </dgm:pt>
    <dgm:pt modelId="{E82CE9B0-2338-4C79-A349-92BBD895FAAE}">
      <dgm:prSet/>
      <dgm:spPr/>
      <dgm:t>
        <a:bodyPr/>
        <a:lstStyle/>
        <a:p>
          <a:r>
            <a:rPr lang="en-US"/>
            <a:t>Penalty</a:t>
          </a:r>
        </a:p>
      </dgm:t>
    </dgm:pt>
    <dgm:pt modelId="{94179264-BDEA-491A-9E08-D17041B73789}" type="parTrans" cxnId="{EC801AA7-A2C4-44E6-BE30-8C0760F7D870}">
      <dgm:prSet/>
      <dgm:spPr/>
      <dgm:t>
        <a:bodyPr/>
        <a:lstStyle/>
        <a:p>
          <a:endParaRPr lang="en-US"/>
        </a:p>
      </dgm:t>
    </dgm:pt>
    <dgm:pt modelId="{C7620FD4-BCE2-4683-AC2C-25E74D9285A2}" type="sibTrans" cxnId="{EC801AA7-A2C4-44E6-BE30-8C0760F7D870}">
      <dgm:prSet/>
      <dgm:spPr/>
      <dgm:t>
        <a:bodyPr/>
        <a:lstStyle/>
        <a:p>
          <a:endParaRPr lang="en-US"/>
        </a:p>
      </dgm:t>
    </dgm:pt>
    <dgm:pt modelId="{E834D465-9113-4396-912F-768F981654D8}">
      <dgm:prSet/>
      <dgm:spPr/>
      <dgm:t>
        <a:bodyPr/>
        <a:lstStyle/>
        <a:p>
          <a:r>
            <a:rPr lang="en-US"/>
            <a:t>Player will lose bid amount if player card total is greater than 21.</a:t>
          </a:r>
        </a:p>
      </dgm:t>
    </dgm:pt>
    <dgm:pt modelId="{FF2EF9CA-560A-450E-8AFE-26A4A0E85425}" type="parTrans" cxnId="{2164D429-DC7C-4B82-846C-B8332E7BDEFB}">
      <dgm:prSet/>
      <dgm:spPr/>
      <dgm:t>
        <a:bodyPr/>
        <a:lstStyle/>
        <a:p>
          <a:endParaRPr lang="en-US"/>
        </a:p>
      </dgm:t>
    </dgm:pt>
    <dgm:pt modelId="{0F26A507-A195-4047-A88F-4AA26F83A451}" type="sibTrans" cxnId="{2164D429-DC7C-4B82-846C-B8332E7BDEFB}">
      <dgm:prSet/>
      <dgm:spPr/>
      <dgm:t>
        <a:bodyPr/>
        <a:lstStyle/>
        <a:p>
          <a:endParaRPr lang="en-US"/>
        </a:p>
      </dgm:t>
    </dgm:pt>
    <dgm:pt modelId="{671A2AF8-8C45-4C37-812F-51E3E990C82B}">
      <dgm:prSet/>
      <dgm:spPr/>
      <dgm:t>
        <a:bodyPr/>
        <a:lstStyle/>
        <a:p>
          <a:r>
            <a:rPr lang="en-US"/>
            <a:t>Player will lose bid amount if player card total is less than dealer card total.</a:t>
          </a:r>
        </a:p>
      </dgm:t>
    </dgm:pt>
    <dgm:pt modelId="{D2542E16-275D-4686-A817-84B18696F2F3}" type="parTrans" cxnId="{6B86BE59-F281-479C-8ED2-A69B8819ABD5}">
      <dgm:prSet/>
      <dgm:spPr/>
      <dgm:t>
        <a:bodyPr/>
        <a:lstStyle/>
        <a:p>
          <a:endParaRPr lang="en-US"/>
        </a:p>
      </dgm:t>
    </dgm:pt>
    <dgm:pt modelId="{7FBD10E6-9FCC-4515-BF33-2A438D537129}" type="sibTrans" cxnId="{6B86BE59-F281-479C-8ED2-A69B8819ABD5}">
      <dgm:prSet/>
      <dgm:spPr/>
      <dgm:t>
        <a:bodyPr/>
        <a:lstStyle/>
        <a:p>
          <a:endParaRPr lang="en-US"/>
        </a:p>
      </dgm:t>
    </dgm:pt>
    <dgm:pt modelId="{17047E04-31FA-4EC4-AB7D-A2A7C4F7B955}" type="pres">
      <dgm:prSet presAssocID="{1D164924-6853-48BA-8F72-756841451DFD}" presName="linear" presStyleCnt="0">
        <dgm:presLayoutVars>
          <dgm:dir/>
          <dgm:animLvl val="lvl"/>
          <dgm:resizeHandles val="exact"/>
        </dgm:presLayoutVars>
      </dgm:prSet>
      <dgm:spPr/>
    </dgm:pt>
    <dgm:pt modelId="{D7EFE142-0063-4CD7-8AB1-69FF1BA80C43}" type="pres">
      <dgm:prSet presAssocID="{281B2784-B0BD-4E83-A347-96E0BC3DA63D}" presName="parentLin" presStyleCnt="0"/>
      <dgm:spPr/>
    </dgm:pt>
    <dgm:pt modelId="{C4117904-94B6-49DC-95E3-110EA30E737C}" type="pres">
      <dgm:prSet presAssocID="{281B2784-B0BD-4E83-A347-96E0BC3DA63D}" presName="parentLeftMargin" presStyleLbl="node1" presStyleIdx="0" presStyleCnt="3"/>
      <dgm:spPr/>
    </dgm:pt>
    <dgm:pt modelId="{5C48CA9E-56F8-4112-A3FD-14EE9A27C5FB}" type="pres">
      <dgm:prSet presAssocID="{281B2784-B0BD-4E83-A347-96E0BC3DA6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15F087-171E-4907-A323-5723D1C86E31}" type="pres">
      <dgm:prSet presAssocID="{281B2784-B0BD-4E83-A347-96E0BC3DA63D}" presName="negativeSpace" presStyleCnt="0"/>
      <dgm:spPr/>
    </dgm:pt>
    <dgm:pt modelId="{DBE58059-C1B7-496B-88ED-259AA78C8083}" type="pres">
      <dgm:prSet presAssocID="{281B2784-B0BD-4E83-A347-96E0BC3DA63D}" presName="childText" presStyleLbl="conFgAcc1" presStyleIdx="0" presStyleCnt="3">
        <dgm:presLayoutVars>
          <dgm:bulletEnabled val="1"/>
        </dgm:presLayoutVars>
      </dgm:prSet>
      <dgm:spPr/>
    </dgm:pt>
    <dgm:pt modelId="{DE8CFA03-5BF8-4B1D-AD4F-A9E16210FD31}" type="pres">
      <dgm:prSet presAssocID="{D409CF0D-B7BF-4A74-8DF1-9BEC73A7B553}" presName="spaceBetweenRectangles" presStyleCnt="0"/>
      <dgm:spPr/>
    </dgm:pt>
    <dgm:pt modelId="{F820D195-D258-4CF7-9DD8-AF960CB8FE71}" type="pres">
      <dgm:prSet presAssocID="{1972C4C1-4869-4FFE-9CF6-D06003D936B6}" presName="parentLin" presStyleCnt="0"/>
      <dgm:spPr/>
    </dgm:pt>
    <dgm:pt modelId="{AAE45724-E1EB-4AAE-9878-B6B9935B599E}" type="pres">
      <dgm:prSet presAssocID="{1972C4C1-4869-4FFE-9CF6-D06003D936B6}" presName="parentLeftMargin" presStyleLbl="node1" presStyleIdx="0" presStyleCnt="3"/>
      <dgm:spPr/>
    </dgm:pt>
    <dgm:pt modelId="{1AFE8593-892C-407D-A9F1-9EB3A9933BCD}" type="pres">
      <dgm:prSet presAssocID="{1972C4C1-4869-4FFE-9CF6-D06003D936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A0A468-6695-4EAB-83F1-9665FA1B6F8A}" type="pres">
      <dgm:prSet presAssocID="{1972C4C1-4869-4FFE-9CF6-D06003D936B6}" presName="negativeSpace" presStyleCnt="0"/>
      <dgm:spPr/>
    </dgm:pt>
    <dgm:pt modelId="{D3462611-72FD-4EA9-BFFC-270488F1C98C}" type="pres">
      <dgm:prSet presAssocID="{1972C4C1-4869-4FFE-9CF6-D06003D936B6}" presName="childText" presStyleLbl="conFgAcc1" presStyleIdx="1" presStyleCnt="3">
        <dgm:presLayoutVars>
          <dgm:bulletEnabled val="1"/>
        </dgm:presLayoutVars>
      </dgm:prSet>
      <dgm:spPr/>
    </dgm:pt>
    <dgm:pt modelId="{E3E29E7C-55C6-45CC-A941-6E06187E8D2B}" type="pres">
      <dgm:prSet presAssocID="{454536B7-72A7-4B8D-8E40-625F848EDB49}" presName="spaceBetweenRectangles" presStyleCnt="0"/>
      <dgm:spPr/>
    </dgm:pt>
    <dgm:pt modelId="{BBA92D41-B73C-47CD-8D43-17338C015B11}" type="pres">
      <dgm:prSet presAssocID="{E82CE9B0-2338-4C79-A349-92BBD895FAAE}" presName="parentLin" presStyleCnt="0"/>
      <dgm:spPr/>
    </dgm:pt>
    <dgm:pt modelId="{366AA239-C0F6-4DE4-87A6-74FB6A8823C3}" type="pres">
      <dgm:prSet presAssocID="{E82CE9B0-2338-4C79-A349-92BBD895FAAE}" presName="parentLeftMargin" presStyleLbl="node1" presStyleIdx="1" presStyleCnt="3"/>
      <dgm:spPr/>
    </dgm:pt>
    <dgm:pt modelId="{BF7BA560-C7A4-49B9-A1E9-E0BE3264ACF4}" type="pres">
      <dgm:prSet presAssocID="{E82CE9B0-2338-4C79-A349-92BBD895FAA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ED49871-F98E-473F-A094-B7D0B1AA7DB2}" type="pres">
      <dgm:prSet presAssocID="{E82CE9B0-2338-4C79-A349-92BBD895FAAE}" presName="negativeSpace" presStyleCnt="0"/>
      <dgm:spPr/>
    </dgm:pt>
    <dgm:pt modelId="{52E9CA30-F737-4354-AFAE-F4831E6A41C6}" type="pres">
      <dgm:prSet presAssocID="{E82CE9B0-2338-4C79-A349-92BBD895FAA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F9F019-34F4-4833-AECD-4404A42EEFCD}" type="presOf" srcId="{E834D465-9113-4396-912F-768F981654D8}" destId="{52E9CA30-F737-4354-AFAE-F4831E6A41C6}" srcOrd="0" destOrd="0" presId="urn:microsoft.com/office/officeart/2005/8/layout/list1"/>
    <dgm:cxn modelId="{80AE471B-B81A-45E9-A46C-F0BC2250D7C5}" type="presOf" srcId="{1D164924-6853-48BA-8F72-756841451DFD}" destId="{17047E04-31FA-4EC4-AB7D-A2A7C4F7B955}" srcOrd="0" destOrd="0" presId="urn:microsoft.com/office/officeart/2005/8/layout/list1"/>
    <dgm:cxn modelId="{6AE2BC1C-B6A0-4D77-9200-B8355BAB163D}" type="presOf" srcId="{1972C4C1-4869-4FFE-9CF6-D06003D936B6}" destId="{AAE45724-E1EB-4AAE-9878-B6B9935B599E}" srcOrd="0" destOrd="0" presId="urn:microsoft.com/office/officeart/2005/8/layout/list1"/>
    <dgm:cxn modelId="{87CBDE1E-8FB7-4E7B-A9D5-BF6211717DC0}" type="presOf" srcId="{1972C4C1-4869-4FFE-9CF6-D06003D936B6}" destId="{1AFE8593-892C-407D-A9F1-9EB3A9933BCD}" srcOrd="1" destOrd="0" presId="urn:microsoft.com/office/officeart/2005/8/layout/list1"/>
    <dgm:cxn modelId="{0B3CFC20-014D-4A85-AD5F-17015768CF41}" type="presOf" srcId="{281B2784-B0BD-4E83-A347-96E0BC3DA63D}" destId="{C4117904-94B6-49DC-95E3-110EA30E737C}" srcOrd="0" destOrd="0" presId="urn:microsoft.com/office/officeart/2005/8/layout/list1"/>
    <dgm:cxn modelId="{2164D429-DC7C-4B82-846C-B8332E7BDEFB}" srcId="{E82CE9B0-2338-4C79-A349-92BBD895FAAE}" destId="{E834D465-9113-4396-912F-768F981654D8}" srcOrd="0" destOrd="0" parTransId="{FF2EF9CA-560A-450E-8AFE-26A4A0E85425}" sibTransId="{0F26A507-A195-4047-A88F-4AA26F83A451}"/>
    <dgm:cxn modelId="{57B7A02C-B86C-4183-A4AC-5926EC8EE4E6}" type="presOf" srcId="{DAACD9E5-DE6B-4CAB-B2E0-393F66DF382E}" destId="{D3462611-72FD-4EA9-BFFC-270488F1C98C}" srcOrd="0" destOrd="0" presId="urn:microsoft.com/office/officeart/2005/8/layout/list1"/>
    <dgm:cxn modelId="{02C4B761-8928-45AB-B0E7-9DF43D7EE477}" srcId="{1D164924-6853-48BA-8F72-756841451DFD}" destId="{1972C4C1-4869-4FFE-9CF6-D06003D936B6}" srcOrd="1" destOrd="0" parTransId="{9CDB4B9F-405D-41F7-9E69-3EED8790D2C9}" sibTransId="{454536B7-72A7-4B8D-8E40-625F848EDB49}"/>
    <dgm:cxn modelId="{F65E4668-BEE3-4315-BFD2-BF21788C5DA3}" type="presOf" srcId="{E82CE9B0-2338-4C79-A349-92BBD895FAAE}" destId="{BF7BA560-C7A4-49B9-A1E9-E0BE3264ACF4}" srcOrd="1" destOrd="0" presId="urn:microsoft.com/office/officeart/2005/8/layout/list1"/>
    <dgm:cxn modelId="{AF8EED4D-E474-443D-B462-F02B177E22BE}" srcId="{1972C4C1-4869-4FFE-9CF6-D06003D936B6}" destId="{DAACD9E5-DE6B-4CAB-B2E0-393F66DF382E}" srcOrd="0" destOrd="0" parTransId="{7695A3A2-9EFF-49C3-8795-1FD601535F00}" sibTransId="{A81EB308-5165-4994-AB20-71D8D4CA44B2}"/>
    <dgm:cxn modelId="{787B1452-3FE8-471C-A147-CEDB44BE0111}" type="presOf" srcId="{671A2AF8-8C45-4C37-812F-51E3E990C82B}" destId="{52E9CA30-F737-4354-AFAE-F4831E6A41C6}" srcOrd="0" destOrd="1" presId="urn:microsoft.com/office/officeart/2005/8/layout/list1"/>
    <dgm:cxn modelId="{6B86BE59-F281-479C-8ED2-A69B8819ABD5}" srcId="{E82CE9B0-2338-4C79-A349-92BBD895FAAE}" destId="{671A2AF8-8C45-4C37-812F-51E3E990C82B}" srcOrd="1" destOrd="0" parTransId="{D2542E16-275D-4686-A817-84B18696F2F3}" sibTransId="{7FBD10E6-9FCC-4515-BF33-2A438D537129}"/>
    <dgm:cxn modelId="{1824AF7B-06EB-4631-B9FC-FB5E855A3F93}" type="presOf" srcId="{E82CE9B0-2338-4C79-A349-92BBD895FAAE}" destId="{366AA239-C0F6-4DE4-87A6-74FB6A8823C3}" srcOrd="0" destOrd="0" presId="urn:microsoft.com/office/officeart/2005/8/layout/list1"/>
    <dgm:cxn modelId="{EC801AA7-A2C4-44E6-BE30-8C0760F7D870}" srcId="{1D164924-6853-48BA-8F72-756841451DFD}" destId="{E82CE9B0-2338-4C79-A349-92BBD895FAAE}" srcOrd="2" destOrd="0" parTransId="{94179264-BDEA-491A-9E08-D17041B73789}" sibTransId="{C7620FD4-BCE2-4683-AC2C-25E74D9285A2}"/>
    <dgm:cxn modelId="{2D8AEEAC-38F6-4982-B164-618BCCD79AD6}" type="presOf" srcId="{281B2784-B0BD-4E83-A347-96E0BC3DA63D}" destId="{5C48CA9E-56F8-4112-A3FD-14EE9A27C5FB}" srcOrd="1" destOrd="0" presId="urn:microsoft.com/office/officeart/2005/8/layout/list1"/>
    <dgm:cxn modelId="{C5CC2CD6-74E2-4D8D-8410-3A8E3493480E}" type="presOf" srcId="{971F0F71-1421-47DA-B5D8-302D8A2D7826}" destId="{DBE58059-C1B7-496B-88ED-259AA78C8083}" srcOrd="0" destOrd="0" presId="urn:microsoft.com/office/officeart/2005/8/layout/list1"/>
    <dgm:cxn modelId="{3187CFE0-5ED1-41AB-9249-6217B8A0A6C7}" srcId="{1D164924-6853-48BA-8F72-756841451DFD}" destId="{281B2784-B0BD-4E83-A347-96E0BC3DA63D}" srcOrd="0" destOrd="0" parTransId="{A0571772-40B7-4E13-9DB7-5C4062A7D19B}" sibTransId="{D409CF0D-B7BF-4A74-8DF1-9BEC73A7B553}"/>
    <dgm:cxn modelId="{CAB48CF9-8F5E-4030-9ECA-D4025E6AA510}" srcId="{281B2784-B0BD-4E83-A347-96E0BC3DA63D}" destId="{971F0F71-1421-47DA-B5D8-302D8A2D7826}" srcOrd="0" destOrd="0" parTransId="{060EA350-B144-403F-B058-3F4D96EF44AB}" sibTransId="{54BA391B-8401-4E34-8238-1D03BC30D69D}"/>
    <dgm:cxn modelId="{DAA73DA1-A3CE-4677-80CF-1712A9B49C49}" type="presParOf" srcId="{17047E04-31FA-4EC4-AB7D-A2A7C4F7B955}" destId="{D7EFE142-0063-4CD7-8AB1-69FF1BA80C43}" srcOrd="0" destOrd="0" presId="urn:microsoft.com/office/officeart/2005/8/layout/list1"/>
    <dgm:cxn modelId="{6CB94EC7-C78B-400F-A9B5-02E0D01AB254}" type="presParOf" srcId="{D7EFE142-0063-4CD7-8AB1-69FF1BA80C43}" destId="{C4117904-94B6-49DC-95E3-110EA30E737C}" srcOrd="0" destOrd="0" presId="urn:microsoft.com/office/officeart/2005/8/layout/list1"/>
    <dgm:cxn modelId="{59F1EF75-72B6-41A3-8675-77ABE26F6760}" type="presParOf" srcId="{D7EFE142-0063-4CD7-8AB1-69FF1BA80C43}" destId="{5C48CA9E-56F8-4112-A3FD-14EE9A27C5FB}" srcOrd="1" destOrd="0" presId="urn:microsoft.com/office/officeart/2005/8/layout/list1"/>
    <dgm:cxn modelId="{51B04ED8-A582-4942-A99C-8631A2FBA2F1}" type="presParOf" srcId="{17047E04-31FA-4EC4-AB7D-A2A7C4F7B955}" destId="{4E15F087-171E-4907-A323-5723D1C86E31}" srcOrd="1" destOrd="0" presId="urn:microsoft.com/office/officeart/2005/8/layout/list1"/>
    <dgm:cxn modelId="{297CFE3C-0E9B-4CED-88BB-942331CD0CAE}" type="presParOf" srcId="{17047E04-31FA-4EC4-AB7D-A2A7C4F7B955}" destId="{DBE58059-C1B7-496B-88ED-259AA78C8083}" srcOrd="2" destOrd="0" presId="urn:microsoft.com/office/officeart/2005/8/layout/list1"/>
    <dgm:cxn modelId="{F90BD03C-9421-4E82-97E4-581E45113B6D}" type="presParOf" srcId="{17047E04-31FA-4EC4-AB7D-A2A7C4F7B955}" destId="{DE8CFA03-5BF8-4B1D-AD4F-A9E16210FD31}" srcOrd="3" destOrd="0" presId="urn:microsoft.com/office/officeart/2005/8/layout/list1"/>
    <dgm:cxn modelId="{8827C831-2214-4E92-8431-A99D8D8FB9D5}" type="presParOf" srcId="{17047E04-31FA-4EC4-AB7D-A2A7C4F7B955}" destId="{F820D195-D258-4CF7-9DD8-AF960CB8FE71}" srcOrd="4" destOrd="0" presId="urn:microsoft.com/office/officeart/2005/8/layout/list1"/>
    <dgm:cxn modelId="{9098D4DD-3872-4093-95AD-B720B7D20E01}" type="presParOf" srcId="{F820D195-D258-4CF7-9DD8-AF960CB8FE71}" destId="{AAE45724-E1EB-4AAE-9878-B6B9935B599E}" srcOrd="0" destOrd="0" presId="urn:microsoft.com/office/officeart/2005/8/layout/list1"/>
    <dgm:cxn modelId="{DC05A694-60F5-4F11-80A6-C7F0533D2D4F}" type="presParOf" srcId="{F820D195-D258-4CF7-9DD8-AF960CB8FE71}" destId="{1AFE8593-892C-407D-A9F1-9EB3A9933BCD}" srcOrd="1" destOrd="0" presId="urn:microsoft.com/office/officeart/2005/8/layout/list1"/>
    <dgm:cxn modelId="{B01258D6-1135-4B10-8921-2F2B1DE66524}" type="presParOf" srcId="{17047E04-31FA-4EC4-AB7D-A2A7C4F7B955}" destId="{EDA0A468-6695-4EAB-83F1-9665FA1B6F8A}" srcOrd="5" destOrd="0" presId="urn:microsoft.com/office/officeart/2005/8/layout/list1"/>
    <dgm:cxn modelId="{2EA74E13-4AE9-4C7D-8A5F-2405B7B549D1}" type="presParOf" srcId="{17047E04-31FA-4EC4-AB7D-A2A7C4F7B955}" destId="{D3462611-72FD-4EA9-BFFC-270488F1C98C}" srcOrd="6" destOrd="0" presId="urn:microsoft.com/office/officeart/2005/8/layout/list1"/>
    <dgm:cxn modelId="{F3DC606A-EF3A-4793-904B-FEF1EADB6052}" type="presParOf" srcId="{17047E04-31FA-4EC4-AB7D-A2A7C4F7B955}" destId="{E3E29E7C-55C6-45CC-A941-6E06187E8D2B}" srcOrd="7" destOrd="0" presId="urn:microsoft.com/office/officeart/2005/8/layout/list1"/>
    <dgm:cxn modelId="{0E89D969-7489-4174-9916-961441B1AD73}" type="presParOf" srcId="{17047E04-31FA-4EC4-AB7D-A2A7C4F7B955}" destId="{BBA92D41-B73C-47CD-8D43-17338C015B11}" srcOrd="8" destOrd="0" presId="urn:microsoft.com/office/officeart/2005/8/layout/list1"/>
    <dgm:cxn modelId="{045600CC-A88E-4231-9EE3-376F7DDA26B4}" type="presParOf" srcId="{BBA92D41-B73C-47CD-8D43-17338C015B11}" destId="{366AA239-C0F6-4DE4-87A6-74FB6A8823C3}" srcOrd="0" destOrd="0" presId="urn:microsoft.com/office/officeart/2005/8/layout/list1"/>
    <dgm:cxn modelId="{74EF8CB5-36A7-4534-A5D7-AB063B0B83D3}" type="presParOf" srcId="{BBA92D41-B73C-47CD-8D43-17338C015B11}" destId="{BF7BA560-C7A4-49B9-A1E9-E0BE3264ACF4}" srcOrd="1" destOrd="0" presId="urn:microsoft.com/office/officeart/2005/8/layout/list1"/>
    <dgm:cxn modelId="{A4635BD8-AE00-4F68-BD2D-8F1939906DA8}" type="presParOf" srcId="{17047E04-31FA-4EC4-AB7D-A2A7C4F7B955}" destId="{4ED49871-F98E-473F-A094-B7D0B1AA7DB2}" srcOrd="9" destOrd="0" presId="urn:microsoft.com/office/officeart/2005/8/layout/list1"/>
    <dgm:cxn modelId="{3D2CC263-983B-4523-B8A6-855B7163B88C}" type="presParOf" srcId="{17047E04-31FA-4EC4-AB7D-A2A7C4F7B955}" destId="{52E9CA30-F737-4354-AFAE-F4831E6A41C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BD2AC9-EAF2-4214-BAFC-CFAA24F3C6D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4CC55F-67C0-4803-8826-C22E9A2C8183}">
      <dgm:prSet/>
      <dgm:spPr/>
      <dgm:t>
        <a:bodyPr/>
        <a:lstStyle/>
        <a:p>
          <a:r>
            <a:rPr lang="en-US" dirty="0"/>
            <a:t>Action Rule</a:t>
          </a:r>
        </a:p>
      </dgm:t>
    </dgm:pt>
    <dgm:pt modelId="{B99290DB-D253-4559-A31D-AF1E20C7DF22}" type="parTrans" cxnId="{40D89BB0-5180-426A-AADB-0DB666B42F77}">
      <dgm:prSet/>
      <dgm:spPr/>
      <dgm:t>
        <a:bodyPr/>
        <a:lstStyle/>
        <a:p>
          <a:endParaRPr lang="en-US"/>
        </a:p>
      </dgm:t>
    </dgm:pt>
    <dgm:pt modelId="{C8DBBBC8-7365-4340-A64B-47D6B27A6F35}" type="sibTrans" cxnId="{40D89BB0-5180-426A-AADB-0DB666B42F77}">
      <dgm:prSet/>
      <dgm:spPr/>
      <dgm:t>
        <a:bodyPr/>
        <a:lstStyle/>
        <a:p>
          <a:endParaRPr lang="en-US"/>
        </a:p>
      </dgm:t>
    </dgm:pt>
    <dgm:pt modelId="{08EF234B-C4CA-4AF1-9375-C38FF7D1ADC5}">
      <dgm:prSet/>
      <dgm:spPr/>
      <dgm:t>
        <a:bodyPr/>
        <a:lstStyle/>
        <a:p>
          <a:r>
            <a:rPr lang="en-US"/>
            <a:t>If the player’s total card sum is 11, then player should double.</a:t>
          </a:r>
        </a:p>
      </dgm:t>
    </dgm:pt>
    <dgm:pt modelId="{70139376-7A23-42CB-AD4B-26CE5C2B0E95}" type="parTrans" cxnId="{744DC4FB-10D3-43F1-A5A1-BB00C75F6C82}">
      <dgm:prSet/>
      <dgm:spPr/>
      <dgm:t>
        <a:bodyPr/>
        <a:lstStyle/>
        <a:p>
          <a:endParaRPr lang="en-US"/>
        </a:p>
      </dgm:t>
    </dgm:pt>
    <dgm:pt modelId="{491BFFD5-D2E1-4E28-B16E-60B160055AA7}" type="sibTrans" cxnId="{744DC4FB-10D3-43F1-A5A1-BB00C75F6C82}">
      <dgm:prSet/>
      <dgm:spPr/>
      <dgm:t>
        <a:bodyPr/>
        <a:lstStyle/>
        <a:p>
          <a:endParaRPr lang="en-US"/>
        </a:p>
      </dgm:t>
    </dgm:pt>
    <dgm:pt modelId="{144FE420-896A-495A-84EB-B49425054D1A}">
      <dgm:prSet/>
      <dgm:spPr/>
      <dgm:t>
        <a:bodyPr/>
        <a:lstStyle/>
        <a:p>
          <a:r>
            <a:rPr lang="en-US"/>
            <a:t>If the dealer’s revealed card is less than a 7, then player should stay.</a:t>
          </a:r>
        </a:p>
      </dgm:t>
    </dgm:pt>
    <dgm:pt modelId="{9BB1BDF3-7528-4F18-A896-4A15F89895A0}" type="parTrans" cxnId="{4A2F3BB3-EA4B-4775-B952-CEF0EC3888A4}">
      <dgm:prSet/>
      <dgm:spPr/>
      <dgm:t>
        <a:bodyPr/>
        <a:lstStyle/>
        <a:p>
          <a:endParaRPr lang="en-US"/>
        </a:p>
      </dgm:t>
    </dgm:pt>
    <dgm:pt modelId="{72D2EC2F-72E2-4BB5-9488-BDDEF7164C2E}" type="sibTrans" cxnId="{4A2F3BB3-EA4B-4775-B952-CEF0EC3888A4}">
      <dgm:prSet/>
      <dgm:spPr/>
      <dgm:t>
        <a:bodyPr/>
        <a:lstStyle/>
        <a:p>
          <a:endParaRPr lang="en-US"/>
        </a:p>
      </dgm:t>
    </dgm:pt>
    <dgm:pt modelId="{376620B7-5798-44EB-BC86-13E5B8B90CCD}">
      <dgm:prSet/>
      <dgm:spPr/>
      <dgm:t>
        <a:bodyPr/>
        <a:lstStyle/>
        <a:p>
          <a:r>
            <a:rPr lang="en-US"/>
            <a:t>If the player’s total card sum is 17 or greater, then player should stay.</a:t>
          </a:r>
        </a:p>
      </dgm:t>
    </dgm:pt>
    <dgm:pt modelId="{CB8C88A7-6738-435A-BCE2-A3260C8FA01B}" type="parTrans" cxnId="{F9447024-446A-427F-83C7-30F49B4B0E5B}">
      <dgm:prSet/>
      <dgm:spPr/>
      <dgm:t>
        <a:bodyPr/>
        <a:lstStyle/>
        <a:p>
          <a:endParaRPr lang="en-US"/>
        </a:p>
      </dgm:t>
    </dgm:pt>
    <dgm:pt modelId="{AA3472C1-E4B7-44F3-BF89-1FEF1EE64150}" type="sibTrans" cxnId="{F9447024-446A-427F-83C7-30F49B4B0E5B}">
      <dgm:prSet/>
      <dgm:spPr/>
      <dgm:t>
        <a:bodyPr/>
        <a:lstStyle/>
        <a:p>
          <a:endParaRPr lang="en-US"/>
        </a:p>
      </dgm:t>
    </dgm:pt>
    <dgm:pt modelId="{FF44F98B-FC8E-49A3-88D7-8E991EE90907}">
      <dgm:prSet/>
      <dgm:spPr/>
      <dgm:t>
        <a:bodyPr/>
        <a:lstStyle/>
        <a:p>
          <a:r>
            <a:rPr lang="en-US" dirty="0"/>
            <a:t>If the player’s hand contains a pair of 8, then player should split.</a:t>
          </a:r>
        </a:p>
      </dgm:t>
    </dgm:pt>
    <dgm:pt modelId="{B70F15A7-D5C9-46F8-9E3C-148F5BBAFF08}" type="parTrans" cxnId="{71EB8793-3BB8-4A74-A46B-39341FDAC525}">
      <dgm:prSet/>
      <dgm:spPr/>
      <dgm:t>
        <a:bodyPr/>
        <a:lstStyle/>
        <a:p>
          <a:endParaRPr lang="en-US"/>
        </a:p>
      </dgm:t>
    </dgm:pt>
    <dgm:pt modelId="{E856E022-8173-41F8-86EB-DB2BE06B1337}" type="sibTrans" cxnId="{71EB8793-3BB8-4A74-A46B-39341FDAC525}">
      <dgm:prSet/>
      <dgm:spPr/>
      <dgm:t>
        <a:bodyPr/>
        <a:lstStyle/>
        <a:p>
          <a:endParaRPr lang="en-US"/>
        </a:p>
      </dgm:t>
    </dgm:pt>
    <dgm:pt modelId="{6DE58D0C-ED5D-4737-BF6F-A559B7146D25}">
      <dgm:prSet/>
      <dgm:spPr/>
      <dgm:t>
        <a:bodyPr/>
        <a:lstStyle/>
        <a:p>
          <a:r>
            <a:rPr lang="en-US" dirty="0"/>
            <a:t>AI Player will then learn when to hit cards and when to stay based off of the rewards / penalties</a:t>
          </a:r>
        </a:p>
      </dgm:t>
    </dgm:pt>
    <dgm:pt modelId="{D637E21C-3BD0-41EA-B070-900A1CA7E693}" type="parTrans" cxnId="{0A872348-1035-4614-B12F-495ADFFFCD37}">
      <dgm:prSet/>
      <dgm:spPr/>
      <dgm:t>
        <a:bodyPr/>
        <a:lstStyle/>
        <a:p>
          <a:endParaRPr lang="en-US"/>
        </a:p>
      </dgm:t>
    </dgm:pt>
    <dgm:pt modelId="{CD5D0C6D-6EED-4B67-B129-F1048F15CBF2}" type="sibTrans" cxnId="{0A872348-1035-4614-B12F-495ADFFFCD37}">
      <dgm:prSet/>
      <dgm:spPr/>
      <dgm:t>
        <a:bodyPr/>
        <a:lstStyle/>
        <a:p>
          <a:endParaRPr lang="en-US"/>
        </a:p>
      </dgm:t>
    </dgm:pt>
    <dgm:pt modelId="{49F056C5-7F27-4B33-A302-66A6D38B5F30}" type="pres">
      <dgm:prSet presAssocID="{4FBD2AC9-EAF2-4214-BAFC-CFAA24F3C6D5}" presName="linear" presStyleCnt="0">
        <dgm:presLayoutVars>
          <dgm:animLvl val="lvl"/>
          <dgm:resizeHandles val="exact"/>
        </dgm:presLayoutVars>
      </dgm:prSet>
      <dgm:spPr/>
    </dgm:pt>
    <dgm:pt modelId="{CB433F7F-BFF0-48AD-AA7A-E4F1576D1311}" type="pres">
      <dgm:prSet presAssocID="{F24CC55F-67C0-4803-8826-C22E9A2C8183}" presName="parentText" presStyleLbl="node1" presStyleIdx="0" presStyleCnt="1" custLinFactNeighborY="-47417">
        <dgm:presLayoutVars>
          <dgm:chMax val="0"/>
          <dgm:bulletEnabled val="1"/>
        </dgm:presLayoutVars>
      </dgm:prSet>
      <dgm:spPr/>
    </dgm:pt>
    <dgm:pt modelId="{F7C7B7C2-796B-4941-9A0B-0A67181DD592}" type="pres">
      <dgm:prSet presAssocID="{F24CC55F-67C0-4803-8826-C22E9A2C818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6C24201-7800-4B4A-BDB0-6C935B6D141A}" type="presOf" srcId="{FF44F98B-FC8E-49A3-88D7-8E991EE90907}" destId="{F7C7B7C2-796B-4941-9A0B-0A67181DD592}" srcOrd="0" destOrd="3" presId="urn:microsoft.com/office/officeart/2005/8/layout/vList2"/>
    <dgm:cxn modelId="{6E124415-79F1-45DB-A219-400CECB66908}" type="presOf" srcId="{376620B7-5798-44EB-BC86-13E5B8B90CCD}" destId="{F7C7B7C2-796B-4941-9A0B-0A67181DD592}" srcOrd="0" destOrd="2" presId="urn:microsoft.com/office/officeart/2005/8/layout/vList2"/>
    <dgm:cxn modelId="{F9447024-446A-427F-83C7-30F49B4B0E5B}" srcId="{F24CC55F-67C0-4803-8826-C22E9A2C8183}" destId="{376620B7-5798-44EB-BC86-13E5B8B90CCD}" srcOrd="2" destOrd="0" parTransId="{CB8C88A7-6738-435A-BCE2-A3260C8FA01B}" sibTransId="{AA3472C1-E4B7-44F3-BF89-1FEF1EE64150}"/>
    <dgm:cxn modelId="{0A872348-1035-4614-B12F-495ADFFFCD37}" srcId="{F24CC55F-67C0-4803-8826-C22E9A2C8183}" destId="{6DE58D0C-ED5D-4737-BF6F-A559B7146D25}" srcOrd="4" destOrd="0" parTransId="{D637E21C-3BD0-41EA-B070-900A1CA7E693}" sibTransId="{CD5D0C6D-6EED-4B67-B129-F1048F15CBF2}"/>
    <dgm:cxn modelId="{AF30286F-3545-4811-8CB4-360D62222191}" type="presOf" srcId="{08EF234B-C4CA-4AF1-9375-C38FF7D1ADC5}" destId="{F7C7B7C2-796B-4941-9A0B-0A67181DD592}" srcOrd="0" destOrd="0" presId="urn:microsoft.com/office/officeart/2005/8/layout/vList2"/>
    <dgm:cxn modelId="{2F22B87D-CF88-4857-86BE-761DFD05E485}" type="presOf" srcId="{4FBD2AC9-EAF2-4214-BAFC-CFAA24F3C6D5}" destId="{49F056C5-7F27-4B33-A302-66A6D38B5F30}" srcOrd="0" destOrd="0" presId="urn:microsoft.com/office/officeart/2005/8/layout/vList2"/>
    <dgm:cxn modelId="{9D989B7E-1A21-4907-87CD-4DA170B4B75E}" type="presOf" srcId="{6DE58D0C-ED5D-4737-BF6F-A559B7146D25}" destId="{F7C7B7C2-796B-4941-9A0B-0A67181DD592}" srcOrd="0" destOrd="4" presId="urn:microsoft.com/office/officeart/2005/8/layout/vList2"/>
    <dgm:cxn modelId="{71EB8793-3BB8-4A74-A46B-39341FDAC525}" srcId="{F24CC55F-67C0-4803-8826-C22E9A2C8183}" destId="{FF44F98B-FC8E-49A3-88D7-8E991EE90907}" srcOrd="3" destOrd="0" parTransId="{B70F15A7-D5C9-46F8-9E3C-148F5BBAFF08}" sibTransId="{E856E022-8173-41F8-86EB-DB2BE06B1337}"/>
    <dgm:cxn modelId="{40D89BB0-5180-426A-AADB-0DB666B42F77}" srcId="{4FBD2AC9-EAF2-4214-BAFC-CFAA24F3C6D5}" destId="{F24CC55F-67C0-4803-8826-C22E9A2C8183}" srcOrd="0" destOrd="0" parTransId="{B99290DB-D253-4559-A31D-AF1E20C7DF22}" sibTransId="{C8DBBBC8-7365-4340-A64B-47D6B27A6F35}"/>
    <dgm:cxn modelId="{4A2F3BB3-EA4B-4775-B952-CEF0EC3888A4}" srcId="{F24CC55F-67C0-4803-8826-C22E9A2C8183}" destId="{144FE420-896A-495A-84EB-B49425054D1A}" srcOrd="1" destOrd="0" parTransId="{9BB1BDF3-7528-4F18-A896-4A15F89895A0}" sibTransId="{72D2EC2F-72E2-4BB5-9488-BDDEF7164C2E}"/>
    <dgm:cxn modelId="{936341B5-5736-4692-859B-8AE575ACF56C}" type="presOf" srcId="{F24CC55F-67C0-4803-8826-C22E9A2C8183}" destId="{CB433F7F-BFF0-48AD-AA7A-E4F1576D1311}" srcOrd="0" destOrd="0" presId="urn:microsoft.com/office/officeart/2005/8/layout/vList2"/>
    <dgm:cxn modelId="{82E0F6C2-3DCF-47ED-8D8C-9484F9541DD5}" type="presOf" srcId="{144FE420-896A-495A-84EB-B49425054D1A}" destId="{F7C7B7C2-796B-4941-9A0B-0A67181DD592}" srcOrd="0" destOrd="1" presId="urn:microsoft.com/office/officeart/2005/8/layout/vList2"/>
    <dgm:cxn modelId="{744DC4FB-10D3-43F1-A5A1-BB00C75F6C82}" srcId="{F24CC55F-67C0-4803-8826-C22E9A2C8183}" destId="{08EF234B-C4CA-4AF1-9375-C38FF7D1ADC5}" srcOrd="0" destOrd="0" parTransId="{70139376-7A23-42CB-AD4B-26CE5C2B0E95}" sibTransId="{491BFFD5-D2E1-4E28-B16E-60B160055AA7}"/>
    <dgm:cxn modelId="{953A76AC-9FDE-4406-8EA2-6737D7A1763C}" type="presParOf" srcId="{49F056C5-7F27-4B33-A302-66A6D38B5F30}" destId="{CB433F7F-BFF0-48AD-AA7A-E4F1576D1311}" srcOrd="0" destOrd="0" presId="urn:microsoft.com/office/officeart/2005/8/layout/vList2"/>
    <dgm:cxn modelId="{7ACBA72B-ADCC-4F67-ADDF-A59CD1AEBF35}" type="presParOf" srcId="{49F056C5-7F27-4B33-A302-66A6D38B5F30}" destId="{F7C7B7C2-796B-4941-9A0B-0A67181DD59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BFFE1-0472-4023-A29E-1776BD598B50}">
      <dsp:nvSpPr>
        <dsp:cNvPr id="0" name=""/>
        <dsp:cNvSpPr/>
      </dsp:nvSpPr>
      <dsp:spPr>
        <a:xfrm>
          <a:off x="3688" y="23674"/>
          <a:ext cx="2217957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Initial Dealings State</a:t>
          </a:r>
          <a:endParaRPr lang="en-US" sz="1300" kern="1200"/>
        </a:p>
      </dsp:txBody>
      <dsp:txXfrm>
        <a:off x="3688" y="23674"/>
        <a:ext cx="2217957" cy="374400"/>
      </dsp:txXfrm>
    </dsp:sp>
    <dsp:sp modelId="{E322D24D-E5D1-445E-BA7C-47AE58F75F75}">
      <dsp:nvSpPr>
        <dsp:cNvPr id="0" name=""/>
        <dsp:cNvSpPr/>
      </dsp:nvSpPr>
      <dsp:spPr>
        <a:xfrm>
          <a:off x="3688" y="398074"/>
          <a:ext cx="2217957" cy="35685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Player can buy in to the game with an initial dollar amount.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Dealer distributes 2 cards to each player as well to the dealer himself.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Dealer will reveal one card while hiding the other card.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Dealer checks if he/she has a natural blackjack.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If player also has natural blackjack, then player will draw and receive initial bid back.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If player does not have a natural blackjack, then player will lose initial bid.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Skip to end state.</a:t>
          </a:r>
          <a:endParaRPr lang="en-US" sz="1300" kern="1200"/>
        </a:p>
      </dsp:txBody>
      <dsp:txXfrm>
        <a:off x="3688" y="398074"/>
        <a:ext cx="2217957" cy="3568500"/>
      </dsp:txXfrm>
    </dsp:sp>
    <dsp:sp modelId="{BC1C950D-B020-43AC-B748-F69AE9126418}">
      <dsp:nvSpPr>
        <dsp:cNvPr id="0" name=""/>
        <dsp:cNvSpPr/>
      </dsp:nvSpPr>
      <dsp:spPr>
        <a:xfrm>
          <a:off x="2532160" y="23674"/>
          <a:ext cx="2217957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Active Playing State</a:t>
          </a:r>
          <a:endParaRPr lang="en-US" sz="1300" kern="1200"/>
        </a:p>
      </dsp:txBody>
      <dsp:txXfrm>
        <a:off x="2532160" y="23674"/>
        <a:ext cx="2217957" cy="374400"/>
      </dsp:txXfrm>
    </dsp:sp>
    <dsp:sp modelId="{568B8262-C5B8-48FC-965A-D495B1863674}">
      <dsp:nvSpPr>
        <dsp:cNvPr id="0" name=""/>
        <dsp:cNvSpPr/>
      </dsp:nvSpPr>
      <dsp:spPr>
        <a:xfrm>
          <a:off x="2532160" y="398074"/>
          <a:ext cx="2217957" cy="35685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Player performs action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Player can split and hit until the player decides to stay.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Player can hit until the player decides to stay.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 dirty="0"/>
            <a:t>Player can double and receive card.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Player can stay.</a:t>
          </a:r>
        </a:p>
      </dsp:txBody>
      <dsp:txXfrm>
        <a:off x="2532160" y="398074"/>
        <a:ext cx="2217957" cy="3568500"/>
      </dsp:txXfrm>
    </dsp:sp>
    <dsp:sp modelId="{959C3095-AA85-43C2-9A7B-2A7CA943F79F}">
      <dsp:nvSpPr>
        <dsp:cNvPr id="0" name=""/>
        <dsp:cNvSpPr/>
      </dsp:nvSpPr>
      <dsp:spPr>
        <a:xfrm>
          <a:off x="5060632" y="23674"/>
          <a:ext cx="2217957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Dealer Playing State</a:t>
          </a:r>
          <a:endParaRPr lang="en-US" sz="1300" kern="1200"/>
        </a:p>
      </dsp:txBody>
      <dsp:txXfrm>
        <a:off x="5060632" y="23674"/>
        <a:ext cx="2217957" cy="374400"/>
      </dsp:txXfrm>
    </dsp:sp>
    <dsp:sp modelId="{EB87D41A-07CF-492F-BFEA-B6D2D642AF81}">
      <dsp:nvSpPr>
        <dsp:cNvPr id="0" name=""/>
        <dsp:cNvSpPr/>
      </dsp:nvSpPr>
      <dsp:spPr>
        <a:xfrm>
          <a:off x="5060632" y="398074"/>
          <a:ext cx="2217957" cy="35685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Dealer will reveal cards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If dealer has reached a card sum of at least 17 points, then round ends.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If dealer has less than 17 points, then dealer will hit cards until the dealer has reached a card sum of at least 17 points.</a:t>
          </a:r>
          <a:endParaRPr lang="en-US" sz="1300" kern="1200"/>
        </a:p>
      </dsp:txBody>
      <dsp:txXfrm>
        <a:off x="5060632" y="398074"/>
        <a:ext cx="2217957" cy="3568500"/>
      </dsp:txXfrm>
    </dsp:sp>
    <dsp:sp modelId="{4A647AA3-DDBA-4887-BC0F-0D9D7B59242C}">
      <dsp:nvSpPr>
        <dsp:cNvPr id="0" name=""/>
        <dsp:cNvSpPr/>
      </dsp:nvSpPr>
      <dsp:spPr>
        <a:xfrm>
          <a:off x="7589103" y="23674"/>
          <a:ext cx="2217957" cy="374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End State</a:t>
          </a:r>
          <a:endParaRPr lang="en-US" sz="1300" kern="1200"/>
        </a:p>
      </dsp:txBody>
      <dsp:txXfrm>
        <a:off x="7589103" y="23674"/>
        <a:ext cx="2217957" cy="374400"/>
      </dsp:txXfrm>
    </dsp:sp>
    <dsp:sp modelId="{FAD0A42D-AFFF-464F-B3D4-94576BCD5D73}">
      <dsp:nvSpPr>
        <dsp:cNvPr id="0" name=""/>
        <dsp:cNvSpPr/>
      </dsp:nvSpPr>
      <dsp:spPr>
        <a:xfrm>
          <a:off x="7589103" y="398074"/>
          <a:ext cx="2217957" cy="35685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Money is distributed.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If the dealer’s hand is greater than the player’s hand.</a:t>
          </a:r>
          <a:endParaRPr lang="en-US" sz="1300" kern="1200"/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Player loses money on the table.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If the dealer’s hand is equal to the player’s hand.</a:t>
          </a:r>
          <a:endParaRPr lang="en-US" sz="1300" kern="1200"/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/>
            <a:t>Player keeps bid amount for the hand.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 dirty="0"/>
            <a:t>If the dealer’s hand is less than the player’s hand.</a:t>
          </a:r>
          <a:endParaRPr lang="en-US" sz="1300" kern="1200" dirty="0"/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 dirty="0"/>
            <a:t>Player gains the bid amount for the hand.</a:t>
          </a:r>
          <a:endParaRPr lang="en-US" sz="1300" kern="1200" dirty="0"/>
        </a:p>
      </dsp:txBody>
      <dsp:txXfrm>
        <a:off x="7589103" y="398074"/>
        <a:ext cx="2217957" cy="3568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14C12-9CE5-4C1E-8DA9-643DBE550751}">
      <dsp:nvSpPr>
        <dsp:cNvPr id="0" name=""/>
        <dsp:cNvSpPr/>
      </dsp:nvSpPr>
      <dsp:spPr>
        <a:xfrm>
          <a:off x="2874" y="618237"/>
          <a:ext cx="2280198" cy="319227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73" tIns="330200" rIns="17777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Player can choose to </a:t>
          </a:r>
          <a:r>
            <a:rPr lang="en-US" sz="1300" b="1" kern="1200" dirty="0"/>
            <a:t>Hit</a:t>
          </a:r>
          <a:r>
            <a:rPr lang="en-US" sz="13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Player will receive one card.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If the total sum of cards is greater than 21, then the player busts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If the total sum of cards is 20 or less, then the player has the option to hit again or stay.</a:t>
          </a:r>
        </a:p>
      </dsp:txBody>
      <dsp:txXfrm>
        <a:off x="2874" y="1831303"/>
        <a:ext cx="2280198" cy="1915367"/>
      </dsp:txXfrm>
    </dsp:sp>
    <dsp:sp modelId="{834B56A9-B614-47D9-970A-80431071FA5B}">
      <dsp:nvSpPr>
        <dsp:cNvPr id="0" name=""/>
        <dsp:cNvSpPr/>
      </dsp:nvSpPr>
      <dsp:spPr>
        <a:xfrm>
          <a:off x="664131" y="937465"/>
          <a:ext cx="957683" cy="9576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65" tIns="12700" rIns="746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04380" y="1077714"/>
        <a:ext cx="677185" cy="677185"/>
      </dsp:txXfrm>
    </dsp:sp>
    <dsp:sp modelId="{3375390E-41B7-4212-BBF4-894964C98578}">
      <dsp:nvSpPr>
        <dsp:cNvPr id="0" name=""/>
        <dsp:cNvSpPr/>
      </dsp:nvSpPr>
      <dsp:spPr>
        <a:xfrm>
          <a:off x="2874" y="3810443"/>
          <a:ext cx="228019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68432-BE80-4593-BFB7-4472C81C5642}">
      <dsp:nvSpPr>
        <dsp:cNvPr id="0" name=""/>
        <dsp:cNvSpPr/>
      </dsp:nvSpPr>
      <dsp:spPr>
        <a:xfrm>
          <a:off x="2511093" y="618237"/>
          <a:ext cx="2280198" cy="319227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73" tIns="330200" rIns="17777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Player can choose to </a:t>
          </a:r>
          <a:r>
            <a:rPr lang="en-US" sz="1300" b="1" kern="1200" dirty="0"/>
            <a:t>Double</a:t>
          </a:r>
          <a:r>
            <a:rPr lang="en-US" sz="13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Player will double the amount that was initially bid, then receive one card.</a:t>
          </a:r>
        </a:p>
      </dsp:txBody>
      <dsp:txXfrm>
        <a:off x="2511093" y="1831303"/>
        <a:ext cx="2280198" cy="1915367"/>
      </dsp:txXfrm>
    </dsp:sp>
    <dsp:sp modelId="{5FBEF5E7-49B5-4E45-9E59-234AC18E69E7}">
      <dsp:nvSpPr>
        <dsp:cNvPr id="0" name=""/>
        <dsp:cNvSpPr/>
      </dsp:nvSpPr>
      <dsp:spPr>
        <a:xfrm>
          <a:off x="3172350" y="937465"/>
          <a:ext cx="957683" cy="9576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65" tIns="12700" rIns="746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12599" y="1077714"/>
        <a:ext cx="677185" cy="677185"/>
      </dsp:txXfrm>
    </dsp:sp>
    <dsp:sp modelId="{E06873ED-B020-490A-B38D-F91A36E36D6F}">
      <dsp:nvSpPr>
        <dsp:cNvPr id="0" name=""/>
        <dsp:cNvSpPr/>
      </dsp:nvSpPr>
      <dsp:spPr>
        <a:xfrm>
          <a:off x="2511093" y="3810443"/>
          <a:ext cx="228019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88DAA-B043-40EB-A871-B21D1FA0652D}">
      <dsp:nvSpPr>
        <dsp:cNvPr id="0" name=""/>
        <dsp:cNvSpPr/>
      </dsp:nvSpPr>
      <dsp:spPr>
        <a:xfrm>
          <a:off x="5019311" y="618237"/>
          <a:ext cx="2280198" cy="319227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73" tIns="330200" rIns="17777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Player can choose to </a:t>
          </a:r>
          <a:r>
            <a:rPr lang="en-US" sz="1300" b="1" kern="1200" dirty="0"/>
            <a:t>Split</a:t>
          </a:r>
          <a:r>
            <a:rPr lang="en-US" sz="1300" kern="1200" dirty="0"/>
            <a:t> cards if he/she has a matching pair of cards.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Player will be required to add another bid for the card that is split.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Player will be allowed to choose the Hit action until the same condition is met.</a:t>
          </a:r>
        </a:p>
      </dsp:txBody>
      <dsp:txXfrm>
        <a:off x="5019311" y="1831303"/>
        <a:ext cx="2280198" cy="1915367"/>
      </dsp:txXfrm>
    </dsp:sp>
    <dsp:sp modelId="{E9822C8E-2329-421F-8955-74F499EA4E43}">
      <dsp:nvSpPr>
        <dsp:cNvPr id="0" name=""/>
        <dsp:cNvSpPr/>
      </dsp:nvSpPr>
      <dsp:spPr>
        <a:xfrm>
          <a:off x="5680569" y="937465"/>
          <a:ext cx="957683" cy="9576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65" tIns="12700" rIns="746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820818" y="1077714"/>
        <a:ext cx="677185" cy="677185"/>
      </dsp:txXfrm>
    </dsp:sp>
    <dsp:sp modelId="{0CD04E10-01AE-44AD-BA64-DCF7190FA9B0}">
      <dsp:nvSpPr>
        <dsp:cNvPr id="0" name=""/>
        <dsp:cNvSpPr/>
      </dsp:nvSpPr>
      <dsp:spPr>
        <a:xfrm>
          <a:off x="5019311" y="3810443"/>
          <a:ext cx="228019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3EC18-A4AB-4B4E-854C-489781A67C83}">
      <dsp:nvSpPr>
        <dsp:cNvPr id="0" name=""/>
        <dsp:cNvSpPr/>
      </dsp:nvSpPr>
      <dsp:spPr>
        <a:xfrm>
          <a:off x="7527530" y="618237"/>
          <a:ext cx="2280198" cy="319227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73" tIns="330200" rIns="17777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Player can choose to </a:t>
          </a:r>
          <a:r>
            <a:rPr lang="en-US" sz="1300" b="1" kern="1200" dirty="0"/>
            <a:t>Stay</a:t>
          </a:r>
          <a:r>
            <a:rPr lang="en-US" sz="1300" kern="1200" dirty="0"/>
            <a:t> and end his/her turn.</a:t>
          </a:r>
        </a:p>
      </dsp:txBody>
      <dsp:txXfrm>
        <a:off x="7527530" y="1831303"/>
        <a:ext cx="2280198" cy="1915367"/>
      </dsp:txXfrm>
    </dsp:sp>
    <dsp:sp modelId="{4C0600D7-4E70-414B-8EEE-57BA923DE49C}">
      <dsp:nvSpPr>
        <dsp:cNvPr id="0" name=""/>
        <dsp:cNvSpPr/>
      </dsp:nvSpPr>
      <dsp:spPr>
        <a:xfrm>
          <a:off x="8188788" y="937465"/>
          <a:ext cx="957683" cy="9576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65" tIns="12700" rIns="746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329037" y="1077714"/>
        <a:ext cx="677185" cy="677185"/>
      </dsp:txXfrm>
    </dsp:sp>
    <dsp:sp modelId="{0F89F0AB-CB46-4238-A28C-31F687AF399B}">
      <dsp:nvSpPr>
        <dsp:cNvPr id="0" name=""/>
        <dsp:cNvSpPr/>
      </dsp:nvSpPr>
      <dsp:spPr>
        <a:xfrm>
          <a:off x="7527530" y="3810443"/>
          <a:ext cx="228019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8059-C1B7-496B-88ED-259AA78C8083}">
      <dsp:nvSpPr>
        <dsp:cNvPr id="0" name=""/>
        <dsp:cNvSpPr/>
      </dsp:nvSpPr>
      <dsp:spPr>
        <a:xfrm>
          <a:off x="0" y="325089"/>
          <a:ext cx="9810750" cy="8599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437388" rIns="7614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Player receives money for having card total greater than dealer card total.</a:t>
          </a:r>
        </a:p>
      </dsp:txBody>
      <dsp:txXfrm>
        <a:off x="0" y="325089"/>
        <a:ext cx="9810750" cy="859950"/>
      </dsp:txXfrm>
    </dsp:sp>
    <dsp:sp modelId="{5C48CA9E-56F8-4112-A3FD-14EE9A27C5FB}">
      <dsp:nvSpPr>
        <dsp:cNvPr id="0" name=""/>
        <dsp:cNvSpPr/>
      </dsp:nvSpPr>
      <dsp:spPr>
        <a:xfrm>
          <a:off x="490537" y="15129"/>
          <a:ext cx="6867525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Reward</a:t>
          </a:r>
        </a:p>
      </dsp:txBody>
      <dsp:txXfrm>
        <a:off x="520799" y="45391"/>
        <a:ext cx="6807001" cy="559396"/>
      </dsp:txXfrm>
    </dsp:sp>
    <dsp:sp modelId="{D3462611-72FD-4EA9-BFFC-270488F1C98C}">
      <dsp:nvSpPr>
        <dsp:cNvPr id="0" name=""/>
        <dsp:cNvSpPr/>
      </dsp:nvSpPr>
      <dsp:spPr>
        <a:xfrm>
          <a:off x="0" y="1608399"/>
          <a:ext cx="9810750" cy="8599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437388" rIns="7614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No reward or penalty if player card total is equal to dealer card total.</a:t>
          </a:r>
        </a:p>
      </dsp:txBody>
      <dsp:txXfrm>
        <a:off x="0" y="1608399"/>
        <a:ext cx="9810750" cy="859950"/>
      </dsp:txXfrm>
    </dsp:sp>
    <dsp:sp modelId="{1AFE8593-892C-407D-A9F1-9EB3A9933BCD}">
      <dsp:nvSpPr>
        <dsp:cNvPr id="0" name=""/>
        <dsp:cNvSpPr/>
      </dsp:nvSpPr>
      <dsp:spPr>
        <a:xfrm>
          <a:off x="490537" y="1298439"/>
          <a:ext cx="6867525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Neutral</a:t>
          </a:r>
        </a:p>
      </dsp:txBody>
      <dsp:txXfrm>
        <a:off x="520799" y="1328701"/>
        <a:ext cx="6807001" cy="559396"/>
      </dsp:txXfrm>
    </dsp:sp>
    <dsp:sp modelId="{52E9CA30-F737-4354-AFAE-F4831E6A41C6}">
      <dsp:nvSpPr>
        <dsp:cNvPr id="0" name=""/>
        <dsp:cNvSpPr/>
      </dsp:nvSpPr>
      <dsp:spPr>
        <a:xfrm>
          <a:off x="0" y="2891709"/>
          <a:ext cx="9810750" cy="11907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437388" rIns="7614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Player will lose bid amount if player card total is greater than 21.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Player will lose bid amount if player card total is less than dealer card total.</a:t>
          </a:r>
        </a:p>
      </dsp:txBody>
      <dsp:txXfrm>
        <a:off x="0" y="2891709"/>
        <a:ext cx="9810750" cy="1190700"/>
      </dsp:txXfrm>
    </dsp:sp>
    <dsp:sp modelId="{BF7BA560-C7A4-49B9-A1E9-E0BE3264ACF4}">
      <dsp:nvSpPr>
        <dsp:cNvPr id="0" name=""/>
        <dsp:cNvSpPr/>
      </dsp:nvSpPr>
      <dsp:spPr>
        <a:xfrm>
          <a:off x="490537" y="2581749"/>
          <a:ext cx="6867525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Penalty</a:t>
          </a:r>
        </a:p>
      </dsp:txBody>
      <dsp:txXfrm>
        <a:off x="520799" y="2612011"/>
        <a:ext cx="6807001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33F7F-BFF0-48AD-AA7A-E4F1576D1311}">
      <dsp:nvSpPr>
        <dsp:cNvPr id="0" name=""/>
        <dsp:cNvSpPr/>
      </dsp:nvSpPr>
      <dsp:spPr>
        <a:xfrm>
          <a:off x="0" y="0"/>
          <a:ext cx="10064998" cy="7985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Action Rule</a:t>
          </a:r>
        </a:p>
      </dsp:txBody>
      <dsp:txXfrm>
        <a:off x="38981" y="38981"/>
        <a:ext cx="9987036" cy="720562"/>
      </dsp:txXfrm>
    </dsp:sp>
    <dsp:sp modelId="{F7C7B7C2-796B-4941-9A0B-0A67181DD592}">
      <dsp:nvSpPr>
        <dsp:cNvPr id="0" name=""/>
        <dsp:cNvSpPr/>
      </dsp:nvSpPr>
      <dsp:spPr>
        <a:xfrm>
          <a:off x="0" y="962460"/>
          <a:ext cx="10064998" cy="253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5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If the player’s total card sum is 11, then player should double.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If the dealer’s revealed card is less than a 7, then player should stay.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If the player’s total card sum is 17 or greater, then player should stay.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If the player’s hand contains a pair of 8, then player should split.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AI Player will then learn when to hit cards and when to stay based off of the rewards / penalties</a:t>
          </a:r>
        </a:p>
      </dsp:txBody>
      <dsp:txXfrm>
        <a:off x="0" y="962460"/>
        <a:ext cx="10064998" cy="2535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02:40:3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02:40:3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03:04:1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4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6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7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8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19,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509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4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8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1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19,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57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customXml" Target="../ink/ink4.xml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rendering of black cubes suspended in the air">
            <a:extLst>
              <a:ext uri="{FF2B5EF4-FFF2-40B4-BE49-F238E27FC236}">
                <a16:creationId xmlns:a16="http://schemas.microsoft.com/office/drawing/2014/main" id="{DC1E863A-CA4B-4F16-B4A2-C6831475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8" b="4345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DBE0B-687A-42F6-A8CD-108E70E4E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82" y="5886450"/>
            <a:ext cx="6989548" cy="75288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400" dirty="0"/>
              <a:t>Deep Learning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94DE5-0FCA-4E49-A9BB-BD98BA4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/>
              <a:t>James Wang</a:t>
            </a:r>
          </a:p>
        </p:txBody>
      </p:sp>
    </p:spTree>
    <p:extLst>
      <p:ext uri="{BB962C8B-B14F-4D97-AF65-F5344CB8AC3E}">
        <p14:creationId xmlns:p14="http://schemas.microsoft.com/office/powerpoint/2010/main" val="105120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88470751-4046-4A07-86D0-382F36ED5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7F36-B894-4EC1-9E33-C6D1C4DF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/>
              <a:t>States</a:t>
            </a:r>
          </a:p>
        </p:txBody>
      </p:sp>
      <p:sp>
        <p:nvSpPr>
          <p:cNvPr id="36" name="Freeform: Shape 32">
            <a:extLst>
              <a:ext uri="{FF2B5EF4-FFF2-40B4-BE49-F238E27FC236}">
                <a16:creationId xmlns:a16="http://schemas.microsoft.com/office/drawing/2014/main" id="{798DAB7D-3A31-4ABA-87BC-3DC43435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9AE2D7BD-6387-446B-AF79-759E1CE41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336240"/>
              </p:ext>
            </p:extLst>
          </p:nvPr>
        </p:nvGraphicFramePr>
        <p:xfrm>
          <a:off x="1050925" y="2028887"/>
          <a:ext cx="9810750" cy="39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7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A4EB-DAE3-494E-84E3-2FB25615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923F828-F5F9-4C58-8755-8B701ECF5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750575"/>
              </p:ext>
            </p:extLst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2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AE62D-7EA3-4C21-ABA2-01038006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>
            <a:normAutofit/>
          </a:bodyPr>
          <a:lstStyle/>
          <a:p>
            <a:r>
              <a:rPr lang="en-US" dirty="0"/>
              <a:t>Rewards and penalties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2C106E-0A9A-4090-95B9-B7070646D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1C1088-E601-4241-BB8E-41E368682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01398"/>
              </p:ext>
            </p:extLst>
          </p:nvPr>
        </p:nvGraphicFramePr>
        <p:xfrm>
          <a:off x="1050925" y="2157211"/>
          <a:ext cx="9810750" cy="4097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3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CEDE2E-C8CD-424B-A0AB-9CDDD3A4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AEC738E-E912-420C-B0E2-17A69DF32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620" y="0"/>
            <a:ext cx="11816380" cy="6858000"/>
          </a:xfrm>
          <a:custGeom>
            <a:avLst/>
            <a:gdLst>
              <a:gd name="connsiteX0" fmla="*/ 8367 w 11816380"/>
              <a:gd name="connsiteY0" fmla="*/ 6848079 h 6858000"/>
              <a:gd name="connsiteX1" fmla="*/ 946 w 11816380"/>
              <a:gd name="connsiteY1" fmla="*/ 6858000 h 6858000"/>
              <a:gd name="connsiteX2" fmla="*/ 0 w 11816380"/>
              <a:gd name="connsiteY2" fmla="*/ 6858000 h 6858000"/>
              <a:gd name="connsiteX3" fmla="*/ 8008701 w 11816380"/>
              <a:gd name="connsiteY3" fmla="*/ 0 h 6858000"/>
              <a:gd name="connsiteX4" fmla="*/ 11816380 w 11816380"/>
              <a:gd name="connsiteY4" fmla="*/ 0 h 6858000"/>
              <a:gd name="connsiteX5" fmla="*/ 11816380 w 11816380"/>
              <a:gd name="connsiteY5" fmla="*/ 6858000 h 6858000"/>
              <a:gd name="connsiteX6" fmla="*/ 12879 w 11816380"/>
              <a:gd name="connsiteY6" fmla="*/ 6858000 h 6858000"/>
              <a:gd name="connsiteX7" fmla="*/ 185257 w 11816380"/>
              <a:gd name="connsiteY7" fmla="*/ 6681490 h 6858000"/>
              <a:gd name="connsiteX8" fmla="*/ 349627 w 11816380"/>
              <a:gd name="connsiteY8" fmla="*/ 6491141 h 6858000"/>
              <a:gd name="connsiteX9" fmla="*/ 435850 w 11816380"/>
              <a:gd name="connsiteY9" fmla="*/ 6356175 h 6858000"/>
              <a:gd name="connsiteX10" fmla="*/ 513949 w 11816380"/>
              <a:gd name="connsiteY10" fmla="*/ 6236376 h 6858000"/>
              <a:gd name="connsiteX11" fmla="*/ 644725 w 11816380"/>
              <a:gd name="connsiteY11" fmla="*/ 6047133 h 6858000"/>
              <a:gd name="connsiteX12" fmla="*/ 755864 w 11816380"/>
              <a:gd name="connsiteY12" fmla="*/ 5875377 h 6858000"/>
              <a:gd name="connsiteX13" fmla="*/ 805295 w 11816380"/>
              <a:gd name="connsiteY13" fmla="*/ 5828953 h 6858000"/>
              <a:gd name="connsiteX14" fmla="*/ 854705 w 11816380"/>
              <a:gd name="connsiteY14" fmla="*/ 5795741 h 6858000"/>
              <a:gd name="connsiteX15" fmla="*/ 864711 w 11816380"/>
              <a:gd name="connsiteY15" fmla="*/ 5789123 h 6858000"/>
              <a:gd name="connsiteX16" fmla="*/ 915038 w 11816380"/>
              <a:gd name="connsiteY16" fmla="*/ 5676299 h 6858000"/>
              <a:gd name="connsiteX17" fmla="*/ 891159 w 11816380"/>
              <a:gd name="connsiteY17" fmla="*/ 5752283 h 6858000"/>
              <a:gd name="connsiteX18" fmla="*/ 891423 w 11816380"/>
              <a:gd name="connsiteY18" fmla="*/ 5752392 h 6858000"/>
              <a:gd name="connsiteX19" fmla="*/ 933153 w 11816380"/>
              <a:gd name="connsiteY19" fmla="*/ 5622359 h 6858000"/>
              <a:gd name="connsiteX20" fmla="*/ 988982 w 11816380"/>
              <a:gd name="connsiteY20" fmla="*/ 5555854 h 6858000"/>
              <a:gd name="connsiteX21" fmla="*/ 1027589 w 11816380"/>
              <a:gd name="connsiteY21" fmla="*/ 5528213 h 6858000"/>
              <a:gd name="connsiteX22" fmla="*/ 1049768 w 11816380"/>
              <a:gd name="connsiteY22" fmla="*/ 5510295 h 6858000"/>
              <a:gd name="connsiteX23" fmla="*/ 1086224 w 11816380"/>
              <a:gd name="connsiteY23" fmla="*/ 5455516 h 6858000"/>
              <a:gd name="connsiteX24" fmla="*/ 1219479 w 11816380"/>
              <a:gd name="connsiteY24" fmla="*/ 5343472 h 6858000"/>
              <a:gd name="connsiteX25" fmla="*/ 1313068 w 11816380"/>
              <a:gd name="connsiteY25" fmla="*/ 5275221 h 6858000"/>
              <a:gd name="connsiteX26" fmla="*/ 1370857 w 11816380"/>
              <a:gd name="connsiteY26" fmla="*/ 5250801 h 6858000"/>
              <a:gd name="connsiteX27" fmla="*/ 1383927 w 11816380"/>
              <a:gd name="connsiteY27" fmla="*/ 5241501 h 6858000"/>
              <a:gd name="connsiteX28" fmla="*/ 1389964 w 11816380"/>
              <a:gd name="connsiteY28" fmla="*/ 5235966 h 6858000"/>
              <a:gd name="connsiteX29" fmla="*/ 1436180 w 11816380"/>
              <a:gd name="connsiteY29" fmla="*/ 5191057 h 6858000"/>
              <a:gd name="connsiteX30" fmla="*/ 1462293 w 11816380"/>
              <a:gd name="connsiteY30" fmla="*/ 5172481 h 6858000"/>
              <a:gd name="connsiteX31" fmla="*/ 1471185 w 11816380"/>
              <a:gd name="connsiteY31" fmla="*/ 5172057 h 6858000"/>
              <a:gd name="connsiteX32" fmla="*/ 1484305 w 11816380"/>
              <a:gd name="connsiteY32" fmla="*/ 5160542 h 6858000"/>
              <a:gd name="connsiteX33" fmla="*/ 1554881 w 11816380"/>
              <a:gd name="connsiteY33" fmla="*/ 5084696 h 6858000"/>
              <a:gd name="connsiteX34" fmla="*/ 1636417 w 11816380"/>
              <a:gd name="connsiteY34" fmla="*/ 5001825 h 6858000"/>
              <a:gd name="connsiteX35" fmla="*/ 1660648 w 11816380"/>
              <a:gd name="connsiteY35" fmla="*/ 4950880 h 6858000"/>
              <a:gd name="connsiteX36" fmla="*/ 1706248 w 11816380"/>
              <a:gd name="connsiteY36" fmla="*/ 4843347 h 6858000"/>
              <a:gd name="connsiteX37" fmla="*/ 1710144 w 11816380"/>
              <a:gd name="connsiteY37" fmla="*/ 4829405 h 6858000"/>
              <a:gd name="connsiteX38" fmla="*/ 1719000 w 11816380"/>
              <a:gd name="connsiteY38" fmla="*/ 4829676 h 6858000"/>
              <a:gd name="connsiteX39" fmla="*/ 1733138 w 11816380"/>
              <a:gd name="connsiteY39" fmla="*/ 4813339 h 6858000"/>
              <a:gd name="connsiteX40" fmla="*/ 1778821 w 11816380"/>
              <a:gd name="connsiteY40" fmla="*/ 4805218 h 6858000"/>
              <a:gd name="connsiteX41" fmla="*/ 1800963 w 11816380"/>
              <a:gd name="connsiteY41" fmla="*/ 4763797 h 6858000"/>
              <a:gd name="connsiteX42" fmla="*/ 1810119 w 11816380"/>
              <a:gd name="connsiteY42" fmla="*/ 4737383 h 6858000"/>
              <a:gd name="connsiteX43" fmla="*/ 1827836 w 11816380"/>
              <a:gd name="connsiteY43" fmla="*/ 4724888 h 6858000"/>
              <a:gd name="connsiteX44" fmla="*/ 1833582 w 11816380"/>
              <a:gd name="connsiteY44" fmla="*/ 4707016 h 6858000"/>
              <a:gd name="connsiteX45" fmla="*/ 1918415 w 11816380"/>
              <a:gd name="connsiteY45" fmla="*/ 4635645 h 6858000"/>
              <a:gd name="connsiteX46" fmla="*/ 1931685 w 11816380"/>
              <a:gd name="connsiteY46" fmla="*/ 4624502 h 6858000"/>
              <a:gd name="connsiteX47" fmla="*/ 1935030 w 11816380"/>
              <a:gd name="connsiteY47" fmla="*/ 4613163 h 6858000"/>
              <a:gd name="connsiteX48" fmla="*/ 1952342 w 11816380"/>
              <a:gd name="connsiteY48" fmla="*/ 4594063 h 6858000"/>
              <a:gd name="connsiteX49" fmla="*/ 1961790 w 11816380"/>
              <a:gd name="connsiteY49" fmla="*/ 4592968 h 6858000"/>
              <a:gd name="connsiteX50" fmla="*/ 1960579 w 11816380"/>
              <a:gd name="connsiteY50" fmla="*/ 4588653 h 6858000"/>
              <a:gd name="connsiteX51" fmla="*/ 2030023 w 11816380"/>
              <a:gd name="connsiteY51" fmla="*/ 4496718 h 6858000"/>
              <a:gd name="connsiteX52" fmla="*/ 2042051 w 11816380"/>
              <a:gd name="connsiteY52" fmla="*/ 4481148 h 6858000"/>
              <a:gd name="connsiteX53" fmla="*/ 2136989 w 11816380"/>
              <a:gd name="connsiteY53" fmla="*/ 4432859 h 6858000"/>
              <a:gd name="connsiteX54" fmla="*/ 2162370 w 11816380"/>
              <a:gd name="connsiteY54" fmla="*/ 4411168 h 6858000"/>
              <a:gd name="connsiteX55" fmla="*/ 2169275 w 11816380"/>
              <a:gd name="connsiteY55" fmla="*/ 4403806 h 6858000"/>
              <a:gd name="connsiteX56" fmla="*/ 2181740 w 11816380"/>
              <a:gd name="connsiteY56" fmla="*/ 4389325 h 6858000"/>
              <a:gd name="connsiteX57" fmla="*/ 2222578 w 11816380"/>
              <a:gd name="connsiteY57" fmla="*/ 4276352 h 6858000"/>
              <a:gd name="connsiteX58" fmla="*/ 2356968 w 11816380"/>
              <a:gd name="connsiteY58" fmla="*/ 4104655 h 6858000"/>
              <a:gd name="connsiteX59" fmla="*/ 2741875 w 11816380"/>
              <a:gd name="connsiteY59" fmla="*/ 3505835 h 6858000"/>
              <a:gd name="connsiteX60" fmla="*/ 2827910 w 11816380"/>
              <a:gd name="connsiteY60" fmla="*/ 3396765 h 6858000"/>
              <a:gd name="connsiteX61" fmla="*/ 2924580 w 11816380"/>
              <a:gd name="connsiteY61" fmla="*/ 3353018 h 6858000"/>
              <a:gd name="connsiteX62" fmla="*/ 3068218 w 11816380"/>
              <a:gd name="connsiteY62" fmla="*/ 3200632 h 6858000"/>
              <a:gd name="connsiteX63" fmla="*/ 3180481 w 11816380"/>
              <a:gd name="connsiteY63" fmla="*/ 3072491 h 6858000"/>
              <a:gd name="connsiteX64" fmla="*/ 3266384 w 11816380"/>
              <a:gd name="connsiteY64" fmla="*/ 3000345 h 6858000"/>
              <a:gd name="connsiteX65" fmla="*/ 3370119 w 11816380"/>
              <a:gd name="connsiteY65" fmla="*/ 2923806 h 6858000"/>
              <a:gd name="connsiteX66" fmla="*/ 3399194 w 11816380"/>
              <a:gd name="connsiteY66" fmla="*/ 2897238 h 6858000"/>
              <a:gd name="connsiteX67" fmla="*/ 3474985 w 11816380"/>
              <a:gd name="connsiteY67" fmla="*/ 2821875 h 6858000"/>
              <a:gd name="connsiteX68" fmla="*/ 3949309 w 11816380"/>
              <a:gd name="connsiteY68" fmla="*/ 2610411 h 6858000"/>
              <a:gd name="connsiteX69" fmla="*/ 4156139 w 11816380"/>
              <a:gd name="connsiteY69" fmla="*/ 2413665 h 6858000"/>
              <a:gd name="connsiteX70" fmla="*/ 4214917 w 11816380"/>
              <a:gd name="connsiteY70" fmla="*/ 2391331 h 6858000"/>
              <a:gd name="connsiteX71" fmla="*/ 4288005 w 11816380"/>
              <a:gd name="connsiteY71" fmla="*/ 2354999 h 6858000"/>
              <a:gd name="connsiteX72" fmla="*/ 4358061 w 11816380"/>
              <a:gd name="connsiteY72" fmla="*/ 2319819 h 6858000"/>
              <a:gd name="connsiteX73" fmla="*/ 4405052 w 11816380"/>
              <a:gd name="connsiteY73" fmla="*/ 2274688 h 6858000"/>
              <a:gd name="connsiteX74" fmla="*/ 4471333 w 11816380"/>
              <a:gd name="connsiteY74" fmla="*/ 2236968 h 6858000"/>
              <a:gd name="connsiteX75" fmla="*/ 4841095 w 11816380"/>
              <a:gd name="connsiteY75" fmla="*/ 1968135 h 6858000"/>
              <a:gd name="connsiteX76" fmla="*/ 5008479 w 11816380"/>
              <a:gd name="connsiteY76" fmla="*/ 1888679 h 6858000"/>
              <a:gd name="connsiteX77" fmla="*/ 5180683 w 11816380"/>
              <a:gd name="connsiteY77" fmla="*/ 1753061 h 6858000"/>
              <a:gd name="connsiteX78" fmla="*/ 5665116 w 11816380"/>
              <a:gd name="connsiteY78" fmla="*/ 1552454 h 6858000"/>
              <a:gd name="connsiteX79" fmla="*/ 6116480 w 11816380"/>
              <a:gd name="connsiteY79" fmla="*/ 1319724 h 6858000"/>
              <a:gd name="connsiteX80" fmla="*/ 6252872 w 11816380"/>
              <a:gd name="connsiteY80" fmla="*/ 1225617 h 6858000"/>
              <a:gd name="connsiteX81" fmla="*/ 6346295 w 11816380"/>
              <a:gd name="connsiteY81" fmla="*/ 1201230 h 6858000"/>
              <a:gd name="connsiteX82" fmla="*/ 6393706 w 11816380"/>
              <a:gd name="connsiteY82" fmla="*/ 1174911 h 6858000"/>
              <a:gd name="connsiteX83" fmla="*/ 6582798 w 11816380"/>
              <a:gd name="connsiteY83" fmla="*/ 1126130 h 6858000"/>
              <a:gd name="connsiteX84" fmla="*/ 6646379 w 11816380"/>
              <a:gd name="connsiteY84" fmla="*/ 1058806 h 6858000"/>
              <a:gd name="connsiteX85" fmla="*/ 6707073 w 11816380"/>
              <a:gd name="connsiteY85" fmla="*/ 972122 h 6858000"/>
              <a:gd name="connsiteX86" fmla="*/ 6998235 w 11816380"/>
              <a:gd name="connsiteY86" fmla="*/ 863403 h 6858000"/>
              <a:gd name="connsiteX87" fmla="*/ 7094498 w 11816380"/>
              <a:gd name="connsiteY87" fmla="*/ 808270 h 6858000"/>
              <a:gd name="connsiteX88" fmla="*/ 7151544 w 11816380"/>
              <a:gd name="connsiteY88" fmla="*/ 781198 h 6858000"/>
              <a:gd name="connsiteX89" fmla="*/ 7158731 w 11816380"/>
              <a:gd name="connsiteY89" fmla="*/ 781044 h 6858000"/>
              <a:gd name="connsiteX90" fmla="*/ 7274420 w 11816380"/>
              <a:gd name="connsiteY90" fmla="*/ 661941 h 6858000"/>
              <a:gd name="connsiteX91" fmla="*/ 7298271 w 11816380"/>
              <a:gd name="connsiteY91" fmla="*/ 649697 h 6858000"/>
              <a:gd name="connsiteX92" fmla="*/ 7401066 w 11816380"/>
              <a:gd name="connsiteY92" fmla="*/ 511127 h 6858000"/>
              <a:gd name="connsiteX93" fmla="*/ 7476746 w 11816380"/>
              <a:gd name="connsiteY93" fmla="*/ 449992 h 6858000"/>
              <a:gd name="connsiteX94" fmla="*/ 7593104 w 11816380"/>
              <a:gd name="connsiteY94" fmla="*/ 389139 h 6858000"/>
              <a:gd name="connsiteX95" fmla="*/ 7996473 w 11816380"/>
              <a:gd name="connsiteY95" fmla="*/ 124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816380" h="6858000">
                <a:moveTo>
                  <a:pt x="8367" y="6848079"/>
                </a:moveTo>
                <a:lnTo>
                  <a:pt x="946" y="6858000"/>
                </a:lnTo>
                <a:lnTo>
                  <a:pt x="0" y="6858000"/>
                </a:lnTo>
                <a:close/>
                <a:moveTo>
                  <a:pt x="8008701" y="0"/>
                </a:moveTo>
                <a:lnTo>
                  <a:pt x="11816380" y="0"/>
                </a:lnTo>
                <a:lnTo>
                  <a:pt x="11816380" y="6858000"/>
                </a:lnTo>
                <a:lnTo>
                  <a:pt x="12879" y="6858000"/>
                </a:lnTo>
                <a:lnTo>
                  <a:pt x="185257" y="6681490"/>
                </a:lnTo>
                <a:lnTo>
                  <a:pt x="349627" y="6491141"/>
                </a:lnTo>
                <a:lnTo>
                  <a:pt x="435850" y="6356175"/>
                </a:lnTo>
                <a:lnTo>
                  <a:pt x="513949" y="6236376"/>
                </a:lnTo>
                <a:cubicBezTo>
                  <a:pt x="549141" y="6113665"/>
                  <a:pt x="589071" y="6135413"/>
                  <a:pt x="644725" y="6047133"/>
                </a:cubicBezTo>
                <a:cubicBezTo>
                  <a:pt x="712062" y="5950197"/>
                  <a:pt x="703016" y="6017252"/>
                  <a:pt x="755864" y="5875377"/>
                </a:cubicBezTo>
                <a:cubicBezTo>
                  <a:pt x="781231" y="5873328"/>
                  <a:pt x="793445" y="5858999"/>
                  <a:pt x="805295" y="5828953"/>
                </a:cubicBezTo>
                <a:cubicBezTo>
                  <a:pt x="822240" y="5805796"/>
                  <a:pt x="839845" y="5801743"/>
                  <a:pt x="854705" y="5795741"/>
                </a:cubicBezTo>
                <a:lnTo>
                  <a:pt x="864711" y="5789123"/>
                </a:lnTo>
                <a:lnTo>
                  <a:pt x="915038" y="5676299"/>
                </a:lnTo>
                <a:lnTo>
                  <a:pt x="891159" y="5752283"/>
                </a:lnTo>
                <a:cubicBezTo>
                  <a:pt x="891247" y="5752319"/>
                  <a:pt x="891334" y="5752355"/>
                  <a:pt x="891423" y="5752392"/>
                </a:cubicBezTo>
                <a:lnTo>
                  <a:pt x="933153" y="5622359"/>
                </a:lnTo>
                <a:cubicBezTo>
                  <a:pt x="957432" y="5594851"/>
                  <a:pt x="979837" y="5564309"/>
                  <a:pt x="988982" y="5555854"/>
                </a:cubicBezTo>
                <a:cubicBezTo>
                  <a:pt x="1014562" y="5557498"/>
                  <a:pt x="1014592" y="5540846"/>
                  <a:pt x="1027589" y="5528213"/>
                </a:cubicBezTo>
                <a:cubicBezTo>
                  <a:pt x="1040025" y="5531526"/>
                  <a:pt x="1052240" y="5522509"/>
                  <a:pt x="1049768" y="5510295"/>
                </a:cubicBezTo>
                <a:cubicBezTo>
                  <a:pt x="1028205" y="5493040"/>
                  <a:pt x="1093698" y="5472501"/>
                  <a:pt x="1086224" y="5455516"/>
                </a:cubicBezTo>
                <a:cubicBezTo>
                  <a:pt x="1109218" y="5435092"/>
                  <a:pt x="1218059" y="5379864"/>
                  <a:pt x="1219479" y="5343472"/>
                </a:cubicBezTo>
                <a:cubicBezTo>
                  <a:pt x="1262343" y="5297185"/>
                  <a:pt x="1291871" y="5290784"/>
                  <a:pt x="1313068" y="5275221"/>
                </a:cubicBezTo>
                <a:cubicBezTo>
                  <a:pt x="1338201" y="5263736"/>
                  <a:pt x="1316257" y="5288451"/>
                  <a:pt x="1370857" y="5250801"/>
                </a:cubicBezTo>
                <a:lnTo>
                  <a:pt x="1383927" y="5241501"/>
                </a:lnTo>
                <a:lnTo>
                  <a:pt x="1389964" y="5235966"/>
                </a:lnTo>
                <a:cubicBezTo>
                  <a:pt x="1405217" y="5221853"/>
                  <a:pt x="1420713" y="5207094"/>
                  <a:pt x="1436180" y="5191057"/>
                </a:cubicBezTo>
                <a:cubicBezTo>
                  <a:pt x="1447510" y="5179996"/>
                  <a:pt x="1455651" y="5174758"/>
                  <a:pt x="1462293" y="5172481"/>
                </a:cubicBezTo>
                <a:lnTo>
                  <a:pt x="1471185" y="5172057"/>
                </a:lnTo>
                <a:lnTo>
                  <a:pt x="1484305" y="5160542"/>
                </a:lnTo>
                <a:cubicBezTo>
                  <a:pt x="1521747" y="5126137"/>
                  <a:pt x="1556786" y="5090762"/>
                  <a:pt x="1554881" y="5084696"/>
                </a:cubicBezTo>
                <a:cubicBezTo>
                  <a:pt x="1582217" y="5063462"/>
                  <a:pt x="1607343" y="5003712"/>
                  <a:pt x="1636417" y="5001825"/>
                </a:cubicBezTo>
                <a:cubicBezTo>
                  <a:pt x="1616819" y="4983976"/>
                  <a:pt x="1670522" y="4974167"/>
                  <a:pt x="1660648" y="4950880"/>
                </a:cubicBezTo>
                <a:cubicBezTo>
                  <a:pt x="1672286" y="4924466"/>
                  <a:pt x="1699662" y="4862319"/>
                  <a:pt x="1706248" y="4843347"/>
                </a:cubicBezTo>
                <a:lnTo>
                  <a:pt x="1710144" y="4829405"/>
                </a:lnTo>
                <a:lnTo>
                  <a:pt x="1719000" y="4829676"/>
                </a:lnTo>
                <a:lnTo>
                  <a:pt x="1733138" y="4813339"/>
                </a:lnTo>
                <a:cubicBezTo>
                  <a:pt x="1743107" y="4809262"/>
                  <a:pt x="1767517" y="4813476"/>
                  <a:pt x="1778821" y="4805218"/>
                </a:cubicBezTo>
                <a:cubicBezTo>
                  <a:pt x="1799902" y="4784351"/>
                  <a:pt x="1786939" y="4756652"/>
                  <a:pt x="1800963" y="4763797"/>
                </a:cubicBezTo>
                <a:cubicBezTo>
                  <a:pt x="1799788" y="4753414"/>
                  <a:pt x="1803373" y="4744848"/>
                  <a:pt x="1810119" y="4737383"/>
                </a:cubicBezTo>
                <a:lnTo>
                  <a:pt x="1827836" y="4724888"/>
                </a:lnTo>
                <a:lnTo>
                  <a:pt x="1833582" y="4707016"/>
                </a:lnTo>
                <a:cubicBezTo>
                  <a:pt x="1848678" y="4692142"/>
                  <a:pt x="1902064" y="4649397"/>
                  <a:pt x="1918415" y="4635645"/>
                </a:cubicBezTo>
                <a:lnTo>
                  <a:pt x="1931685" y="4624502"/>
                </a:lnTo>
                <a:lnTo>
                  <a:pt x="1935030" y="4613163"/>
                </a:lnTo>
                <a:cubicBezTo>
                  <a:pt x="1938529" y="4604374"/>
                  <a:pt x="1943710" y="4597333"/>
                  <a:pt x="1952342" y="4594063"/>
                </a:cubicBezTo>
                <a:lnTo>
                  <a:pt x="1961790" y="4592968"/>
                </a:lnTo>
                <a:lnTo>
                  <a:pt x="1960579" y="4588653"/>
                </a:lnTo>
                <a:cubicBezTo>
                  <a:pt x="1971951" y="4572611"/>
                  <a:pt x="2016445" y="4514635"/>
                  <a:pt x="2030023" y="4496718"/>
                </a:cubicBezTo>
                <a:cubicBezTo>
                  <a:pt x="2037392" y="4499564"/>
                  <a:pt x="2039280" y="4485769"/>
                  <a:pt x="2042051" y="4481148"/>
                </a:cubicBezTo>
                <a:cubicBezTo>
                  <a:pt x="2059877" y="4470506"/>
                  <a:pt x="2114169" y="4446888"/>
                  <a:pt x="2136989" y="4432859"/>
                </a:cubicBezTo>
                <a:lnTo>
                  <a:pt x="2162370" y="4411168"/>
                </a:lnTo>
                <a:lnTo>
                  <a:pt x="2169275" y="4403806"/>
                </a:lnTo>
                <a:lnTo>
                  <a:pt x="2181740" y="4389325"/>
                </a:lnTo>
                <a:lnTo>
                  <a:pt x="2222578" y="4276352"/>
                </a:lnTo>
                <a:cubicBezTo>
                  <a:pt x="2234385" y="4218357"/>
                  <a:pt x="2266630" y="4150320"/>
                  <a:pt x="2356968" y="4104655"/>
                </a:cubicBezTo>
                <a:cubicBezTo>
                  <a:pt x="2558762" y="3959115"/>
                  <a:pt x="2648835" y="3578349"/>
                  <a:pt x="2741875" y="3505835"/>
                </a:cubicBezTo>
                <a:cubicBezTo>
                  <a:pt x="2766846" y="3430647"/>
                  <a:pt x="2753505" y="3521850"/>
                  <a:pt x="2827910" y="3396765"/>
                </a:cubicBezTo>
                <a:cubicBezTo>
                  <a:pt x="2839568" y="3397751"/>
                  <a:pt x="2911438" y="3354325"/>
                  <a:pt x="2924580" y="3353018"/>
                </a:cubicBezTo>
                <a:cubicBezTo>
                  <a:pt x="2998120" y="3313808"/>
                  <a:pt x="3048476" y="3247004"/>
                  <a:pt x="3068218" y="3200632"/>
                </a:cubicBezTo>
                <a:cubicBezTo>
                  <a:pt x="3101903" y="3153666"/>
                  <a:pt x="3139850" y="3111386"/>
                  <a:pt x="3180481" y="3072491"/>
                </a:cubicBezTo>
                <a:lnTo>
                  <a:pt x="3266384" y="3000345"/>
                </a:lnTo>
                <a:lnTo>
                  <a:pt x="3370119" y="2923806"/>
                </a:lnTo>
                <a:lnTo>
                  <a:pt x="3399194" y="2897238"/>
                </a:lnTo>
                <a:cubicBezTo>
                  <a:pt x="3440810" y="2862165"/>
                  <a:pt x="3435851" y="2856396"/>
                  <a:pt x="3474985" y="2821875"/>
                </a:cubicBezTo>
                <a:cubicBezTo>
                  <a:pt x="3570799" y="2755925"/>
                  <a:pt x="3837237" y="2678248"/>
                  <a:pt x="3949309" y="2610411"/>
                </a:cubicBezTo>
                <a:cubicBezTo>
                  <a:pt x="4042919" y="2538961"/>
                  <a:pt x="4112740" y="2516271"/>
                  <a:pt x="4156139" y="2413665"/>
                </a:cubicBezTo>
                <a:lnTo>
                  <a:pt x="4214917" y="2391331"/>
                </a:lnTo>
                <a:lnTo>
                  <a:pt x="4288005" y="2354999"/>
                </a:lnTo>
                <a:lnTo>
                  <a:pt x="4358061" y="2319819"/>
                </a:lnTo>
                <a:lnTo>
                  <a:pt x="4405052" y="2274688"/>
                </a:lnTo>
                <a:lnTo>
                  <a:pt x="4471333" y="2236968"/>
                </a:lnTo>
                <a:cubicBezTo>
                  <a:pt x="4542128" y="2157460"/>
                  <a:pt x="4751570" y="2026184"/>
                  <a:pt x="4841095" y="1968135"/>
                </a:cubicBezTo>
                <a:cubicBezTo>
                  <a:pt x="4930620" y="1910087"/>
                  <a:pt x="4924603" y="1946910"/>
                  <a:pt x="5008479" y="1888679"/>
                </a:cubicBezTo>
                <a:cubicBezTo>
                  <a:pt x="5037447" y="1831206"/>
                  <a:pt x="5108650" y="1768433"/>
                  <a:pt x="5180683" y="1753061"/>
                </a:cubicBezTo>
                <a:cubicBezTo>
                  <a:pt x="5306522" y="1654524"/>
                  <a:pt x="5563838" y="1570601"/>
                  <a:pt x="5665116" y="1552454"/>
                </a:cubicBezTo>
                <a:cubicBezTo>
                  <a:pt x="5806563" y="1481525"/>
                  <a:pt x="6022714" y="1376484"/>
                  <a:pt x="6116480" y="1319724"/>
                </a:cubicBezTo>
                <a:cubicBezTo>
                  <a:pt x="6210243" y="1262964"/>
                  <a:pt x="6170277" y="1255962"/>
                  <a:pt x="6252872" y="1225617"/>
                </a:cubicBezTo>
                <a:cubicBezTo>
                  <a:pt x="6344027" y="1204162"/>
                  <a:pt x="6255140" y="1222685"/>
                  <a:pt x="6346295" y="1201230"/>
                </a:cubicBezTo>
                <a:cubicBezTo>
                  <a:pt x="6359073" y="1188623"/>
                  <a:pt x="6384988" y="1179503"/>
                  <a:pt x="6393706" y="1174911"/>
                </a:cubicBezTo>
                <a:lnTo>
                  <a:pt x="6582798" y="1126130"/>
                </a:lnTo>
                <a:lnTo>
                  <a:pt x="6646379" y="1058806"/>
                </a:lnTo>
                <a:cubicBezTo>
                  <a:pt x="6690380" y="1016954"/>
                  <a:pt x="6670357" y="1012595"/>
                  <a:pt x="6707073" y="972122"/>
                </a:cubicBezTo>
                <a:cubicBezTo>
                  <a:pt x="6805050" y="966099"/>
                  <a:pt x="6905605" y="801792"/>
                  <a:pt x="6998235" y="863403"/>
                </a:cubicBezTo>
                <a:cubicBezTo>
                  <a:pt x="7051064" y="810193"/>
                  <a:pt x="7042448" y="760955"/>
                  <a:pt x="7094498" y="808270"/>
                </a:cubicBezTo>
                <a:cubicBezTo>
                  <a:pt x="7113972" y="791641"/>
                  <a:pt x="7132786" y="784262"/>
                  <a:pt x="7151544" y="781198"/>
                </a:cubicBezTo>
                <a:lnTo>
                  <a:pt x="7158731" y="781044"/>
                </a:lnTo>
                <a:lnTo>
                  <a:pt x="7274420" y="661941"/>
                </a:lnTo>
                <a:lnTo>
                  <a:pt x="7298271" y="649697"/>
                </a:lnTo>
                <a:lnTo>
                  <a:pt x="7401066" y="511127"/>
                </a:lnTo>
                <a:lnTo>
                  <a:pt x="7476746" y="449992"/>
                </a:lnTo>
                <a:lnTo>
                  <a:pt x="7593104" y="389139"/>
                </a:lnTo>
                <a:cubicBezTo>
                  <a:pt x="7766913" y="299698"/>
                  <a:pt x="7873028" y="146034"/>
                  <a:pt x="7996473" y="1245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875E3E-9B19-48D9-A325-5E154ACFD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4694">
            <a:off x="-251317" y="-312869"/>
            <a:ext cx="7766407" cy="5322018"/>
          </a:xfrm>
          <a:custGeom>
            <a:avLst/>
            <a:gdLst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20116 w 7766407"/>
              <a:gd name="connsiteY156" fmla="*/ 755866 h 5322018"/>
              <a:gd name="connsiteX157" fmla="*/ 443847 w 7766407"/>
              <a:gd name="connsiteY157" fmla="*/ 346023 h 5322018"/>
              <a:gd name="connsiteX158" fmla="*/ 445556 w 7766407"/>
              <a:gd name="connsiteY158" fmla="*/ 318255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20115 w 7766407"/>
              <a:gd name="connsiteY155" fmla="*/ 755866 h 5322018"/>
              <a:gd name="connsiteX156" fmla="*/ 443847 w 7766407"/>
              <a:gd name="connsiteY156" fmla="*/ 346023 h 5322018"/>
              <a:gd name="connsiteX157" fmla="*/ 445556 w 7766407"/>
              <a:gd name="connsiteY157" fmla="*/ 318255 h 5322018"/>
              <a:gd name="connsiteX158" fmla="*/ 473895 w 7766407"/>
              <a:gd name="connsiteY158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45556 w 7766407"/>
              <a:gd name="connsiteY156" fmla="*/ 318255 h 5322018"/>
              <a:gd name="connsiteX157" fmla="*/ 473895 w 7766407"/>
              <a:gd name="connsiteY157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283803 w 7766407"/>
              <a:gd name="connsiteY154" fmla="*/ 2134804 h 5322018"/>
              <a:gd name="connsiteX155" fmla="*/ 443847 w 7766407"/>
              <a:gd name="connsiteY155" fmla="*/ 346023 h 5322018"/>
              <a:gd name="connsiteX156" fmla="*/ 473895 w 7766407"/>
              <a:gd name="connsiteY156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43847 w 7766407"/>
              <a:gd name="connsiteY154" fmla="*/ 346023 h 5322018"/>
              <a:gd name="connsiteX155" fmla="*/ 473895 w 7766407"/>
              <a:gd name="connsiteY155" fmla="*/ 0 h 5322018"/>
              <a:gd name="connsiteX0" fmla="*/ 473895 w 7766407"/>
              <a:gd name="connsiteY0" fmla="*/ 0 h 5322018"/>
              <a:gd name="connsiteX1" fmla="*/ 7766407 w 7766407"/>
              <a:gd name="connsiteY1" fmla="*/ 649356 h 5322018"/>
              <a:gd name="connsiteX2" fmla="*/ 7754419 w 7766407"/>
              <a:gd name="connsiteY2" fmla="*/ 656832 h 5322018"/>
              <a:gd name="connsiteX3" fmla="*/ 7674875 w 7766407"/>
              <a:gd name="connsiteY3" fmla="*/ 705925 h 5322018"/>
              <a:gd name="connsiteX4" fmla="*/ 7594593 w 7766407"/>
              <a:gd name="connsiteY4" fmla="*/ 715147 h 5322018"/>
              <a:gd name="connsiteX5" fmla="*/ 7522045 w 7766407"/>
              <a:gd name="connsiteY5" fmla="*/ 799587 h 5322018"/>
              <a:gd name="connsiteX6" fmla="*/ 7399327 w 7766407"/>
              <a:gd name="connsiteY6" fmla="*/ 845960 h 5322018"/>
              <a:gd name="connsiteX7" fmla="*/ 7322627 w 7766407"/>
              <a:gd name="connsiteY7" fmla="*/ 887773 h 5322018"/>
              <a:gd name="connsiteX8" fmla="*/ 7151262 w 7766407"/>
              <a:gd name="connsiteY8" fmla="*/ 984886 h 5322018"/>
              <a:gd name="connsiteX9" fmla="*/ 6756023 w 7766407"/>
              <a:gd name="connsiteY9" fmla="*/ 1188542 h 5322018"/>
              <a:gd name="connsiteX10" fmla="*/ 6712672 w 7766407"/>
              <a:gd name="connsiteY10" fmla="*/ 1246467 h 5322018"/>
              <a:gd name="connsiteX11" fmla="*/ 6687440 w 7766407"/>
              <a:gd name="connsiteY11" fmla="*/ 1260662 h 5322018"/>
              <a:gd name="connsiteX12" fmla="*/ 6641885 w 7766407"/>
              <a:gd name="connsiteY12" fmla="*/ 1309000 h 5322018"/>
              <a:gd name="connsiteX13" fmla="*/ 6489577 w 7766407"/>
              <a:gd name="connsiteY13" fmla="*/ 1398613 h 5322018"/>
              <a:gd name="connsiteX14" fmla="*/ 6384287 w 7766407"/>
              <a:gd name="connsiteY14" fmla="*/ 1451239 h 5322018"/>
              <a:gd name="connsiteX15" fmla="*/ 6220937 w 7766407"/>
              <a:gd name="connsiteY15" fmla="*/ 1540763 h 5322018"/>
              <a:gd name="connsiteX16" fmla="*/ 6109958 w 7766407"/>
              <a:gd name="connsiteY16" fmla="*/ 1601219 h 5322018"/>
              <a:gd name="connsiteX17" fmla="*/ 6014458 w 7766407"/>
              <a:gd name="connsiteY17" fmla="*/ 1670184 h 5322018"/>
              <a:gd name="connsiteX18" fmla="*/ 5839315 w 7766407"/>
              <a:gd name="connsiteY18" fmla="*/ 1841855 h 5322018"/>
              <a:gd name="connsiteX19" fmla="*/ 5810333 w 7766407"/>
              <a:gd name="connsiteY19" fmla="*/ 1879264 h 5322018"/>
              <a:gd name="connsiteX20" fmla="*/ 5796856 w 7766407"/>
              <a:gd name="connsiteY20" fmla="*/ 1903903 h 5322018"/>
              <a:gd name="connsiteX21" fmla="*/ 5776991 w 7766407"/>
              <a:gd name="connsiteY21" fmla="*/ 1913445 h 5322018"/>
              <a:gd name="connsiteX22" fmla="*/ 5768324 w 7766407"/>
              <a:gd name="connsiteY22" fmla="*/ 1930187 h 5322018"/>
              <a:gd name="connsiteX23" fmla="*/ 5746715 w 7766407"/>
              <a:gd name="connsiteY23" fmla="*/ 1935728 h 5322018"/>
              <a:gd name="connsiteX24" fmla="*/ 5730244 w 7766407"/>
              <a:gd name="connsiteY24" fmla="*/ 1946380 h 5322018"/>
              <a:gd name="connsiteX25" fmla="*/ 5551772 w 7766407"/>
              <a:gd name="connsiteY25" fmla="*/ 2005270 h 5322018"/>
              <a:gd name="connsiteX26" fmla="*/ 5246617 w 7766407"/>
              <a:gd name="connsiteY26" fmla="*/ 2162655 h 5322018"/>
              <a:gd name="connsiteX27" fmla="*/ 5108893 w 7766407"/>
              <a:gd name="connsiteY27" fmla="*/ 2264498 h 5322018"/>
              <a:gd name="connsiteX28" fmla="*/ 4972149 w 7766407"/>
              <a:gd name="connsiteY28" fmla="*/ 2387894 h 5322018"/>
              <a:gd name="connsiteX29" fmla="*/ 4933888 w 7766407"/>
              <a:gd name="connsiteY29" fmla="*/ 2412305 h 5322018"/>
              <a:gd name="connsiteX30" fmla="*/ 4886680 w 7766407"/>
              <a:gd name="connsiteY30" fmla="*/ 2435959 h 5322018"/>
              <a:gd name="connsiteX31" fmla="*/ 4858349 w 7766407"/>
              <a:gd name="connsiteY31" fmla="*/ 2449951 h 5322018"/>
              <a:gd name="connsiteX32" fmla="*/ 4790282 w 7766407"/>
              <a:gd name="connsiteY32" fmla="*/ 2498841 h 5322018"/>
              <a:gd name="connsiteX33" fmla="*/ 4695421 w 7766407"/>
              <a:gd name="connsiteY33" fmla="*/ 2608329 h 5322018"/>
              <a:gd name="connsiteX34" fmla="*/ 4660953 w 7766407"/>
              <a:gd name="connsiteY34" fmla="*/ 2633640 h 5322018"/>
              <a:gd name="connsiteX35" fmla="*/ 4617793 w 7766407"/>
              <a:gd name="connsiteY35" fmla="*/ 2682689 h 5322018"/>
              <a:gd name="connsiteX36" fmla="*/ 4540653 w 7766407"/>
              <a:gd name="connsiteY36" fmla="*/ 2726039 h 5322018"/>
              <a:gd name="connsiteX37" fmla="*/ 4478244 w 7766407"/>
              <a:gd name="connsiteY37" fmla="*/ 2754222 h 5322018"/>
              <a:gd name="connsiteX38" fmla="*/ 4445069 w 7766407"/>
              <a:gd name="connsiteY38" fmla="*/ 2771978 h 5322018"/>
              <a:gd name="connsiteX39" fmla="*/ 4418912 w 7766407"/>
              <a:gd name="connsiteY39" fmla="*/ 2782732 h 5322018"/>
              <a:gd name="connsiteX40" fmla="*/ 4363178 w 7766407"/>
              <a:gd name="connsiteY40" fmla="*/ 2821763 h 5322018"/>
              <a:gd name="connsiteX41" fmla="*/ 4275326 w 7766407"/>
              <a:gd name="connsiteY41" fmla="*/ 2891335 h 5322018"/>
              <a:gd name="connsiteX42" fmla="*/ 4255667 w 7766407"/>
              <a:gd name="connsiteY42" fmla="*/ 2905018 h 5322018"/>
              <a:gd name="connsiteX43" fmla="*/ 4234983 w 7766407"/>
              <a:gd name="connsiteY43" fmla="*/ 2912298 h 5322018"/>
              <a:gd name="connsiteX44" fmla="*/ 4226882 w 7766407"/>
              <a:gd name="connsiteY44" fmla="*/ 2910079 h 5322018"/>
              <a:gd name="connsiteX45" fmla="*/ 4215462 w 7766407"/>
              <a:gd name="connsiteY45" fmla="*/ 2916885 h 5322018"/>
              <a:gd name="connsiteX46" fmla="*/ 4211632 w 7766407"/>
              <a:gd name="connsiteY46" fmla="*/ 2917760 h 5322018"/>
              <a:gd name="connsiteX47" fmla="*/ 4190465 w 7766407"/>
              <a:gd name="connsiteY47" fmla="*/ 2923708 h 5322018"/>
              <a:gd name="connsiteX48" fmla="*/ 4164947 w 7766407"/>
              <a:gd name="connsiteY48" fmla="*/ 2959675 h 5322018"/>
              <a:gd name="connsiteX49" fmla="*/ 4117371 w 7766407"/>
              <a:gd name="connsiteY49" fmla="*/ 2984784 h 5322018"/>
              <a:gd name="connsiteX50" fmla="*/ 3904979 w 7766407"/>
              <a:gd name="connsiteY50" fmla="*/ 3091607 h 5322018"/>
              <a:gd name="connsiteX51" fmla="*/ 3778911 w 7766407"/>
              <a:gd name="connsiteY51" fmla="*/ 3255548 h 5322018"/>
              <a:gd name="connsiteX52" fmla="*/ 3728606 w 7766407"/>
              <a:gd name="connsiteY52" fmla="*/ 3295465 h 5322018"/>
              <a:gd name="connsiteX53" fmla="*/ 3718668 w 7766407"/>
              <a:gd name="connsiteY53" fmla="*/ 3304992 h 5322018"/>
              <a:gd name="connsiteX54" fmla="*/ 3717842 w 7766407"/>
              <a:gd name="connsiteY54" fmla="*/ 3305447 h 5322018"/>
              <a:gd name="connsiteX55" fmla="*/ 3718578 w 7766407"/>
              <a:gd name="connsiteY55" fmla="*/ 3308616 h 5322018"/>
              <a:gd name="connsiteX56" fmla="*/ 3712398 w 7766407"/>
              <a:gd name="connsiteY56" fmla="*/ 3318359 h 5322018"/>
              <a:gd name="connsiteX57" fmla="*/ 3702979 w 7766407"/>
              <a:gd name="connsiteY57" fmla="*/ 3338545 h 5322018"/>
              <a:gd name="connsiteX58" fmla="*/ 3698626 w 7766407"/>
              <a:gd name="connsiteY58" fmla="*/ 3341390 h 5322018"/>
              <a:gd name="connsiteX59" fmla="*/ 3680384 w 7766407"/>
              <a:gd name="connsiteY59" fmla="*/ 3370390 h 5322018"/>
              <a:gd name="connsiteX60" fmla="*/ 3678906 w 7766407"/>
              <a:gd name="connsiteY60" fmla="*/ 3370346 h 5322018"/>
              <a:gd name="connsiteX61" fmla="*/ 3668393 w 7766407"/>
              <a:gd name="connsiteY61" fmla="*/ 3376590 h 5322018"/>
              <a:gd name="connsiteX62" fmla="*/ 3661364 w 7766407"/>
              <a:gd name="connsiteY62" fmla="*/ 3371467 h 5322018"/>
              <a:gd name="connsiteX63" fmla="*/ 3658334 w 7766407"/>
              <a:gd name="connsiteY63" fmla="*/ 3373274 h 5322018"/>
              <a:gd name="connsiteX64" fmla="*/ 3657792 w 7766407"/>
              <a:gd name="connsiteY64" fmla="*/ 3373950 h 5322018"/>
              <a:gd name="connsiteX65" fmla="*/ 3651105 w 7766407"/>
              <a:gd name="connsiteY65" fmla="*/ 3389533 h 5322018"/>
              <a:gd name="connsiteX66" fmla="*/ 3648132 w 7766407"/>
              <a:gd name="connsiteY66" fmla="*/ 3388884 h 5322018"/>
              <a:gd name="connsiteX67" fmla="*/ 3643801 w 7766407"/>
              <a:gd name="connsiteY67" fmla="*/ 3396002 h 5322018"/>
              <a:gd name="connsiteX68" fmla="*/ 3639159 w 7766407"/>
              <a:gd name="connsiteY68" fmla="*/ 3398369 h 5322018"/>
              <a:gd name="connsiteX69" fmla="*/ 3617811 w 7766407"/>
              <a:gd name="connsiteY69" fmla="*/ 3425254 h 5322018"/>
              <a:gd name="connsiteX70" fmla="*/ 3616346 w 7766407"/>
              <a:gd name="connsiteY70" fmla="*/ 3425054 h 5322018"/>
              <a:gd name="connsiteX71" fmla="*/ 3605202 w 7766407"/>
              <a:gd name="connsiteY71" fmla="*/ 3430140 h 5322018"/>
              <a:gd name="connsiteX72" fmla="*/ 3586582 w 7766407"/>
              <a:gd name="connsiteY72" fmla="*/ 3441167 h 5322018"/>
              <a:gd name="connsiteX73" fmla="*/ 3580103 w 7766407"/>
              <a:gd name="connsiteY73" fmla="*/ 3439005 h 5322018"/>
              <a:gd name="connsiteX74" fmla="*/ 3576872 w 7766407"/>
              <a:gd name="connsiteY74" fmla="*/ 3444094 h 5322018"/>
              <a:gd name="connsiteX75" fmla="*/ 3572338 w 7766407"/>
              <a:gd name="connsiteY75" fmla="*/ 3449943 h 5322018"/>
              <a:gd name="connsiteX76" fmla="*/ 3571965 w 7766407"/>
              <a:gd name="connsiteY76" fmla="*/ 3449964 h 5322018"/>
              <a:gd name="connsiteX77" fmla="*/ 3566623 w 7766407"/>
              <a:gd name="connsiteY77" fmla="*/ 3455947 h 5322018"/>
              <a:gd name="connsiteX78" fmla="*/ 3564070 w 7766407"/>
              <a:gd name="connsiteY78" fmla="*/ 3460601 h 5322018"/>
              <a:gd name="connsiteX79" fmla="*/ 3526726 w 7766407"/>
              <a:gd name="connsiteY79" fmla="*/ 3463163 h 5322018"/>
              <a:gd name="connsiteX80" fmla="*/ 3525139 w 7766407"/>
              <a:gd name="connsiteY80" fmla="*/ 3464518 h 5322018"/>
              <a:gd name="connsiteX81" fmla="*/ 3506741 w 7766407"/>
              <a:gd name="connsiteY81" fmla="*/ 3487501 h 5322018"/>
              <a:gd name="connsiteX82" fmla="*/ 3501585 w 7766407"/>
              <a:gd name="connsiteY82" fmla="*/ 3492832 h 5322018"/>
              <a:gd name="connsiteX83" fmla="*/ 3501212 w 7766407"/>
              <a:gd name="connsiteY83" fmla="*/ 3492813 h 5322018"/>
              <a:gd name="connsiteX84" fmla="*/ 3495239 w 7766407"/>
              <a:gd name="connsiteY84" fmla="*/ 3498192 h 5322018"/>
              <a:gd name="connsiteX85" fmla="*/ 3492183 w 7766407"/>
              <a:gd name="connsiteY85" fmla="*/ 3502548 h 5322018"/>
              <a:gd name="connsiteX86" fmla="*/ 3476697 w 7766407"/>
              <a:gd name="connsiteY86" fmla="*/ 3501956 h 5322018"/>
              <a:gd name="connsiteX87" fmla="*/ 3469187 w 7766407"/>
              <a:gd name="connsiteY87" fmla="*/ 3506574 h 5322018"/>
              <a:gd name="connsiteX88" fmla="*/ 3408103 w 7766407"/>
              <a:gd name="connsiteY88" fmla="*/ 3549813 h 5322018"/>
              <a:gd name="connsiteX89" fmla="*/ 3326209 w 7766407"/>
              <a:gd name="connsiteY89" fmla="*/ 3609630 h 5322018"/>
              <a:gd name="connsiteX90" fmla="*/ 3297595 w 7766407"/>
              <a:gd name="connsiteY90" fmla="*/ 3632513 h 5322018"/>
              <a:gd name="connsiteX91" fmla="*/ 3242015 w 7766407"/>
              <a:gd name="connsiteY91" fmla="*/ 3667904 h 5322018"/>
              <a:gd name="connsiteX92" fmla="*/ 3213720 w 7766407"/>
              <a:gd name="connsiteY92" fmla="*/ 3680766 h 5322018"/>
              <a:gd name="connsiteX93" fmla="*/ 3212968 w 7766407"/>
              <a:gd name="connsiteY93" fmla="*/ 3681905 h 5322018"/>
              <a:gd name="connsiteX94" fmla="*/ 3208857 w 7766407"/>
              <a:gd name="connsiteY94" fmla="*/ 3681194 h 5322018"/>
              <a:gd name="connsiteX95" fmla="*/ 3203557 w 7766407"/>
              <a:gd name="connsiteY95" fmla="*/ 3683492 h 5322018"/>
              <a:gd name="connsiteX96" fmla="*/ 3192199 w 7766407"/>
              <a:gd name="connsiteY96" fmla="*/ 3693448 h 5322018"/>
              <a:gd name="connsiteX97" fmla="*/ 3188443 w 7766407"/>
              <a:gd name="connsiteY97" fmla="*/ 3697797 h 5322018"/>
              <a:gd name="connsiteX98" fmla="*/ 3181853 w 7766407"/>
              <a:gd name="connsiteY98" fmla="*/ 3702869 h 5322018"/>
              <a:gd name="connsiteX99" fmla="*/ 3181526 w 7766407"/>
              <a:gd name="connsiteY99" fmla="*/ 3702803 h 5322018"/>
              <a:gd name="connsiteX100" fmla="*/ 3175672 w 7766407"/>
              <a:gd name="connsiteY100" fmla="*/ 3707933 h 5322018"/>
              <a:gd name="connsiteX101" fmla="*/ 3149098 w 7766407"/>
              <a:gd name="connsiteY101" fmla="*/ 3735473 h 5322018"/>
              <a:gd name="connsiteX102" fmla="*/ 3093676 w 7766407"/>
              <a:gd name="connsiteY102" fmla="*/ 3747916 h 5322018"/>
              <a:gd name="connsiteX103" fmla="*/ 3074500 w 7766407"/>
              <a:gd name="connsiteY103" fmla="*/ 3757479 h 5322018"/>
              <a:gd name="connsiteX104" fmla="*/ 3063387 w 7766407"/>
              <a:gd name="connsiteY104" fmla="*/ 3761557 h 5322018"/>
              <a:gd name="connsiteX105" fmla="*/ 3062129 w 7766407"/>
              <a:gd name="connsiteY105" fmla="*/ 3761145 h 5322018"/>
              <a:gd name="connsiteX106" fmla="*/ 3036739 w 7766407"/>
              <a:gd name="connsiteY106" fmla="*/ 3787643 h 5322018"/>
              <a:gd name="connsiteX107" fmla="*/ 3032052 w 7766407"/>
              <a:gd name="connsiteY107" fmla="*/ 3789608 h 5322018"/>
              <a:gd name="connsiteX108" fmla="*/ 3017184 w 7766407"/>
              <a:gd name="connsiteY108" fmla="*/ 3808868 h 5322018"/>
              <a:gd name="connsiteX109" fmla="*/ 3008605 w 7766407"/>
              <a:gd name="connsiteY109" fmla="*/ 3817755 h 5322018"/>
              <a:gd name="connsiteX110" fmla="*/ 3008033 w 7766407"/>
              <a:gd name="connsiteY110" fmla="*/ 3822453 h 5322018"/>
              <a:gd name="connsiteX111" fmla="*/ 2994428 w 7766407"/>
              <a:gd name="connsiteY111" fmla="*/ 3834466 h 5322018"/>
              <a:gd name="connsiteX112" fmla="*/ 2992169 w 7766407"/>
              <a:gd name="connsiteY112" fmla="*/ 3835021 h 5322018"/>
              <a:gd name="connsiteX113" fmla="*/ 2983549 w 7766407"/>
              <a:gd name="connsiteY113" fmla="*/ 3847993 h 5322018"/>
              <a:gd name="connsiteX114" fmla="*/ 2853933 w 7766407"/>
              <a:gd name="connsiteY114" fmla="*/ 3953133 h 5322018"/>
              <a:gd name="connsiteX115" fmla="*/ 2700319 w 7766407"/>
              <a:gd name="connsiteY115" fmla="*/ 4113764 h 5322018"/>
              <a:gd name="connsiteX116" fmla="*/ 2510176 w 7766407"/>
              <a:gd name="connsiteY116" fmla="*/ 4248057 h 5322018"/>
              <a:gd name="connsiteX117" fmla="*/ 2435589 w 7766407"/>
              <a:gd name="connsiteY117" fmla="*/ 4314608 h 5322018"/>
              <a:gd name="connsiteX118" fmla="*/ 2415553 w 7766407"/>
              <a:gd name="connsiteY118" fmla="*/ 4320982 h 5322018"/>
              <a:gd name="connsiteX119" fmla="*/ 2411954 w 7766407"/>
              <a:gd name="connsiteY119" fmla="*/ 4321914 h 5322018"/>
              <a:gd name="connsiteX120" fmla="*/ 2354125 w 7766407"/>
              <a:gd name="connsiteY120" fmla="*/ 4349531 h 5322018"/>
              <a:gd name="connsiteX121" fmla="*/ 2283738 w 7766407"/>
              <a:gd name="connsiteY121" fmla="*/ 4401913 h 5322018"/>
              <a:gd name="connsiteX122" fmla="*/ 2274639 w 7766407"/>
              <a:gd name="connsiteY122" fmla="*/ 4413265 h 5322018"/>
              <a:gd name="connsiteX123" fmla="*/ 2200361 w 7766407"/>
              <a:gd name="connsiteY123" fmla="*/ 4461969 h 5322018"/>
              <a:gd name="connsiteX124" fmla="*/ 2151385 w 7766407"/>
              <a:gd name="connsiteY124" fmla="*/ 4498639 h 5322018"/>
              <a:gd name="connsiteX125" fmla="*/ 2142612 w 7766407"/>
              <a:gd name="connsiteY125" fmla="*/ 4509639 h 5322018"/>
              <a:gd name="connsiteX126" fmla="*/ 2126867 w 7766407"/>
              <a:gd name="connsiteY126" fmla="*/ 4512135 h 5322018"/>
              <a:gd name="connsiteX127" fmla="*/ 2120592 w 7766407"/>
              <a:gd name="connsiteY127" fmla="*/ 4509890 h 5322018"/>
              <a:gd name="connsiteX128" fmla="*/ 2082302 w 7766407"/>
              <a:gd name="connsiteY128" fmla="*/ 4540317 h 5322018"/>
              <a:gd name="connsiteX129" fmla="*/ 2077252 w 7766407"/>
              <a:gd name="connsiteY129" fmla="*/ 4543206 h 5322018"/>
              <a:gd name="connsiteX130" fmla="*/ 2040915 w 7766407"/>
              <a:gd name="connsiteY130" fmla="*/ 4560268 h 5322018"/>
              <a:gd name="connsiteX131" fmla="*/ 1984507 w 7766407"/>
              <a:gd name="connsiteY131" fmla="*/ 4581220 h 5322018"/>
              <a:gd name="connsiteX132" fmla="*/ 1921726 w 7766407"/>
              <a:gd name="connsiteY132" fmla="*/ 4594994 h 5322018"/>
              <a:gd name="connsiteX133" fmla="*/ 1886796 w 7766407"/>
              <a:gd name="connsiteY133" fmla="*/ 4605417 h 5322018"/>
              <a:gd name="connsiteX134" fmla="*/ 1861080 w 7766407"/>
              <a:gd name="connsiteY134" fmla="*/ 4610008 h 5322018"/>
              <a:gd name="connsiteX135" fmla="*/ 1829217 w 7766407"/>
              <a:gd name="connsiteY135" fmla="*/ 4618611 h 5322018"/>
              <a:gd name="connsiteX136" fmla="*/ 1809298 w 7766407"/>
              <a:gd name="connsiteY136" fmla="*/ 4630561 h 5322018"/>
              <a:gd name="connsiteX137" fmla="*/ 1734333 w 7766407"/>
              <a:gd name="connsiteY137" fmla="*/ 4646342 h 5322018"/>
              <a:gd name="connsiteX138" fmla="*/ 1356409 w 7766407"/>
              <a:gd name="connsiteY138" fmla="*/ 4866278 h 5322018"/>
              <a:gd name="connsiteX139" fmla="*/ 1048676 w 7766407"/>
              <a:gd name="connsiteY139" fmla="*/ 4988133 h 5322018"/>
              <a:gd name="connsiteX140" fmla="*/ 862512 w 7766407"/>
              <a:gd name="connsiteY140" fmla="*/ 5095694 h 5322018"/>
              <a:gd name="connsiteX141" fmla="*/ 861635 w 7766407"/>
              <a:gd name="connsiteY141" fmla="*/ 5094880 h 5322018"/>
              <a:gd name="connsiteX142" fmla="*/ 850724 w 7766407"/>
              <a:gd name="connsiteY142" fmla="*/ 5095804 h 5322018"/>
              <a:gd name="connsiteX143" fmla="*/ 830865 w 7766407"/>
              <a:gd name="connsiteY143" fmla="*/ 5100063 h 5322018"/>
              <a:gd name="connsiteX144" fmla="*/ 779694 w 7766407"/>
              <a:gd name="connsiteY144" fmla="*/ 5096364 h 5322018"/>
              <a:gd name="connsiteX145" fmla="*/ 746322 w 7766407"/>
              <a:gd name="connsiteY145" fmla="*/ 5117315 h 5322018"/>
              <a:gd name="connsiteX146" fmla="*/ 739355 w 7766407"/>
              <a:gd name="connsiteY146" fmla="*/ 5120945 h 5322018"/>
              <a:gd name="connsiteX147" fmla="*/ 739112 w 7766407"/>
              <a:gd name="connsiteY147" fmla="*/ 5120776 h 5322018"/>
              <a:gd name="connsiteX148" fmla="*/ 731553 w 7766407"/>
              <a:gd name="connsiteY148" fmla="*/ 5124122 h 5322018"/>
              <a:gd name="connsiteX149" fmla="*/ 713129 w 7766407"/>
              <a:gd name="connsiteY149" fmla="*/ 5134606 h 5322018"/>
              <a:gd name="connsiteX150" fmla="*/ 707783 w 7766407"/>
              <a:gd name="connsiteY150" fmla="*/ 5135422 h 5322018"/>
              <a:gd name="connsiteX151" fmla="*/ 674773 w 7766407"/>
              <a:gd name="connsiteY151" fmla="*/ 5139365 h 5322018"/>
              <a:gd name="connsiteX152" fmla="*/ 580910 w 7766407"/>
              <a:gd name="connsiteY152" fmla="*/ 5175217 h 5322018"/>
              <a:gd name="connsiteX153" fmla="*/ 0 w 7766407"/>
              <a:gd name="connsiteY153" fmla="*/ 5322018 h 5322018"/>
              <a:gd name="connsiteX154" fmla="*/ 473895 w 7766407"/>
              <a:gd name="connsiteY154" fmla="*/ 0 h 532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7766407" h="5322018">
                <a:moveTo>
                  <a:pt x="473895" y="0"/>
                </a:moveTo>
                <a:lnTo>
                  <a:pt x="7766407" y="649356"/>
                </a:lnTo>
                <a:lnTo>
                  <a:pt x="7754419" y="656832"/>
                </a:lnTo>
                <a:cubicBezTo>
                  <a:pt x="7726474" y="677470"/>
                  <a:pt x="7696788" y="705576"/>
                  <a:pt x="7674875" y="705925"/>
                </a:cubicBezTo>
                <a:cubicBezTo>
                  <a:pt x="7659838" y="692337"/>
                  <a:pt x="7619354" y="711670"/>
                  <a:pt x="7594593" y="715147"/>
                </a:cubicBezTo>
                <a:cubicBezTo>
                  <a:pt x="7553036" y="756392"/>
                  <a:pt x="7553949" y="790366"/>
                  <a:pt x="7522045" y="799587"/>
                </a:cubicBezTo>
                <a:cubicBezTo>
                  <a:pt x="7499833" y="804948"/>
                  <a:pt x="7434970" y="857646"/>
                  <a:pt x="7399327" y="845960"/>
                </a:cubicBezTo>
                <a:cubicBezTo>
                  <a:pt x="7373461" y="881898"/>
                  <a:pt x="7346529" y="865787"/>
                  <a:pt x="7322627" y="887773"/>
                </a:cubicBezTo>
                <a:cubicBezTo>
                  <a:pt x="7261844" y="921968"/>
                  <a:pt x="7241893" y="963214"/>
                  <a:pt x="7151262" y="984886"/>
                </a:cubicBezTo>
                <a:cubicBezTo>
                  <a:pt x="7056829" y="1041135"/>
                  <a:pt x="6851604" y="1071499"/>
                  <a:pt x="6756023" y="1188542"/>
                </a:cubicBezTo>
                <a:cubicBezTo>
                  <a:pt x="6730515" y="1182883"/>
                  <a:pt x="6727803" y="1236044"/>
                  <a:pt x="6712672" y="1246467"/>
                </a:cubicBezTo>
                <a:cubicBezTo>
                  <a:pt x="6700674" y="1241234"/>
                  <a:pt x="6686914" y="1248210"/>
                  <a:pt x="6687440" y="1260662"/>
                </a:cubicBezTo>
                <a:cubicBezTo>
                  <a:pt x="6706387" y="1281105"/>
                  <a:pt x="6637089" y="1291049"/>
                  <a:pt x="6641885" y="1309000"/>
                </a:cubicBezTo>
                <a:cubicBezTo>
                  <a:pt x="6615428" y="1325541"/>
                  <a:pt x="6496868" y="1362901"/>
                  <a:pt x="6489577" y="1398613"/>
                </a:cubicBezTo>
                <a:cubicBezTo>
                  <a:pt x="6438934" y="1437557"/>
                  <a:pt x="6408150" y="1439216"/>
                  <a:pt x="6384287" y="1451239"/>
                </a:cubicBezTo>
                <a:cubicBezTo>
                  <a:pt x="6353231" y="1459670"/>
                  <a:pt x="6322480" y="1490139"/>
                  <a:pt x="6220937" y="1540763"/>
                </a:cubicBezTo>
                <a:cubicBezTo>
                  <a:pt x="6204693" y="1542635"/>
                  <a:pt x="6108072" y="1588639"/>
                  <a:pt x="6109958" y="1601219"/>
                </a:cubicBezTo>
                <a:cubicBezTo>
                  <a:pt x="6078993" y="1617872"/>
                  <a:pt x="6044057" y="1672908"/>
                  <a:pt x="6014458" y="1670184"/>
                </a:cubicBezTo>
                <a:cubicBezTo>
                  <a:pt x="5969352" y="1710290"/>
                  <a:pt x="5873335" y="1807008"/>
                  <a:pt x="5839315" y="1841855"/>
                </a:cubicBezTo>
                <a:cubicBezTo>
                  <a:pt x="5814714" y="1859136"/>
                  <a:pt x="5823315" y="1888532"/>
                  <a:pt x="5810333" y="1879264"/>
                </a:cubicBezTo>
                <a:cubicBezTo>
                  <a:pt x="5809847" y="1889703"/>
                  <a:pt x="5804854" y="1897596"/>
                  <a:pt x="5796856" y="1903903"/>
                </a:cubicBezTo>
                <a:lnTo>
                  <a:pt x="5776991" y="1913445"/>
                </a:lnTo>
                <a:lnTo>
                  <a:pt x="5768324" y="1930187"/>
                </a:lnTo>
                <a:cubicBezTo>
                  <a:pt x="5763604" y="1934681"/>
                  <a:pt x="5756862" y="1937046"/>
                  <a:pt x="5746715" y="1935728"/>
                </a:cubicBezTo>
                <a:cubicBezTo>
                  <a:pt x="5742675" y="1938108"/>
                  <a:pt x="5736889" y="1941888"/>
                  <a:pt x="5730244" y="1946380"/>
                </a:cubicBezTo>
                <a:lnTo>
                  <a:pt x="5551772" y="2005270"/>
                </a:lnTo>
                <a:cubicBezTo>
                  <a:pt x="5468669" y="2047436"/>
                  <a:pt x="5320429" y="2119450"/>
                  <a:pt x="5246617" y="2162655"/>
                </a:cubicBezTo>
                <a:lnTo>
                  <a:pt x="5108893" y="2264498"/>
                </a:lnTo>
                <a:lnTo>
                  <a:pt x="4972149" y="2387894"/>
                </a:lnTo>
                <a:cubicBezTo>
                  <a:pt x="4958199" y="2397068"/>
                  <a:pt x="4944146" y="2406292"/>
                  <a:pt x="4933888" y="2412305"/>
                </a:cubicBezTo>
                <a:cubicBezTo>
                  <a:pt x="4926031" y="2437683"/>
                  <a:pt x="4906397" y="2420081"/>
                  <a:pt x="4886680" y="2435959"/>
                </a:cubicBezTo>
                <a:cubicBezTo>
                  <a:pt x="4879505" y="2447520"/>
                  <a:pt x="4872446" y="2452218"/>
                  <a:pt x="4858349" y="2449951"/>
                </a:cubicBezTo>
                <a:cubicBezTo>
                  <a:pt x="4826189" y="2504934"/>
                  <a:pt x="4829559" y="2465158"/>
                  <a:pt x="4790282" y="2498841"/>
                </a:cubicBezTo>
                <a:cubicBezTo>
                  <a:pt x="4757654" y="2530220"/>
                  <a:pt x="4717406" y="2559468"/>
                  <a:pt x="4695421" y="2608329"/>
                </a:cubicBezTo>
                <a:cubicBezTo>
                  <a:pt x="4692985" y="2620404"/>
                  <a:pt x="4673890" y="2621247"/>
                  <a:pt x="4660953" y="2633640"/>
                </a:cubicBezTo>
                <a:cubicBezTo>
                  <a:pt x="4648016" y="2646033"/>
                  <a:pt x="4637843" y="2667289"/>
                  <a:pt x="4617793" y="2682689"/>
                </a:cubicBezTo>
                <a:cubicBezTo>
                  <a:pt x="4582940" y="2707208"/>
                  <a:pt x="4543392" y="2708552"/>
                  <a:pt x="4540653" y="2726039"/>
                </a:cubicBezTo>
                <a:cubicBezTo>
                  <a:pt x="4520518" y="2734895"/>
                  <a:pt x="4484610" y="2733666"/>
                  <a:pt x="4478244" y="2754222"/>
                </a:cubicBezTo>
                <a:cubicBezTo>
                  <a:pt x="4469356" y="2744308"/>
                  <a:pt x="4460963" y="2773581"/>
                  <a:pt x="4445069" y="2771978"/>
                </a:cubicBezTo>
                <a:cubicBezTo>
                  <a:pt x="4433079" y="2769658"/>
                  <a:pt x="4427736" y="2777998"/>
                  <a:pt x="4418912" y="2782732"/>
                </a:cubicBezTo>
                <a:cubicBezTo>
                  <a:pt x="4404355" y="2783300"/>
                  <a:pt x="4370000" y="2810533"/>
                  <a:pt x="4363178" y="2821763"/>
                </a:cubicBezTo>
                <a:cubicBezTo>
                  <a:pt x="4350513" y="2855639"/>
                  <a:pt x="4286603" y="2864646"/>
                  <a:pt x="4275326" y="2891335"/>
                </a:cubicBezTo>
                <a:cubicBezTo>
                  <a:pt x="4269304" y="2897284"/>
                  <a:pt x="4262661" y="2901653"/>
                  <a:pt x="4255667" y="2905018"/>
                </a:cubicBezTo>
                <a:lnTo>
                  <a:pt x="4234983" y="2912298"/>
                </a:lnTo>
                <a:lnTo>
                  <a:pt x="4226882" y="2910079"/>
                </a:lnTo>
                <a:lnTo>
                  <a:pt x="4215462" y="2916885"/>
                </a:lnTo>
                <a:lnTo>
                  <a:pt x="4211632" y="2917760"/>
                </a:lnTo>
                <a:lnTo>
                  <a:pt x="4190465" y="2923708"/>
                </a:lnTo>
                <a:cubicBezTo>
                  <a:pt x="4211448" y="2943977"/>
                  <a:pt x="4137000" y="2948398"/>
                  <a:pt x="4164947" y="2959675"/>
                </a:cubicBezTo>
                <a:cubicBezTo>
                  <a:pt x="4131823" y="2976992"/>
                  <a:pt x="4167115" y="2983181"/>
                  <a:pt x="4117371" y="2984784"/>
                </a:cubicBezTo>
                <a:cubicBezTo>
                  <a:pt x="4074961" y="3029115"/>
                  <a:pt x="3930684" y="3042351"/>
                  <a:pt x="3904979" y="3091607"/>
                </a:cubicBezTo>
                <a:cubicBezTo>
                  <a:pt x="3848569" y="3136734"/>
                  <a:pt x="3808307" y="3221571"/>
                  <a:pt x="3778911" y="3255548"/>
                </a:cubicBezTo>
                <a:lnTo>
                  <a:pt x="3728606" y="3295465"/>
                </a:lnTo>
                <a:lnTo>
                  <a:pt x="3718668" y="3304992"/>
                </a:lnTo>
                <a:lnTo>
                  <a:pt x="3717842" y="3305447"/>
                </a:lnTo>
                <a:lnTo>
                  <a:pt x="3718578" y="3308616"/>
                </a:lnTo>
                <a:lnTo>
                  <a:pt x="3712398" y="3318359"/>
                </a:lnTo>
                <a:lnTo>
                  <a:pt x="3702979" y="3338545"/>
                </a:lnTo>
                <a:lnTo>
                  <a:pt x="3698626" y="3341390"/>
                </a:lnTo>
                <a:lnTo>
                  <a:pt x="3680384" y="3370390"/>
                </a:lnTo>
                <a:lnTo>
                  <a:pt x="3678906" y="3370346"/>
                </a:lnTo>
                <a:cubicBezTo>
                  <a:pt x="3675169" y="3370915"/>
                  <a:pt x="3671627" y="3372581"/>
                  <a:pt x="3668393" y="3376590"/>
                </a:cubicBezTo>
                <a:cubicBezTo>
                  <a:pt x="3665128" y="3373435"/>
                  <a:pt x="3662941" y="3371857"/>
                  <a:pt x="3661364" y="3371467"/>
                </a:cubicBezTo>
                <a:lnTo>
                  <a:pt x="3658334" y="3373274"/>
                </a:lnTo>
                <a:lnTo>
                  <a:pt x="3657792" y="3373950"/>
                </a:lnTo>
                <a:lnTo>
                  <a:pt x="3651105" y="3389533"/>
                </a:lnTo>
                <a:lnTo>
                  <a:pt x="3648132" y="3388884"/>
                </a:lnTo>
                <a:lnTo>
                  <a:pt x="3643801" y="3396002"/>
                </a:lnTo>
                <a:lnTo>
                  <a:pt x="3639159" y="3398369"/>
                </a:lnTo>
                <a:lnTo>
                  <a:pt x="3617811" y="3425254"/>
                </a:lnTo>
                <a:lnTo>
                  <a:pt x="3616346" y="3425054"/>
                </a:lnTo>
                <a:cubicBezTo>
                  <a:pt x="3612568" y="3425220"/>
                  <a:pt x="3608861" y="3426500"/>
                  <a:pt x="3605202" y="3430140"/>
                </a:cubicBezTo>
                <a:cubicBezTo>
                  <a:pt x="3593624" y="3416203"/>
                  <a:pt x="3596350" y="3429196"/>
                  <a:pt x="3586582" y="3441167"/>
                </a:cubicBezTo>
                <a:lnTo>
                  <a:pt x="3580103" y="3439005"/>
                </a:lnTo>
                <a:lnTo>
                  <a:pt x="3576872" y="3444094"/>
                </a:lnTo>
                <a:lnTo>
                  <a:pt x="3572338" y="3449943"/>
                </a:lnTo>
                <a:lnTo>
                  <a:pt x="3571965" y="3449964"/>
                </a:lnTo>
                <a:cubicBezTo>
                  <a:pt x="3570381" y="3451036"/>
                  <a:pt x="3568666" y="3452883"/>
                  <a:pt x="3566623" y="3455947"/>
                </a:cubicBezTo>
                <a:lnTo>
                  <a:pt x="3564070" y="3460601"/>
                </a:lnTo>
                <a:lnTo>
                  <a:pt x="3526726" y="3463163"/>
                </a:lnTo>
                <a:lnTo>
                  <a:pt x="3525139" y="3464518"/>
                </a:lnTo>
                <a:lnTo>
                  <a:pt x="3506741" y="3487501"/>
                </a:lnTo>
                <a:lnTo>
                  <a:pt x="3501585" y="3492832"/>
                </a:lnTo>
                <a:lnTo>
                  <a:pt x="3501212" y="3492813"/>
                </a:lnTo>
                <a:cubicBezTo>
                  <a:pt x="3499519" y="3493712"/>
                  <a:pt x="3497607" y="3495365"/>
                  <a:pt x="3495239" y="3498192"/>
                </a:cubicBezTo>
                <a:lnTo>
                  <a:pt x="3492183" y="3502548"/>
                </a:lnTo>
                <a:lnTo>
                  <a:pt x="3476697" y="3501956"/>
                </a:lnTo>
                <a:lnTo>
                  <a:pt x="3469187" y="3506574"/>
                </a:lnTo>
                <a:cubicBezTo>
                  <a:pt x="3445645" y="3518609"/>
                  <a:pt x="3423473" y="3525406"/>
                  <a:pt x="3408103" y="3549813"/>
                </a:cubicBezTo>
                <a:cubicBezTo>
                  <a:pt x="3378281" y="3572305"/>
                  <a:pt x="3347536" y="3585981"/>
                  <a:pt x="3326209" y="3609630"/>
                </a:cubicBezTo>
                <a:cubicBezTo>
                  <a:pt x="3312029" y="3612732"/>
                  <a:pt x="3300832" y="3618217"/>
                  <a:pt x="3297595" y="3632513"/>
                </a:cubicBezTo>
                <a:cubicBezTo>
                  <a:pt x="3268034" y="3651465"/>
                  <a:pt x="3252747" y="3646464"/>
                  <a:pt x="3242015" y="3667904"/>
                </a:cubicBezTo>
                <a:cubicBezTo>
                  <a:pt x="3212592" y="3663443"/>
                  <a:pt x="3216999" y="3670428"/>
                  <a:pt x="3213720" y="3680766"/>
                </a:cubicBezTo>
                <a:lnTo>
                  <a:pt x="3212968" y="3681905"/>
                </a:lnTo>
                <a:lnTo>
                  <a:pt x="3208857" y="3681194"/>
                </a:lnTo>
                <a:lnTo>
                  <a:pt x="3203557" y="3683492"/>
                </a:lnTo>
                <a:lnTo>
                  <a:pt x="3192199" y="3693448"/>
                </a:lnTo>
                <a:lnTo>
                  <a:pt x="3188443" y="3697797"/>
                </a:lnTo>
                <a:cubicBezTo>
                  <a:pt x="3185664" y="3700566"/>
                  <a:pt x="3183571" y="3702117"/>
                  <a:pt x="3181853" y="3702869"/>
                </a:cubicBezTo>
                <a:lnTo>
                  <a:pt x="3181526" y="3702803"/>
                </a:lnTo>
                <a:lnTo>
                  <a:pt x="3175672" y="3707933"/>
                </a:lnTo>
                <a:cubicBezTo>
                  <a:pt x="3166167" y="3717032"/>
                  <a:pt x="3157275" y="3726303"/>
                  <a:pt x="3149098" y="3735473"/>
                </a:cubicBezTo>
                <a:cubicBezTo>
                  <a:pt x="3131805" y="3730982"/>
                  <a:pt x="3107037" y="3771274"/>
                  <a:pt x="3093676" y="3747916"/>
                </a:cubicBezTo>
                <a:cubicBezTo>
                  <a:pt x="3082134" y="3759681"/>
                  <a:pt x="3081445" y="3774208"/>
                  <a:pt x="3074500" y="3757479"/>
                </a:cubicBezTo>
                <a:cubicBezTo>
                  <a:pt x="3070379" y="3760967"/>
                  <a:pt x="3066780" y="3761874"/>
                  <a:pt x="3063387" y="3761557"/>
                </a:cubicBezTo>
                <a:lnTo>
                  <a:pt x="3062129" y="3761145"/>
                </a:lnTo>
                <a:lnTo>
                  <a:pt x="3036739" y="3787643"/>
                </a:lnTo>
                <a:lnTo>
                  <a:pt x="3032052" y="3789608"/>
                </a:lnTo>
                <a:lnTo>
                  <a:pt x="3017184" y="3808868"/>
                </a:lnTo>
                <a:lnTo>
                  <a:pt x="3008605" y="3817755"/>
                </a:lnTo>
                <a:cubicBezTo>
                  <a:pt x="3008414" y="3819321"/>
                  <a:pt x="3008224" y="3820887"/>
                  <a:pt x="3008033" y="3822453"/>
                </a:cubicBezTo>
                <a:cubicBezTo>
                  <a:pt x="3006391" y="3826310"/>
                  <a:pt x="3002705" y="3830278"/>
                  <a:pt x="2994428" y="3834466"/>
                </a:cubicBezTo>
                <a:lnTo>
                  <a:pt x="2992169" y="3835021"/>
                </a:lnTo>
                <a:lnTo>
                  <a:pt x="2983549" y="3847993"/>
                </a:lnTo>
                <a:cubicBezTo>
                  <a:pt x="2960510" y="3867678"/>
                  <a:pt x="2901138" y="3908837"/>
                  <a:pt x="2853933" y="3953133"/>
                </a:cubicBezTo>
                <a:cubicBezTo>
                  <a:pt x="2808033" y="3994677"/>
                  <a:pt x="2713619" y="4093809"/>
                  <a:pt x="2700319" y="4113764"/>
                </a:cubicBezTo>
                <a:cubicBezTo>
                  <a:pt x="2643027" y="4162918"/>
                  <a:pt x="2554297" y="4214583"/>
                  <a:pt x="2510176" y="4248057"/>
                </a:cubicBezTo>
                <a:cubicBezTo>
                  <a:pt x="2480008" y="4274910"/>
                  <a:pt x="2451360" y="4302454"/>
                  <a:pt x="2435589" y="4314608"/>
                </a:cubicBezTo>
                <a:cubicBezTo>
                  <a:pt x="2429170" y="4317312"/>
                  <a:pt x="2422437" y="4319228"/>
                  <a:pt x="2415553" y="4320982"/>
                </a:cubicBezTo>
                <a:lnTo>
                  <a:pt x="2411954" y="4321914"/>
                </a:lnTo>
                <a:lnTo>
                  <a:pt x="2354125" y="4349531"/>
                </a:lnTo>
                <a:cubicBezTo>
                  <a:pt x="2343772" y="4371461"/>
                  <a:pt x="2307824" y="4382236"/>
                  <a:pt x="2283738" y="4401913"/>
                </a:cubicBezTo>
                <a:lnTo>
                  <a:pt x="2274639" y="4413265"/>
                </a:lnTo>
                <a:lnTo>
                  <a:pt x="2200361" y="4461969"/>
                </a:lnTo>
                <a:lnTo>
                  <a:pt x="2151385" y="4498639"/>
                </a:lnTo>
                <a:lnTo>
                  <a:pt x="2142612" y="4509639"/>
                </a:lnTo>
                <a:lnTo>
                  <a:pt x="2126867" y="4512135"/>
                </a:lnTo>
                <a:cubicBezTo>
                  <a:pt x="2124531" y="4511693"/>
                  <a:pt x="2122418" y="4510934"/>
                  <a:pt x="2120592" y="4509890"/>
                </a:cubicBezTo>
                <a:lnTo>
                  <a:pt x="2082302" y="4540317"/>
                </a:lnTo>
                <a:lnTo>
                  <a:pt x="2077252" y="4543206"/>
                </a:lnTo>
                <a:lnTo>
                  <a:pt x="2040915" y="4560268"/>
                </a:lnTo>
                <a:lnTo>
                  <a:pt x="1984507" y="4581220"/>
                </a:lnTo>
                <a:cubicBezTo>
                  <a:pt x="1964384" y="4585398"/>
                  <a:pt x="1938044" y="4573840"/>
                  <a:pt x="1921726" y="4594994"/>
                </a:cubicBezTo>
                <a:cubicBezTo>
                  <a:pt x="1920592" y="4581396"/>
                  <a:pt x="1897862" y="4611715"/>
                  <a:pt x="1886796" y="4605417"/>
                </a:cubicBezTo>
                <a:cubicBezTo>
                  <a:pt x="1879070" y="4599422"/>
                  <a:pt x="1870376" y="4607222"/>
                  <a:pt x="1861080" y="4610008"/>
                </a:cubicBezTo>
                <a:cubicBezTo>
                  <a:pt x="1855441" y="4608259"/>
                  <a:pt x="1842338" y="4612554"/>
                  <a:pt x="1829217" y="4618611"/>
                </a:cubicBezTo>
                <a:lnTo>
                  <a:pt x="1809298" y="4630561"/>
                </a:lnTo>
                <a:lnTo>
                  <a:pt x="1734333" y="4646342"/>
                </a:lnTo>
                <a:cubicBezTo>
                  <a:pt x="1653444" y="4693579"/>
                  <a:pt x="1470685" y="4809313"/>
                  <a:pt x="1356409" y="4866278"/>
                </a:cubicBezTo>
                <a:cubicBezTo>
                  <a:pt x="1242133" y="4923243"/>
                  <a:pt x="1130993" y="4949897"/>
                  <a:pt x="1048676" y="4988133"/>
                </a:cubicBezTo>
                <a:lnTo>
                  <a:pt x="862512" y="5095694"/>
                </a:lnTo>
                <a:lnTo>
                  <a:pt x="861635" y="5094880"/>
                </a:lnTo>
                <a:cubicBezTo>
                  <a:pt x="858943" y="5093517"/>
                  <a:pt x="855583" y="5093379"/>
                  <a:pt x="850724" y="5095804"/>
                </a:cubicBezTo>
                <a:cubicBezTo>
                  <a:pt x="851804" y="5076077"/>
                  <a:pt x="845283" y="5091169"/>
                  <a:pt x="830865" y="5100063"/>
                </a:cubicBezTo>
                <a:cubicBezTo>
                  <a:pt x="829326" y="5071407"/>
                  <a:pt x="792234" y="5106340"/>
                  <a:pt x="779694" y="5096364"/>
                </a:cubicBezTo>
                <a:cubicBezTo>
                  <a:pt x="769141" y="5103544"/>
                  <a:pt x="757951" y="5110614"/>
                  <a:pt x="746322" y="5117315"/>
                </a:cubicBezTo>
                <a:lnTo>
                  <a:pt x="739355" y="5120945"/>
                </a:lnTo>
                <a:cubicBezTo>
                  <a:pt x="739274" y="5120887"/>
                  <a:pt x="739192" y="5120831"/>
                  <a:pt x="739112" y="5120776"/>
                </a:cubicBezTo>
                <a:cubicBezTo>
                  <a:pt x="737374" y="5121048"/>
                  <a:pt x="734997" y="5122048"/>
                  <a:pt x="731553" y="5124122"/>
                </a:cubicBezTo>
                <a:lnTo>
                  <a:pt x="713129" y="5134606"/>
                </a:lnTo>
                <a:lnTo>
                  <a:pt x="707783" y="5135422"/>
                </a:lnTo>
                <a:lnTo>
                  <a:pt x="674773" y="5139365"/>
                </a:lnTo>
                <a:cubicBezTo>
                  <a:pt x="654149" y="5146330"/>
                  <a:pt x="611984" y="5162878"/>
                  <a:pt x="580910" y="5175217"/>
                </a:cubicBezTo>
                <a:lnTo>
                  <a:pt x="0" y="5322018"/>
                </a:lnTo>
                <a:lnTo>
                  <a:pt x="47389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F64E8-F3CE-4781-AA6F-A7622F1D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3623"/>
            <a:ext cx="5436925" cy="1786965"/>
          </a:xfrm>
        </p:spPr>
        <p:txBody>
          <a:bodyPr anchor="t">
            <a:normAutofit/>
          </a:bodyPr>
          <a:lstStyle/>
          <a:p>
            <a:r>
              <a:rPr lang="en-US" dirty="0"/>
              <a:t>Activation functions</a:t>
            </a:r>
            <a:br>
              <a:rPr lang="en-US" dirty="0"/>
            </a:br>
            <a:r>
              <a:rPr lang="en-US" dirty="0"/>
              <a:t>And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F942-D377-49EA-8443-FD80359A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416" y="2496709"/>
            <a:ext cx="6297433" cy="3757667"/>
          </a:xfrm>
        </p:spPr>
        <p:txBody>
          <a:bodyPr anchor="ctr">
            <a:normAutofit/>
          </a:bodyPr>
          <a:lstStyle/>
          <a:p>
            <a:r>
              <a:rPr lang="en-US" dirty="0"/>
              <a:t>4 nodes in input layer to correspond with 4 states</a:t>
            </a:r>
          </a:p>
          <a:p>
            <a:r>
              <a:rPr lang="en-US" dirty="0"/>
              <a:t>TANH activation function for hidden layers</a:t>
            </a:r>
          </a:p>
          <a:p>
            <a:pPr lvl="1"/>
            <a:r>
              <a:rPr lang="en-US" dirty="0"/>
              <a:t>Can correspond with positive, neutral, and negative output of the rewards</a:t>
            </a:r>
          </a:p>
          <a:p>
            <a:r>
              <a:rPr lang="en-US" dirty="0"/>
              <a:t>4 nodes in  output layer to correspond with number of actions available to AI player</a:t>
            </a:r>
          </a:p>
          <a:p>
            <a:r>
              <a:rPr lang="en-US" dirty="0" err="1"/>
              <a:t>Softmax</a:t>
            </a:r>
            <a:r>
              <a:rPr lang="en-US" dirty="0"/>
              <a:t> activation function used for output layer in order to determine whether the player’s hand is likely to win, draw, or lose</a:t>
            </a:r>
          </a:p>
        </p:txBody>
      </p:sp>
    </p:spTree>
    <p:extLst>
      <p:ext uri="{BB962C8B-B14F-4D97-AF65-F5344CB8AC3E}">
        <p14:creationId xmlns:p14="http://schemas.microsoft.com/office/powerpoint/2010/main" val="330384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94BF6D8-BAB7-4EB4-9B19-BB8B2F0F7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233FAAD-5E0A-4FBB-9800-1DAEE5039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074490"/>
            <a:ext cx="12192000" cy="4783510"/>
          </a:xfrm>
          <a:custGeom>
            <a:avLst/>
            <a:gdLst>
              <a:gd name="connsiteX0" fmla="*/ 54039 w 12192000"/>
              <a:gd name="connsiteY0" fmla="*/ 133 h 4783510"/>
              <a:gd name="connsiteX1" fmla="*/ 83989 w 12192000"/>
              <a:gd name="connsiteY1" fmla="*/ 21326 h 4783510"/>
              <a:gd name="connsiteX2" fmla="*/ 127696 w 12192000"/>
              <a:gd name="connsiteY2" fmla="*/ 48217 h 4783510"/>
              <a:gd name="connsiteX3" fmla="*/ 195328 w 12192000"/>
              <a:gd name="connsiteY3" fmla="*/ 60745 h 4783510"/>
              <a:gd name="connsiteX4" fmla="*/ 217130 w 12192000"/>
              <a:gd name="connsiteY4" fmla="*/ 52754 h 4783510"/>
              <a:gd name="connsiteX5" fmla="*/ 232932 w 12192000"/>
              <a:gd name="connsiteY5" fmla="*/ 50560 h 4783510"/>
              <a:gd name="connsiteX6" fmla="*/ 296960 w 12192000"/>
              <a:gd name="connsiteY6" fmla="*/ 85674 h 4783510"/>
              <a:gd name="connsiteX7" fmla="*/ 329442 w 12192000"/>
              <a:gd name="connsiteY7" fmla="*/ 61820 h 4783510"/>
              <a:gd name="connsiteX8" fmla="*/ 386012 w 12192000"/>
              <a:gd name="connsiteY8" fmla="*/ 80741 h 4783510"/>
              <a:gd name="connsiteX9" fmla="*/ 425496 w 12192000"/>
              <a:gd name="connsiteY9" fmla="*/ 47729 h 4783510"/>
              <a:gd name="connsiteX10" fmla="*/ 459561 w 12192000"/>
              <a:gd name="connsiteY10" fmla="*/ 55824 h 4783510"/>
              <a:gd name="connsiteX11" fmla="*/ 559233 w 12192000"/>
              <a:gd name="connsiteY11" fmla="*/ 72799 h 4783510"/>
              <a:gd name="connsiteX12" fmla="*/ 661345 w 12192000"/>
              <a:gd name="connsiteY12" fmla="*/ 147481 h 4783510"/>
              <a:gd name="connsiteX13" fmla="*/ 725095 w 12192000"/>
              <a:gd name="connsiteY13" fmla="*/ 161274 h 4783510"/>
              <a:gd name="connsiteX14" fmla="*/ 755536 w 12192000"/>
              <a:gd name="connsiteY14" fmla="*/ 180724 h 4783510"/>
              <a:gd name="connsiteX15" fmla="*/ 776480 w 12192000"/>
              <a:gd name="connsiteY15" fmla="*/ 182273 h 4783510"/>
              <a:gd name="connsiteX16" fmla="*/ 789058 w 12192000"/>
              <a:gd name="connsiteY16" fmla="*/ 184824 h 4783510"/>
              <a:gd name="connsiteX17" fmla="*/ 811171 w 12192000"/>
              <a:gd name="connsiteY17" fmla="*/ 216295 h 4783510"/>
              <a:gd name="connsiteX18" fmla="*/ 878029 w 12192000"/>
              <a:gd name="connsiteY18" fmla="*/ 215023 h 4783510"/>
              <a:gd name="connsiteX19" fmla="*/ 884769 w 12192000"/>
              <a:gd name="connsiteY19" fmla="*/ 220986 h 4783510"/>
              <a:gd name="connsiteX20" fmla="*/ 884769 w 12192000"/>
              <a:gd name="connsiteY20" fmla="*/ 115817 h 4783510"/>
              <a:gd name="connsiteX21" fmla="*/ 11269135 w 12192000"/>
              <a:gd name="connsiteY21" fmla="*/ 115817 h 4783510"/>
              <a:gd name="connsiteX22" fmla="*/ 11269135 w 12192000"/>
              <a:gd name="connsiteY22" fmla="*/ 1154978 h 4783510"/>
              <a:gd name="connsiteX23" fmla="*/ 11276593 w 12192000"/>
              <a:gd name="connsiteY23" fmla="*/ 1158504 h 4783510"/>
              <a:gd name="connsiteX24" fmla="*/ 11298713 w 12192000"/>
              <a:gd name="connsiteY24" fmla="*/ 1157049 h 4783510"/>
              <a:gd name="connsiteX25" fmla="*/ 11380829 w 12192000"/>
              <a:gd name="connsiteY25" fmla="*/ 1144822 h 4783510"/>
              <a:gd name="connsiteX26" fmla="*/ 11402942 w 12192000"/>
              <a:gd name="connsiteY26" fmla="*/ 1113350 h 4783510"/>
              <a:gd name="connsiteX27" fmla="*/ 11415520 w 12192000"/>
              <a:gd name="connsiteY27" fmla="*/ 1110800 h 4783510"/>
              <a:gd name="connsiteX28" fmla="*/ 11436464 w 12192000"/>
              <a:gd name="connsiteY28" fmla="*/ 1109251 h 4783510"/>
              <a:gd name="connsiteX29" fmla="*/ 11466905 w 12192000"/>
              <a:gd name="connsiteY29" fmla="*/ 1089800 h 4783510"/>
              <a:gd name="connsiteX30" fmla="*/ 11530655 w 12192000"/>
              <a:gd name="connsiteY30" fmla="*/ 1076007 h 4783510"/>
              <a:gd name="connsiteX31" fmla="*/ 11632767 w 12192000"/>
              <a:gd name="connsiteY31" fmla="*/ 1001326 h 4783510"/>
              <a:gd name="connsiteX32" fmla="*/ 11732439 w 12192000"/>
              <a:gd name="connsiteY32" fmla="*/ 984350 h 4783510"/>
              <a:gd name="connsiteX33" fmla="*/ 11766504 w 12192000"/>
              <a:gd name="connsiteY33" fmla="*/ 976255 h 4783510"/>
              <a:gd name="connsiteX34" fmla="*/ 11805989 w 12192000"/>
              <a:gd name="connsiteY34" fmla="*/ 1009267 h 4783510"/>
              <a:gd name="connsiteX35" fmla="*/ 11862559 w 12192000"/>
              <a:gd name="connsiteY35" fmla="*/ 990346 h 4783510"/>
              <a:gd name="connsiteX36" fmla="*/ 11895040 w 12192000"/>
              <a:gd name="connsiteY36" fmla="*/ 1014200 h 4783510"/>
              <a:gd name="connsiteX37" fmla="*/ 11959068 w 12192000"/>
              <a:gd name="connsiteY37" fmla="*/ 979087 h 4783510"/>
              <a:gd name="connsiteX38" fmla="*/ 11974871 w 12192000"/>
              <a:gd name="connsiteY38" fmla="*/ 981280 h 4783510"/>
              <a:gd name="connsiteX39" fmla="*/ 11996673 w 12192000"/>
              <a:gd name="connsiteY39" fmla="*/ 989271 h 4783510"/>
              <a:gd name="connsiteX40" fmla="*/ 12064304 w 12192000"/>
              <a:gd name="connsiteY40" fmla="*/ 976743 h 4783510"/>
              <a:gd name="connsiteX41" fmla="*/ 12108011 w 12192000"/>
              <a:gd name="connsiteY41" fmla="*/ 949852 h 4783510"/>
              <a:gd name="connsiteX42" fmla="*/ 12137961 w 12192000"/>
              <a:gd name="connsiteY42" fmla="*/ 928659 h 4783510"/>
              <a:gd name="connsiteX43" fmla="*/ 12152392 w 12192000"/>
              <a:gd name="connsiteY43" fmla="*/ 940852 h 4783510"/>
              <a:gd name="connsiteX44" fmla="*/ 12187275 w 12192000"/>
              <a:gd name="connsiteY44" fmla="*/ 939175 h 4783510"/>
              <a:gd name="connsiteX45" fmla="*/ 12192000 w 12192000"/>
              <a:gd name="connsiteY45" fmla="*/ 932202 h 4783510"/>
              <a:gd name="connsiteX46" fmla="*/ 12192000 w 12192000"/>
              <a:gd name="connsiteY46" fmla="*/ 1423622 h 4783510"/>
              <a:gd name="connsiteX47" fmla="*/ 12192000 w 12192000"/>
              <a:gd name="connsiteY47" fmla="*/ 2783600 h 4783510"/>
              <a:gd name="connsiteX48" fmla="*/ 12192000 w 12192000"/>
              <a:gd name="connsiteY48" fmla="*/ 4783510 h 4783510"/>
              <a:gd name="connsiteX49" fmla="*/ 2 w 12192000"/>
              <a:gd name="connsiteY49" fmla="*/ 4783510 h 4783510"/>
              <a:gd name="connsiteX50" fmla="*/ 2 w 12192000"/>
              <a:gd name="connsiteY50" fmla="*/ 1855074 h 4783510"/>
              <a:gd name="connsiteX51" fmla="*/ 0 w 12192000"/>
              <a:gd name="connsiteY51" fmla="*/ 1855074 h 4783510"/>
              <a:gd name="connsiteX52" fmla="*/ 0 w 12192000"/>
              <a:gd name="connsiteY52" fmla="*/ 3676 h 4783510"/>
              <a:gd name="connsiteX53" fmla="*/ 4725 w 12192000"/>
              <a:gd name="connsiteY53" fmla="*/ 10649 h 4783510"/>
              <a:gd name="connsiteX54" fmla="*/ 39608 w 12192000"/>
              <a:gd name="connsiteY54" fmla="*/ 12325 h 4783510"/>
              <a:gd name="connsiteX55" fmla="*/ 54039 w 12192000"/>
              <a:gd name="connsiteY55" fmla="*/ 133 h 478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4783510">
                <a:moveTo>
                  <a:pt x="54039" y="133"/>
                </a:moveTo>
                <a:cubicBezTo>
                  <a:pt x="63704" y="2639"/>
                  <a:pt x="62723" y="39358"/>
                  <a:pt x="83989" y="21326"/>
                </a:cubicBezTo>
                <a:cubicBezTo>
                  <a:pt x="105981" y="-11024"/>
                  <a:pt x="111081" y="45279"/>
                  <a:pt x="127696" y="48217"/>
                </a:cubicBezTo>
                <a:cubicBezTo>
                  <a:pt x="144311" y="51155"/>
                  <a:pt x="175067" y="46490"/>
                  <a:pt x="195328" y="60745"/>
                </a:cubicBezTo>
                <a:cubicBezTo>
                  <a:pt x="202114" y="49815"/>
                  <a:pt x="211298" y="72404"/>
                  <a:pt x="217130" y="52754"/>
                </a:cubicBezTo>
                <a:cubicBezTo>
                  <a:pt x="224172" y="55476"/>
                  <a:pt x="227826" y="61398"/>
                  <a:pt x="232932" y="50560"/>
                </a:cubicBezTo>
                <a:cubicBezTo>
                  <a:pt x="248268" y="92855"/>
                  <a:pt x="280981" y="52963"/>
                  <a:pt x="296960" y="85674"/>
                </a:cubicBezTo>
                <a:cubicBezTo>
                  <a:pt x="299830" y="67582"/>
                  <a:pt x="319291" y="68613"/>
                  <a:pt x="329442" y="61820"/>
                </a:cubicBezTo>
                <a:cubicBezTo>
                  <a:pt x="298380" y="131083"/>
                  <a:pt x="368905" y="57302"/>
                  <a:pt x="386012" y="80741"/>
                </a:cubicBezTo>
                <a:cubicBezTo>
                  <a:pt x="377510" y="29578"/>
                  <a:pt x="414386" y="72354"/>
                  <a:pt x="425496" y="47729"/>
                </a:cubicBezTo>
                <a:cubicBezTo>
                  <a:pt x="437040" y="71659"/>
                  <a:pt x="445854" y="45812"/>
                  <a:pt x="459561" y="55824"/>
                </a:cubicBezTo>
                <a:cubicBezTo>
                  <a:pt x="489863" y="61969"/>
                  <a:pt x="520202" y="89712"/>
                  <a:pt x="559233" y="72799"/>
                </a:cubicBezTo>
                <a:cubicBezTo>
                  <a:pt x="577813" y="147164"/>
                  <a:pt x="623281" y="104139"/>
                  <a:pt x="661345" y="147481"/>
                </a:cubicBezTo>
                <a:cubicBezTo>
                  <a:pt x="683250" y="156781"/>
                  <a:pt x="717059" y="121215"/>
                  <a:pt x="725095" y="161274"/>
                </a:cubicBezTo>
                <a:cubicBezTo>
                  <a:pt x="734778" y="137222"/>
                  <a:pt x="744590" y="176885"/>
                  <a:pt x="755536" y="180724"/>
                </a:cubicBezTo>
                <a:cubicBezTo>
                  <a:pt x="764056" y="165505"/>
                  <a:pt x="768536" y="179043"/>
                  <a:pt x="776480" y="182273"/>
                </a:cubicBezTo>
                <a:cubicBezTo>
                  <a:pt x="779946" y="172829"/>
                  <a:pt x="786646" y="173541"/>
                  <a:pt x="789058" y="184824"/>
                </a:cubicBezTo>
                <a:cubicBezTo>
                  <a:pt x="786138" y="210571"/>
                  <a:pt x="809228" y="198414"/>
                  <a:pt x="811171" y="216295"/>
                </a:cubicBezTo>
                <a:cubicBezTo>
                  <a:pt x="821323" y="219407"/>
                  <a:pt x="856662" y="208499"/>
                  <a:pt x="878029" y="215023"/>
                </a:cubicBezTo>
                <a:lnTo>
                  <a:pt x="884769" y="220986"/>
                </a:lnTo>
                <a:lnTo>
                  <a:pt x="884769" y="115817"/>
                </a:lnTo>
                <a:lnTo>
                  <a:pt x="11269135" y="115817"/>
                </a:lnTo>
                <a:lnTo>
                  <a:pt x="11269135" y="1154978"/>
                </a:lnTo>
                <a:lnTo>
                  <a:pt x="11276593" y="1158504"/>
                </a:lnTo>
                <a:cubicBezTo>
                  <a:pt x="11284278" y="1160597"/>
                  <a:pt x="11291853" y="1160653"/>
                  <a:pt x="11298713" y="1157049"/>
                </a:cubicBezTo>
                <a:cubicBezTo>
                  <a:pt x="11308980" y="1128196"/>
                  <a:pt x="11367293" y="1148970"/>
                  <a:pt x="11380829" y="1144822"/>
                </a:cubicBezTo>
                <a:cubicBezTo>
                  <a:pt x="11382772" y="1126940"/>
                  <a:pt x="11405862" y="1139097"/>
                  <a:pt x="11402942" y="1113350"/>
                </a:cubicBezTo>
                <a:cubicBezTo>
                  <a:pt x="11405355" y="1102067"/>
                  <a:pt x="11412054" y="1101355"/>
                  <a:pt x="11415520" y="1110800"/>
                </a:cubicBezTo>
                <a:cubicBezTo>
                  <a:pt x="11423464" y="1107569"/>
                  <a:pt x="11427945" y="1094031"/>
                  <a:pt x="11436464" y="1109251"/>
                </a:cubicBezTo>
                <a:cubicBezTo>
                  <a:pt x="11447410" y="1105411"/>
                  <a:pt x="11457222" y="1065748"/>
                  <a:pt x="11466905" y="1089800"/>
                </a:cubicBezTo>
                <a:cubicBezTo>
                  <a:pt x="11474941" y="1049741"/>
                  <a:pt x="11508751" y="1085307"/>
                  <a:pt x="11530655" y="1076007"/>
                </a:cubicBezTo>
                <a:cubicBezTo>
                  <a:pt x="11568719" y="1032666"/>
                  <a:pt x="11614187" y="1075691"/>
                  <a:pt x="11632767" y="1001326"/>
                </a:cubicBezTo>
                <a:cubicBezTo>
                  <a:pt x="11671799" y="1018238"/>
                  <a:pt x="11702137" y="990496"/>
                  <a:pt x="11732439" y="984350"/>
                </a:cubicBezTo>
                <a:cubicBezTo>
                  <a:pt x="11746147" y="974338"/>
                  <a:pt x="11754960" y="1000186"/>
                  <a:pt x="11766504" y="976255"/>
                </a:cubicBezTo>
                <a:cubicBezTo>
                  <a:pt x="11777615" y="1000881"/>
                  <a:pt x="11814491" y="958104"/>
                  <a:pt x="11805989" y="1009267"/>
                </a:cubicBezTo>
                <a:cubicBezTo>
                  <a:pt x="11823095" y="985828"/>
                  <a:pt x="11893621" y="1059610"/>
                  <a:pt x="11862559" y="990346"/>
                </a:cubicBezTo>
                <a:cubicBezTo>
                  <a:pt x="11872709" y="997140"/>
                  <a:pt x="11892170" y="996108"/>
                  <a:pt x="11895040" y="1014200"/>
                </a:cubicBezTo>
                <a:cubicBezTo>
                  <a:pt x="11911019" y="981490"/>
                  <a:pt x="11943732" y="1021381"/>
                  <a:pt x="11959068" y="979087"/>
                </a:cubicBezTo>
                <a:cubicBezTo>
                  <a:pt x="11964175" y="989925"/>
                  <a:pt x="11967829" y="984002"/>
                  <a:pt x="11974871" y="981280"/>
                </a:cubicBezTo>
                <a:cubicBezTo>
                  <a:pt x="11980703" y="1000930"/>
                  <a:pt x="11989887" y="978341"/>
                  <a:pt x="11996673" y="989271"/>
                </a:cubicBezTo>
                <a:cubicBezTo>
                  <a:pt x="12016933" y="975016"/>
                  <a:pt x="12047689" y="979681"/>
                  <a:pt x="12064304" y="976743"/>
                </a:cubicBezTo>
                <a:cubicBezTo>
                  <a:pt x="12080919" y="973805"/>
                  <a:pt x="12086019" y="917502"/>
                  <a:pt x="12108011" y="949852"/>
                </a:cubicBezTo>
                <a:cubicBezTo>
                  <a:pt x="12129277" y="967884"/>
                  <a:pt x="12128297" y="931165"/>
                  <a:pt x="12137961" y="928659"/>
                </a:cubicBezTo>
                <a:cubicBezTo>
                  <a:pt x="12141183" y="927823"/>
                  <a:pt x="12145587" y="930789"/>
                  <a:pt x="12152392" y="940852"/>
                </a:cubicBezTo>
                <a:cubicBezTo>
                  <a:pt x="12158285" y="946241"/>
                  <a:pt x="12172554" y="936871"/>
                  <a:pt x="12187275" y="939175"/>
                </a:cubicBezTo>
                <a:lnTo>
                  <a:pt x="12192000" y="932202"/>
                </a:lnTo>
                <a:lnTo>
                  <a:pt x="12192000" y="1423622"/>
                </a:lnTo>
                <a:lnTo>
                  <a:pt x="12192000" y="2783600"/>
                </a:lnTo>
                <a:lnTo>
                  <a:pt x="12192000" y="4783510"/>
                </a:lnTo>
                <a:lnTo>
                  <a:pt x="2" y="4783510"/>
                </a:lnTo>
                <a:lnTo>
                  <a:pt x="2" y="1855074"/>
                </a:lnTo>
                <a:lnTo>
                  <a:pt x="0" y="1855074"/>
                </a:lnTo>
                <a:lnTo>
                  <a:pt x="0" y="3676"/>
                </a:lnTo>
                <a:lnTo>
                  <a:pt x="4725" y="10649"/>
                </a:lnTo>
                <a:cubicBezTo>
                  <a:pt x="19446" y="8345"/>
                  <a:pt x="33716" y="17715"/>
                  <a:pt x="39608" y="12325"/>
                </a:cubicBezTo>
                <a:cubicBezTo>
                  <a:pt x="46413" y="2263"/>
                  <a:pt x="50817" y="-703"/>
                  <a:pt x="54039" y="1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4C44F0-F390-48A8-974F-CAC9A33F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466929"/>
            <a:ext cx="10706100" cy="591762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1E2BC-690E-4AE7-9218-5F2F1F17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strategy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CBB5B9-3CCD-48EC-A96E-410A0A737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333768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1366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CAE0-C556-4817-83CA-03DFBDC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862B-0204-4492-B7C7-E79E1256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 CIFAR-10 Image Classification</a:t>
            </a:r>
          </a:p>
          <a:p>
            <a:pPr lvl="1"/>
            <a:r>
              <a:rPr lang="en-US" dirty="0"/>
              <a:t>Dataset Information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Creating the CNN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Part 2 AI Blackjack Player</a:t>
            </a:r>
          </a:p>
          <a:p>
            <a:pPr lvl="1"/>
            <a:r>
              <a:rPr lang="en-US" dirty="0"/>
              <a:t>States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Rewards</a:t>
            </a:r>
          </a:p>
          <a:p>
            <a:pPr lvl="1"/>
            <a:r>
              <a:rPr lang="en-US" dirty="0"/>
              <a:t>Layers and Activation Functions</a:t>
            </a:r>
          </a:p>
          <a:p>
            <a:pPr lvl="1"/>
            <a:r>
              <a:rPr lang="en-US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180418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BED30-0790-4F14-9C41-BF36D9C1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91" y="1122362"/>
            <a:ext cx="8376514" cy="2534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Part 1 cifaR-10 Image Classification</a:t>
            </a:r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879FBB7-D723-4E8D-8F7A-1CA33250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52" y="5169647"/>
            <a:ext cx="12192000" cy="168835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68B093-D5D0-413E-B63F-4E732B9D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476645-8D91-4AA1-99AA-A41FB389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9883" cy="6858000"/>
          </a:xfrm>
          <a:custGeom>
            <a:avLst/>
            <a:gdLst>
              <a:gd name="connsiteX0" fmla="*/ 0 w 8829883"/>
              <a:gd name="connsiteY0" fmla="*/ 0 h 6858000"/>
              <a:gd name="connsiteX1" fmla="*/ 723900 w 8829883"/>
              <a:gd name="connsiteY1" fmla="*/ 0 h 6858000"/>
              <a:gd name="connsiteX2" fmla="*/ 2899611 w 8829883"/>
              <a:gd name="connsiteY2" fmla="*/ 0 h 6858000"/>
              <a:gd name="connsiteX3" fmla="*/ 2899611 w 8829883"/>
              <a:gd name="connsiteY3" fmla="*/ 454 h 6858000"/>
              <a:gd name="connsiteX4" fmla="*/ 7893368 w 8829883"/>
              <a:gd name="connsiteY4" fmla="*/ 1496 h 6858000"/>
              <a:gd name="connsiteX5" fmla="*/ 7869582 w 8829883"/>
              <a:gd name="connsiteY5" fmla="*/ 71879 h 6858000"/>
              <a:gd name="connsiteX6" fmla="*/ 7886895 w 8829883"/>
              <a:gd name="connsiteY6" fmla="*/ 187470 h 6858000"/>
              <a:gd name="connsiteX7" fmla="*/ 7882119 w 8829883"/>
              <a:gd name="connsiteY7" fmla="*/ 277365 h 6858000"/>
              <a:gd name="connsiteX8" fmla="*/ 7895991 w 8829883"/>
              <a:gd name="connsiteY8" fmla="*/ 346246 h 6858000"/>
              <a:gd name="connsiteX9" fmla="*/ 7891335 w 8829883"/>
              <a:gd name="connsiteY9" fmla="*/ 373517 h 6858000"/>
              <a:gd name="connsiteX10" fmla="*/ 7881842 w 8829883"/>
              <a:gd name="connsiteY10" fmla="*/ 408648 h 6858000"/>
              <a:gd name="connsiteX11" fmla="*/ 7868532 w 8829883"/>
              <a:gd name="connsiteY11" fmla="*/ 474050 h 6858000"/>
              <a:gd name="connsiteX12" fmla="*/ 7835844 w 8829883"/>
              <a:gd name="connsiteY12" fmla="*/ 527194 h 6858000"/>
              <a:gd name="connsiteX13" fmla="*/ 7808260 w 8829883"/>
              <a:gd name="connsiteY13" fmla="*/ 569723 h 6858000"/>
              <a:gd name="connsiteX14" fmla="*/ 7805612 w 8829883"/>
              <a:gd name="connsiteY14" fmla="*/ 629088 h 6858000"/>
              <a:gd name="connsiteX15" fmla="*/ 7837166 w 8829883"/>
              <a:gd name="connsiteY15" fmla="*/ 676108 h 6858000"/>
              <a:gd name="connsiteX16" fmla="*/ 7851045 w 8829883"/>
              <a:gd name="connsiteY16" fmla="*/ 771520 h 6858000"/>
              <a:gd name="connsiteX17" fmla="*/ 7872025 w 8829883"/>
              <a:gd name="connsiteY17" fmla="*/ 826741 h 6858000"/>
              <a:gd name="connsiteX18" fmla="*/ 7875013 w 8829883"/>
              <a:gd name="connsiteY18" fmla="*/ 871450 h 6858000"/>
              <a:gd name="connsiteX19" fmla="*/ 7872432 w 8829883"/>
              <a:gd name="connsiteY19" fmla="*/ 930795 h 6858000"/>
              <a:gd name="connsiteX20" fmla="*/ 7875655 w 8829883"/>
              <a:gd name="connsiteY20" fmla="*/ 1039090 h 6858000"/>
              <a:gd name="connsiteX21" fmla="*/ 7838078 w 8829883"/>
              <a:gd name="connsiteY21" fmla="*/ 1138030 h 6858000"/>
              <a:gd name="connsiteX22" fmla="*/ 7821448 w 8829883"/>
              <a:gd name="connsiteY22" fmla="*/ 1219394 h 6858000"/>
              <a:gd name="connsiteX23" fmla="*/ 7822973 w 8829883"/>
              <a:gd name="connsiteY23" fmla="*/ 1272242 h 6858000"/>
              <a:gd name="connsiteX24" fmla="*/ 7818282 w 8829883"/>
              <a:gd name="connsiteY24" fmla="*/ 1341591 h 6858000"/>
              <a:gd name="connsiteX25" fmla="*/ 7836258 w 8829883"/>
              <a:gd name="connsiteY25" fmla="*/ 1426833 h 6858000"/>
              <a:gd name="connsiteX26" fmla="*/ 7826152 w 8829883"/>
              <a:gd name="connsiteY26" fmla="*/ 1461933 h 6858000"/>
              <a:gd name="connsiteX27" fmla="*/ 7831768 w 8829883"/>
              <a:gd name="connsiteY27" fmla="*/ 1474139 h 6858000"/>
              <a:gd name="connsiteX28" fmla="*/ 7817196 w 8829883"/>
              <a:gd name="connsiteY28" fmla="*/ 1609254 h 6858000"/>
              <a:gd name="connsiteX29" fmla="*/ 7770505 w 8829883"/>
              <a:gd name="connsiteY29" fmla="*/ 1767407 h 6858000"/>
              <a:gd name="connsiteX30" fmla="*/ 7762919 w 8829883"/>
              <a:gd name="connsiteY30" fmla="*/ 1904844 h 6858000"/>
              <a:gd name="connsiteX31" fmla="*/ 7766866 w 8829883"/>
              <a:gd name="connsiteY31" fmla="*/ 1957179 h 6858000"/>
              <a:gd name="connsiteX32" fmla="*/ 7773064 w 8829883"/>
              <a:gd name="connsiteY32" fmla="*/ 2044640 h 6858000"/>
              <a:gd name="connsiteX33" fmla="*/ 7794047 w 8829883"/>
              <a:gd name="connsiteY33" fmla="*/ 2118761 h 6858000"/>
              <a:gd name="connsiteX34" fmla="*/ 7798133 w 8829883"/>
              <a:gd name="connsiteY34" fmla="*/ 2140040 h 6858000"/>
              <a:gd name="connsiteX35" fmla="*/ 7771312 w 8829883"/>
              <a:gd name="connsiteY35" fmla="*/ 2193292 h 6858000"/>
              <a:gd name="connsiteX36" fmla="*/ 7771054 w 8829883"/>
              <a:gd name="connsiteY36" fmla="*/ 2250961 h 6858000"/>
              <a:gd name="connsiteX37" fmla="*/ 7756583 w 8829883"/>
              <a:gd name="connsiteY37" fmla="*/ 2337555 h 6858000"/>
              <a:gd name="connsiteX38" fmla="*/ 7742362 w 8829883"/>
              <a:gd name="connsiteY38" fmla="*/ 2411360 h 6858000"/>
              <a:gd name="connsiteX39" fmla="*/ 7717009 w 8829883"/>
              <a:gd name="connsiteY39" fmla="*/ 2529941 h 6858000"/>
              <a:gd name="connsiteX40" fmla="*/ 7709959 w 8829883"/>
              <a:gd name="connsiteY40" fmla="*/ 2601138 h 6858000"/>
              <a:gd name="connsiteX41" fmla="*/ 7690720 w 8829883"/>
              <a:gd name="connsiteY41" fmla="*/ 2640695 h 6858000"/>
              <a:gd name="connsiteX42" fmla="*/ 7704675 w 8829883"/>
              <a:gd name="connsiteY42" fmla="*/ 2880990 h 6858000"/>
              <a:gd name="connsiteX43" fmla="*/ 7680571 w 8829883"/>
              <a:gd name="connsiteY43" fmla="*/ 3041883 h 6858000"/>
              <a:gd name="connsiteX44" fmla="*/ 7680501 w 8829883"/>
              <a:gd name="connsiteY44" fmla="*/ 3120847 h 6858000"/>
              <a:gd name="connsiteX45" fmla="*/ 7679792 w 8829883"/>
              <a:gd name="connsiteY45" fmla="*/ 3213223 h 6858000"/>
              <a:gd name="connsiteX46" fmla="*/ 7663577 w 8829883"/>
              <a:gd name="connsiteY46" fmla="*/ 3257980 h 6858000"/>
              <a:gd name="connsiteX47" fmla="*/ 7670372 w 8829883"/>
              <a:gd name="connsiteY47" fmla="*/ 3319870 h 6858000"/>
              <a:gd name="connsiteX48" fmla="*/ 7659210 w 8829883"/>
              <a:gd name="connsiteY48" fmla="*/ 3336975 h 6858000"/>
              <a:gd name="connsiteX49" fmla="*/ 7663790 w 8829883"/>
              <a:gd name="connsiteY49" fmla="*/ 3375005 h 6858000"/>
              <a:gd name="connsiteX50" fmla="*/ 7660235 w 8829883"/>
              <a:gd name="connsiteY50" fmla="*/ 3426516 h 6858000"/>
              <a:gd name="connsiteX51" fmla="*/ 7665486 w 8829883"/>
              <a:gd name="connsiteY51" fmla="*/ 3483295 h 6858000"/>
              <a:gd name="connsiteX52" fmla="*/ 7666126 w 8829883"/>
              <a:gd name="connsiteY52" fmla="*/ 3554065 h 6858000"/>
              <a:gd name="connsiteX53" fmla="*/ 7672381 w 8829883"/>
              <a:gd name="connsiteY53" fmla="*/ 3603550 h 6858000"/>
              <a:gd name="connsiteX54" fmla="*/ 7667729 w 8829883"/>
              <a:gd name="connsiteY54" fmla="*/ 3620698 h 6858000"/>
              <a:gd name="connsiteX55" fmla="*/ 7716596 w 8829883"/>
              <a:gd name="connsiteY55" fmla="*/ 3697238 h 6858000"/>
              <a:gd name="connsiteX56" fmla="*/ 7747466 w 8829883"/>
              <a:gd name="connsiteY56" fmla="*/ 3874032 h 6858000"/>
              <a:gd name="connsiteX57" fmla="*/ 7834319 w 8829883"/>
              <a:gd name="connsiteY57" fmla="*/ 4110321 h 6858000"/>
              <a:gd name="connsiteX58" fmla="*/ 7867564 w 8829883"/>
              <a:gd name="connsiteY58" fmla="*/ 4394443 h 6858000"/>
              <a:gd name="connsiteX59" fmla="*/ 7889499 w 8829883"/>
              <a:gd name="connsiteY59" fmla="*/ 4481516 h 6858000"/>
              <a:gd name="connsiteX60" fmla="*/ 7896009 w 8829883"/>
              <a:gd name="connsiteY60" fmla="*/ 4570151 h 6858000"/>
              <a:gd name="connsiteX61" fmla="*/ 7921149 w 8829883"/>
              <a:gd name="connsiteY61" fmla="*/ 4609273 h 6858000"/>
              <a:gd name="connsiteX62" fmla="*/ 7990345 w 8829883"/>
              <a:gd name="connsiteY62" fmla="*/ 4720709 h 6858000"/>
              <a:gd name="connsiteX63" fmla="*/ 8042196 w 8829883"/>
              <a:gd name="connsiteY63" fmla="*/ 4823185 h 6858000"/>
              <a:gd name="connsiteX64" fmla="*/ 8055295 w 8829883"/>
              <a:gd name="connsiteY64" fmla="*/ 4829890 h 6858000"/>
              <a:gd name="connsiteX65" fmla="*/ 8064976 w 8829883"/>
              <a:gd name="connsiteY65" fmla="*/ 4839887 h 6858000"/>
              <a:gd name="connsiteX66" fmla="*/ 8064641 w 8829883"/>
              <a:gd name="connsiteY66" fmla="*/ 4841844 h 6858000"/>
              <a:gd name="connsiteX67" fmla="*/ 8095025 w 8829883"/>
              <a:gd name="connsiteY67" fmla="*/ 4882737 h 6858000"/>
              <a:gd name="connsiteX68" fmla="*/ 8095152 w 8829883"/>
              <a:gd name="connsiteY68" fmla="*/ 4886987 h 6858000"/>
              <a:gd name="connsiteX69" fmla="*/ 8111844 w 8829883"/>
              <a:gd name="connsiteY69" fmla="*/ 4913701 h 6858000"/>
              <a:gd name="connsiteX70" fmla="*/ 8112706 w 8829883"/>
              <a:gd name="connsiteY70" fmla="*/ 4942285 h 6858000"/>
              <a:gd name="connsiteX71" fmla="*/ 8120594 w 8829883"/>
              <a:gd name="connsiteY71" fmla="*/ 5017893 h 6858000"/>
              <a:gd name="connsiteX72" fmla="*/ 8123257 w 8829883"/>
              <a:gd name="connsiteY72" fmla="*/ 5024073 h 6858000"/>
              <a:gd name="connsiteX73" fmla="*/ 8125768 w 8829883"/>
              <a:gd name="connsiteY73" fmla="*/ 5030584 h 6858000"/>
              <a:gd name="connsiteX74" fmla="*/ 8128671 w 8829883"/>
              <a:gd name="connsiteY74" fmla="*/ 5034636 h 6858000"/>
              <a:gd name="connsiteX75" fmla="*/ 8134221 w 8829883"/>
              <a:gd name="connsiteY75" fmla="*/ 5046141 h 6858000"/>
              <a:gd name="connsiteX76" fmla="*/ 8134444 w 8829883"/>
              <a:gd name="connsiteY76" fmla="*/ 5050962 h 6858000"/>
              <a:gd name="connsiteX77" fmla="*/ 8132097 w 8829883"/>
              <a:gd name="connsiteY77" fmla="*/ 5054116 h 6858000"/>
              <a:gd name="connsiteX78" fmla="*/ 8132949 w 8829883"/>
              <a:gd name="connsiteY78" fmla="*/ 5054989 h 6858000"/>
              <a:gd name="connsiteX79" fmla="*/ 8144485 w 8829883"/>
              <a:gd name="connsiteY79" fmla="*/ 5116013 h 6858000"/>
              <a:gd name="connsiteX80" fmla="*/ 8144659 w 8829883"/>
              <a:gd name="connsiteY80" fmla="*/ 5116809 h 6858000"/>
              <a:gd name="connsiteX81" fmla="*/ 8162234 w 8829883"/>
              <a:gd name="connsiteY81" fmla="*/ 5129105 h 6858000"/>
              <a:gd name="connsiteX82" fmla="*/ 8226967 w 8829883"/>
              <a:gd name="connsiteY82" fmla="*/ 5202821 h 6858000"/>
              <a:gd name="connsiteX83" fmla="*/ 8360194 w 8829883"/>
              <a:gd name="connsiteY83" fmla="*/ 5397075 h 6858000"/>
              <a:gd name="connsiteX84" fmla="*/ 8384145 w 8829883"/>
              <a:gd name="connsiteY84" fmla="*/ 5467080 h 6858000"/>
              <a:gd name="connsiteX85" fmla="*/ 8416773 w 8829883"/>
              <a:gd name="connsiteY85" fmla="*/ 5493882 h 6858000"/>
              <a:gd name="connsiteX86" fmla="*/ 8429667 w 8829883"/>
              <a:gd name="connsiteY86" fmla="*/ 5590605 h 6858000"/>
              <a:gd name="connsiteX87" fmla="*/ 8506235 w 8829883"/>
              <a:gd name="connsiteY87" fmla="*/ 5685507 h 6858000"/>
              <a:gd name="connsiteX88" fmla="*/ 8537925 w 8829883"/>
              <a:gd name="connsiteY88" fmla="*/ 5756235 h 6858000"/>
              <a:gd name="connsiteX89" fmla="*/ 8592162 w 8829883"/>
              <a:gd name="connsiteY89" fmla="*/ 5913062 h 6858000"/>
              <a:gd name="connsiteX90" fmla="*/ 8629162 w 8829883"/>
              <a:gd name="connsiteY90" fmla="*/ 5968992 h 6858000"/>
              <a:gd name="connsiteX91" fmla="*/ 8626026 w 8829883"/>
              <a:gd name="connsiteY91" fmla="*/ 5975711 h 6858000"/>
              <a:gd name="connsiteX92" fmla="*/ 8638741 w 8829883"/>
              <a:gd name="connsiteY92" fmla="*/ 6017877 h 6858000"/>
              <a:gd name="connsiteX93" fmla="*/ 8687880 w 8829883"/>
              <a:gd name="connsiteY93" fmla="*/ 6149197 h 6858000"/>
              <a:gd name="connsiteX94" fmla="*/ 8738885 w 8829883"/>
              <a:gd name="connsiteY94" fmla="*/ 6239177 h 6858000"/>
              <a:gd name="connsiteX95" fmla="*/ 8742293 w 8829883"/>
              <a:gd name="connsiteY95" fmla="*/ 6269973 h 6858000"/>
              <a:gd name="connsiteX96" fmla="*/ 8748318 w 8829883"/>
              <a:gd name="connsiteY96" fmla="*/ 6321477 h 6858000"/>
              <a:gd name="connsiteX97" fmla="*/ 8740264 w 8829883"/>
              <a:gd name="connsiteY97" fmla="*/ 6363570 h 6858000"/>
              <a:gd name="connsiteX98" fmla="*/ 8750282 w 8829883"/>
              <a:gd name="connsiteY98" fmla="*/ 6405211 h 6858000"/>
              <a:gd name="connsiteX99" fmla="*/ 8780770 w 8829883"/>
              <a:gd name="connsiteY99" fmla="*/ 6526653 h 6858000"/>
              <a:gd name="connsiteX100" fmla="*/ 8788697 w 8829883"/>
              <a:gd name="connsiteY100" fmla="*/ 6566039 h 6858000"/>
              <a:gd name="connsiteX101" fmla="*/ 8805801 w 8829883"/>
              <a:gd name="connsiteY101" fmla="*/ 6674924 h 6858000"/>
              <a:gd name="connsiteX102" fmla="*/ 8819458 w 8829883"/>
              <a:gd name="connsiteY102" fmla="*/ 6784979 h 6858000"/>
              <a:gd name="connsiteX103" fmla="*/ 8807945 w 8829883"/>
              <a:gd name="connsiteY103" fmla="*/ 6855780 h 6858000"/>
              <a:gd name="connsiteX104" fmla="*/ 8808350 w 8829883"/>
              <a:gd name="connsiteY104" fmla="*/ 6856508 h 6858000"/>
              <a:gd name="connsiteX105" fmla="*/ 2899611 w 8829883"/>
              <a:gd name="connsiteY105" fmla="*/ 6857599 h 6858000"/>
              <a:gd name="connsiteX106" fmla="*/ 2899611 w 8829883"/>
              <a:gd name="connsiteY106" fmla="*/ 6858000 h 6858000"/>
              <a:gd name="connsiteX107" fmla="*/ 723900 w 8829883"/>
              <a:gd name="connsiteY107" fmla="*/ 6858000 h 6858000"/>
              <a:gd name="connsiteX108" fmla="*/ 0 w 8829883"/>
              <a:gd name="connsiteY10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8829883" h="6858000">
                <a:moveTo>
                  <a:pt x="0" y="0"/>
                </a:moveTo>
                <a:lnTo>
                  <a:pt x="723900" y="0"/>
                </a:lnTo>
                <a:lnTo>
                  <a:pt x="2899611" y="0"/>
                </a:lnTo>
                <a:lnTo>
                  <a:pt x="2899611" y="454"/>
                </a:lnTo>
                <a:lnTo>
                  <a:pt x="7893368" y="1496"/>
                </a:lnTo>
                <a:lnTo>
                  <a:pt x="7869582" y="71879"/>
                </a:lnTo>
                <a:lnTo>
                  <a:pt x="7886895" y="187470"/>
                </a:lnTo>
                <a:lnTo>
                  <a:pt x="7882119" y="277365"/>
                </a:lnTo>
                <a:cubicBezTo>
                  <a:pt x="7875900" y="290114"/>
                  <a:pt x="7902243" y="330262"/>
                  <a:pt x="7895991" y="346246"/>
                </a:cubicBezTo>
                <a:cubicBezTo>
                  <a:pt x="7893456" y="355592"/>
                  <a:pt x="7887147" y="361969"/>
                  <a:pt x="7891335" y="373517"/>
                </a:cubicBezTo>
                <a:cubicBezTo>
                  <a:pt x="7895602" y="389016"/>
                  <a:pt x="7871592" y="401168"/>
                  <a:pt x="7881842" y="408648"/>
                </a:cubicBezTo>
                <a:cubicBezTo>
                  <a:pt x="7865065" y="417648"/>
                  <a:pt x="7872620" y="452979"/>
                  <a:pt x="7868532" y="474050"/>
                </a:cubicBezTo>
                <a:cubicBezTo>
                  <a:pt x="7853778" y="479060"/>
                  <a:pt x="7850935" y="489514"/>
                  <a:pt x="7835844" y="527194"/>
                </a:cubicBezTo>
                <a:cubicBezTo>
                  <a:pt x="7819198" y="532133"/>
                  <a:pt x="7834612" y="554318"/>
                  <a:pt x="7808260" y="569723"/>
                </a:cubicBezTo>
                <a:lnTo>
                  <a:pt x="7805612" y="629088"/>
                </a:lnTo>
                <a:cubicBezTo>
                  <a:pt x="7822181" y="658375"/>
                  <a:pt x="7843286" y="628668"/>
                  <a:pt x="7837166" y="676108"/>
                </a:cubicBezTo>
                <a:lnTo>
                  <a:pt x="7851045" y="771520"/>
                </a:lnTo>
                <a:cubicBezTo>
                  <a:pt x="7845014" y="794446"/>
                  <a:pt x="7876752" y="798773"/>
                  <a:pt x="7872025" y="826741"/>
                </a:cubicBezTo>
                <a:cubicBezTo>
                  <a:pt x="7871325" y="842533"/>
                  <a:pt x="7862429" y="855601"/>
                  <a:pt x="7875013" y="871450"/>
                </a:cubicBezTo>
                <a:cubicBezTo>
                  <a:pt x="7889412" y="893399"/>
                  <a:pt x="7850435" y="924300"/>
                  <a:pt x="7872432" y="930795"/>
                </a:cubicBezTo>
                <a:cubicBezTo>
                  <a:pt x="7845414" y="953175"/>
                  <a:pt x="7887863" y="999760"/>
                  <a:pt x="7875655" y="1039090"/>
                </a:cubicBezTo>
                <a:cubicBezTo>
                  <a:pt x="7850663" y="1054257"/>
                  <a:pt x="7849862" y="1071925"/>
                  <a:pt x="7838078" y="1138030"/>
                </a:cubicBezTo>
                <a:cubicBezTo>
                  <a:pt x="7809579" y="1154037"/>
                  <a:pt x="7863353" y="1182266"/>
                  <a:pt x="7821448" y="1219394"/>
                </a:cubicBezTo>
                <a:cubicBezTo>
                  <a:pt x="7823834" y="1223017"/>
                  <a:pt x="7823501" y="1251876"/>
                  <a:pt x="7822973" y="1272242"/>
                </a:cubicBezTo>
                <a:cubicBezTo>
                  <a:pt x="7822445" y="1292609"/>
                  <a:pt x="7831941" y="1316014"/>
                  <a:pt x="7818282" y="1341591"/>
                </a:cubicBezTo>
                <a:lnTo>
                  <a:pt x="7836258" y="1426833"/>
                </a:lnTo>
                <a:cubicBezTo>
                  <a:pt x="7835968" y="1439455"/>
                  <a:pt x="7833304" y="1451564"/>
                  <a:pt x="7826152" y="1461933"/>
                </a:cubicBezTo>
                <a:cubicBezTo>
                  <a:pt x="7828269" y="1465582"/>
                  <a:pt x="7833261" y="1449588"/>
                  <a:pt x="7831768" y="1474139"/>
                </a:cubicBezTo>
                <a:cubicBezTo>
                  <a:pt x="7830277" y="1498693"/>
                  <a:pt x="7829014" y="1596424"/>
                  <a:pt x="7817196" y="1609254"/>
                </a:cubicBezTo>
                <a:cubicBezTo>
                  <a:pt x="7777782" y="1679005"/>
                  <a:pt x="7783023" y="1695437"/>
                  <a:pt x="7770505" y="1767407"/>
                </a:cubicBezTo>
                <a:cubicBezTo>
                  <a:pt x="7760010" y="1850911"/>
                  <a:pt x="7802143" y="1815467"/>
                  <a:pt x="7762919" y="1904844"/>
                </a:cubicBezTo>
                <a:cubicBezTo>
                  <a:pt x="7775200" y="1923814"/>
                  <a:pt x="7774829" y="1937779"/>
                  <a:pt x="7766866" y="1957179"/>
                </a:cubicBezTo>
                <a:cubicBezTo>
                  <a:pt x="7762749" y="1998306"/>
                  <a:pt x="7796000" y="2013648"/>
                  <a:pt x="7773064" y="2044640"/>
                </a:cubicBezTo>
                <a:cubicBezTo>
                  <a:pt x="7791355" y="2047050"/>
                  <a:pt x="7774207" y="2127691"/>
                  <a:pt x="7794047" y="2118761"/>
                </a:cubicBezTo>
                <a:cubicBezTo>
                  <a:pt x="7797595" y="2127828"/>
                  <a:pt x="7801922" y="2127617"/>
                  <a:pt x="7798133" y="2140040"/>
                </a:cubicBezTo>
                <a:cubicBezTo>
                  <a:pt x="7794343" y="2152462"/>
                  <a:pt x="7775825" y="2174806"/>
                  <a:pt x="7771312" y="2193292"/>
                </a:cubicBezTo>
                <a:lnTo>
                  <a:pt x="7771054" y="2250961"/>
                </a:lnTo>
                <a:cubicBezTo>
                  <a:pt x="7764859" y="2272200"/>
                  <a:pt x="7766040" y="2310822"/>
                  <a:pt x="7756583" y="2337555"/>
                </a:cubicBezTo>
                <a:cubicBezTo>
                  <a:pt x="7732413" y="2374423"/>
                  <a:pt x="7752131" y="2384352"/>
                  <a:pt x="7742362" y="2411360"/>
                </a:cubicBezTo>
                <a:cubicBezTo>
                  <a:pt x="7734510" y="2465717"/>
                  <a:pt x="7719828" y="2495902"/>
                  <a:pt x="7717009" y="2529941"/>
                </a:cubicBezTo>
                <a:cubicBezTo>
                  <a:pt x="7714517" y="2530459"/>
                  <a:pt x="7714340" y="2582679"/>
                  <a:pt x="7709959" y="2601138"/>
                </a:cubicBezTo>
                <a:cubicBezTo>
                  <a:pt x="7705578" y="2619597"/>
                  <a:pt x="7682467" y="2614253"/>
                  <a:pt x="7690720" y="2640695"/>
                </a:cubicBezTo>
                <a:cubicBezTo>
                  <a:pt x="7688598" y="2718827"/>
                  <a:pt x="7707530" y="2807257"/>
                  <a:pt x="7704675" y="2880990"/>
                </a:cubicBezTo>
                <a:cubicBezTo>
                  <a:pt x="7690578" y="2882059"/>
                  <a:pt x="7692748" y="2990697"/>
                  <a:pt x="7680571" y="3041883"/>
                </a:cubicBezTo>
                <a:cubicBezTo>
                  <a:pt x="7673737" y="3101494"/>
                  <a:pt x="7687176" y="3075461"/>
                  <a:pt x="7680501" y="3120847"/>
                </a:cubicBezTo>
                <a:cubicBezTo>
                  <a:pt x="7674028" y="3148030"/>
                  <a:pt x="7682121" y="3179271"/>
                  <a:pt x="7679792" y="3213223"/>
                </a:cubicBezTo>
                <a:cubicBezTo>
                  <a:pt x="7674578" y="3247046"/>
                  <a:pt x="7687119" y="3253869"/>
                  <a:pt x="7663577" y="3257980"/>
                </a:cubicBezTo>
                <a:lnTo>
                  <a:pt x="7670372" y="3319870"/>
                </a:lnTo>
                <a:cubicBezTo>
                  <a:pt x="7670391" y="3319962"/>
                  <a:pt x="7659190" y="3336883"/>
                  <a:pt x="7659210" y="3336975"/>
                </a:cubicBezTo>
                <a:cubicBezTo>
                  <a:pt x="7659238" y="3341028"/>
                  <a:pt x="7664538" y="3368519"/>
                  <a:pt x="7663790" y="3375005"/>
                </a:cubicBezTo>
                <a:lnTo>
                  <a:pt x="7660235" y="3426516"/>
                </a:lnTo>
                <a:lnTo>
                  <a:pt x="7665486" y="3483295"/>
                </a:lnTo>
                <a:cubicBezTo>
                  <a:pt x="7672077" y="3506423"/>
                  <a:pt x="7661238" y="3533087"/>
                  <a:pt x="7666126" y="3554065"/>
                </a:cubicBezTo>
                <a:cubicBezTo>
                  <a:pt x="7678048" y="3573925"/>
                  <a:pt x="7661821" y="3583827"/>
                  <a:pt x="7672381" y="3603550"/>
                </a:cubicBezTo>
                <a:lnTo>
                  <a:pt x="7667729" y="3620698"/>
                </a:lnTo>
                <a:cubicBezTo>
                  <a:pt x="7671207" y="3633994"/>
                  <a:pt x="7713118" y="3683942"/>
                  <a:pt x="7716596" y="3697238"/>
                </a:cubicBezTo>
                <a:cubicBezTo>
                  <a:pt x="7723056" y="3722704"/>
                  <a:pt x="7743331" y="3846484"/>
                  <a:pt x="7747466" y="3874032"/>
                </a:cubicBezTo>
                <a:cubicBezTo>
                  <a:pt x="7767087" y="3942879"/>
                  <a:pt x="7813563" y="3991196"/>
                  <a:pt x="7834319" y="4110321"/>
                </a:cubicBezTo>
                <a:cubicBezTo>
                  <a:pt x="7877657" y="4189421"/>
                  <a:pt x="7855454" y="4256910"/>
                  <a:pt x="7867564" y="4394443"/>
                </a:cubicBezTo>
                <a:lnTo>
                  <a:pt x="7889499" y="4481516"/>
                </a:lnTo>
                <a:lnTo>
                  <a:pt x="7896009" y="4570151"/>
                </a:lnTo>
                <a:cubicBezTo>
                  <a:pt x="7901673" y="4583061"/>
                  <a:pt x="7909607" y="4596194"/>
                  <a:pt x="7921149" y="4609273"/>
                </a:cubicBezTo>
                <a:cubicBezTo>
                  <a:pt x="7949863" y="4633217"/>
                  <a:pt x="7959858" y="4695621"/>
                  <a:pt x="7990345" y="4720709"/>
                </a:cubicBezTo>
                <a:cubicBezTo>
                  <a:pt x="8003610" y="4765212"/>
                  <a:pt x="8047493" y="4776306"/>
                  <a:pt x="8042196" y="4823185"/>
                </a:cubicBezTo>
                <a:cubicBezTo>
                  <a:pt x="8047150" y="4824577"/>
                  <a:pt x="8051460" y="4826909"/>
                  <a:pt x="8055295" y="4829890"/>
                </a:cubicBezTo>
                <a:lnTo>
                  <a:pt x="8064976" y="4839887"/>
                </a:lnTo>
                <a:cubicBezTo>
                  <a:pt x="8064864" y="4840539"/>
                  <a:pt x="8064753" y="4841192"/>
                  <a:pt x="8064641" y="4841844"/>
                </a:cubicBezTo>
                <a:lnTo>
                  <a:pt x="8095025" y="4882737"/>
                </a:lnTo>
                <a:cubicBezTo>
                  <a:pt x="8095067" y="4884154"/>
                  <a:pt x="8095110" y="4885570"/>
                  <a:pt x="8095152" y="4886987"/>
                </a:cubicBezTo>
                <a:lnTo>
                  <a:pt x="8111844" y="4913701"/>
                </a:lnTo>
                <a:cubicBezTo>
                  <a:pt x="8114770" y="4922917"/>
                  <a:pt x="8111248" y="4924920"/>
                  <a:pt x="8112706" y="4942285"/>
                </a:cubicBezTo>
                <a:cubicBezTo>
                  <a:pt x="8114364" y="4957841"/>
                  <a:pt x="8118802" y="5004304"/>
                  <a:pt x="8120594" y="5017893"/>
                </a:cubicBezTo>
                <a:lnTo>
                  <a:pt x="8123257" y="5024073"/>
                </a:lnTo>
                <a:cubicBezTo>
                  <a:pt x="8123336" y="5025637"/>
                  <a:pt x="8124072" y="5027691"/>
                  <a:pt x="8125768" y="5030584"/>
                </a:cubicBezTo>
                <a:lnTo>
                  <a:pt x="8128671" y="5034636"/>
                </a:lnTo>
                <a:lnTo>
                  <a:pt x="8134221" y="5046141"/>
                </a:lnTo>
                <a:cubicBezTo>
                  <a:pt x="8134294" y="5047750"/>
                  <a:pt x="8134368" y="5049356"/>
                  <a:pt x="8134444" y="5050962"/>
                </a:cubicBezTo>
                <a:lnTo>
                  <a:pt x="8132097" y="5054116"/>
                </a:lnTo>
                <a:lnTo>
                  <a:pt x="8132949" y="5054989"/>
                </a:lnTo>
                <a:cubicBezTo>
                  <a:pt x="8134991" y="5064981"/>
                  <a:pt x="8140128" y="5094378"/>
                  <a:pt x="8144485" y="5116013"/>
                </a:cubicBezTo>
                <a:cubicBezTo>
                  <a:pt x="8144542" y="5116278"/>
                  <a:pt x="8144601" y="5116544"/>
                  <a:pt x="8144659" y="5116809"/>
                </a:cubicBezTo>
                <a:lnTo>
                  <a:pt x="8162234" y="5129105"/>
                </a:lnTo>
                <a:cubicBezTo>
                  <a:pt x="8162232" y="5129757"/>
                  <a:pt x="8226967" y="5202170"/>
                  <a:pt x="8226967" y="5202821"/>
                </a:cubicBezTo>
                <a:cubicBezTo>
                  <a:pt x="8260797" y="5252507"/>
                  <a:pt x="8333998" y="5353032"/>
                  <a:pt x="8360194" y="5397075"/>
                </a:cubicBezTo>
                <a:lnTo>
                  <a:pt x="8384145" y="5467080"/>
                </a:lnTo>
                <a:lnTo>
                  <a:pt x="8416773" y="5493882"/>
                </a:lnTo>
                <a:lnTo>
                  <a:pt x="8429667" y="5590605"/>
                </a:lnTo>
                <a:cubicBezTo>
                  <a:pt x="8456281" y="5637839"/>
                  <a:pt x="8467805" y="5631761"/>
                  <a:pt x="8506235" y="5685507"/>
                </a:cubicBezTo>
                <a:lnTo>
                  <a:pt x="8537925" y="5756235"/>
                </a:lnTo>
                <a:cubicBezTo>
                  <a:pt x="8552246" y="5794160"/>
                  <a:pt x="8576956" y="5877603"/>
                  <a:pt x="8592162" y="5913062"/>
                </a:cubicBezTo>
                <a:cubicBezTo>
                  <a:pt x="8611481" y="5926101"/>
                  <a:pt x="8599899" y="5941450"/>
                  <a:pt x="8629162" y="5968992"/>
                </a:cubicBezTo>
                <a:cubicBezTo>
                  <a:pt x="8627859" y="5970958"/>
                  <a:pt x="8626802" y="5973221"/>
                  <a:pt x="8626026" y="5975711"/>
                </a:cubicBezTo>
                <a:cubicBezTo>
                  <a:pt x="8621513" y="5990186"/>
                  <a:pt x="8627206" y="6009062"/>
                  <a:pt x="8638741" y="6017877"/>
                </a:cubicBezTo>
                <a:cubicBezTo>
                  <a:pt x="8680674" y="6063338"/>
                  <a:pt x="8668174" y="6105074"/>
                  <a:pt x="8687880" y="6149197"/>
                </a:cubicBezTo>
                <a:cubicBezTo>
                  <a:pt x="8707372" y="6199997"/>
                  <a:pt x="8694593" y="6182037"/>
                  <a:pt x="8738885" y="6239177"/>
                </a:cubicBezTo>
                <a:cubicBezTo>
                  <a:pt x="8731039" y="6249266"/>
                  <a:pt x="8733140" y="6257624"/>
                  <a:pt x="8742293" y="6269973"/>
                </a:cubicBezTo>
                <a:cubicBezTo>
                  <a:pt x="8751015" y="6294889"/>
                  <a:pt x="8725150" y="6300739"/>
                  <a:pt x="8748318" y="6321477"/>
                </a:cubicBezTo>
                <a:cubicBezTo>
                  <a:pt x="8733321" y="6321103"/>
                  <a:pt x="8758015" y="6370854"/>
                  <a:pt x="8740264" y="6363570"/>
                </a:cubicBezTo>
                <a:cubicBezTo>
                  <a:pt x="8733034" y="6383780"/>
                  <a:pt x="8755930" y="6385615"/>
                  <a:pt x="8750282" y="6405211"/>
                </a:cubicBezTo>
                <a:cubicBezTo>
                  <a:pt x="8757033" y="6432391"/>
                  <a:pt x="8774368" y="6499849"/>
                  <a:pt x="8780770" y="6526653"/>
                </a:cubicBezTo>
                <a:cubicBezTo>
                  <a:pt x="8793202" y="6539039"/>
                  <a:pt x="8792888" y="6552099"/>
                  <a:pt x="8788697" y="6566039"/>
                </a:cubicBezTo>
                <a:cubicBezTo>
                  <a:pt x="8801108" y="6599864"/>
                  <a:pt x="8798873" y="6634791"/>
                  <a:pt x="8805801" y="6674924"/>
                </a:cubicBezTo>
                <a:cubicBezTo>
                  <a:pt x="8827401" y="6714075"/>
                  <a:pt x="8811965" y="6742117"/>
                  <a:pt x="8819458" y="6784979"/>
                </a:cubicBezTo>
                <a:cubicBezTo>
                  <a:pt x="8852022" y="6819829"/>
                  <a:pt x="8796882" y="6821130"/>
                  <a:pt x="8807945" y="6855780"/>
                </a:cubicBezTo>
                <a:lnTo>
                  <a:pt x="8808350" y="6856508"/>
                </a:lnTo>
                <a:lnTo>
                  <a:pt x="2899611" y="6857599"/>
                </a:lnTo>
                <a:lnTo>
                  <a:pt x="2899611" y="6858000"/>
                </a:lnTo>
                <a:lnTo>
                  <a:pt x="723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874DE-1B13-4E16-9D26-24BD9CA2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427006" cy="1216024"/>
          </a:xfrm>
        </p:spPr>
        <p:txBody>
          <a:bodyPr>
            <a:normAutofit/>
          </a:bodyPr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1305-6FB0-409C-8EA3-6518CD7F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6292370" cy="4107021"/>
          </a:xfrm>
        </p:spPr>
        <p:txBody>
          <a:bodyPr>
            <a:normAutofit/>
          </a:bodyPr>
          <a:lstStyle/>
          <a:p>
            <a:r>
              <a:rPr lang="en-US" dirty="0"/>
              <a:t>CIFAR-10 is a subset of the 80,000,000 image dataset that was collected by researchers.</a:t>
            </a:r>
          </a:p>
          <a:p>
            <a:pPr lvl="1"/>
            <a:r>
              <a:rPr lang="en-US" dirty="0"/>
              <a:t>Images associated with a keyword were downloaded directly from the internet</a:t>
            </a:r>
          </a:p>
          <a:p>
            <a:r>
              <a:rPr lang="en-US" dirty="0"/>
              <a:t>This subset contains 60,000 images. 50,000 images are used as training data and 10,000 images are used for testing data</a:t>
            </a:r>
          </a:p>
          <a:p>
            <a:r>
              <a:rPr lang="en-US" dirty="0"/>
              <a:t>There are 10 different classes, so there are 5000 images that correspond with each class.</a:t>
            </a:r>
          </a:p>
          <a:p>
            <a:r>
              <a:rPr lang="en-US" dirty="0"/>
              <a:t>The images provided are “tiny images”, so the pictures are represented with minimal pixels.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A81F5-60A9-4FAE-8B6F-84B7A5EAE3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4718" y="982639"/>
            <a:ext cx="2359703" cy="234090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E3C62-021F-4386-95C8-2522E27564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4718" y="3589050"/>
            <a:ext cx="2359703" cy="2340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121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F5225-EA3E-4702-B502-7B22A1FD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Labels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812C39-7BFF-425D-802A-41ADECEF0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35931"/>
              </p:ext>
            </p:extLst>
          </p:nvPr>
        </p:nvGraphicFramePr>
        <p:xfrm>
          <a:off x="2667860" y="2586251"/>
          <a:ext cx="6831129" cy="3662153"/>
        </p:xfrm>
        <a:graphic>
          <a:graphicData uri="http://schemas.openxmlformats.org/drawingml/2006/table">
            <a:tbl>
              <a:tblPr firstRow="1" firstCol="1" bandRow="1"/>
              <a:tblGrid>
                <a:gridCol w="3027926">
                  <a:extLst>
                    <a:ext uri="{9D8B030D-6E8A-4147-A177-3AD203B41FA5}">
                      <a16:colId xmlns:a16="http://schemas.microsoft.com/office/drawing/2014/main" val="1714285036"/>
                    </a:ext>
                  </a:extLst>
                </a:gridCol>
                <a:gridCol w="3803203">
                  <a:extLst>
                    <a:ext uri="{9D8B030D-6E8A-4147-A177-3AD203B41FA5}">
                      <a16:colId xmlns:a16="http://schemas.microsoft.com/office/drawing/2014/main" val="1764981504"/>
                    </a:ext>
                  </a:extLst>
                </a:gridCol>
              </a:tblGrid>
              <a:tr h="33292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Label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238396"/>
                  </a:ext>
                </a:extLst>
              </a:tr>
              <a:tr h="33292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Airplane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079495"/>
                  </a:ext>
                </a:extLst>
              </a:tr>
              <a:tr h="33292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Automobile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287639"/>
                  </a:ext>
                </a:extLst>
              </a:tr>
              <a:tr h="33292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Bird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4001"/>
                  </a:ext>
                </a:extLst>
              </a:tr>
              <a:tr h="33292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216999"/>
                  </a:ext>
                </a:extLst>
              </a:tr>
              <a:tr h="33292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Deer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13774"/>
                  </a:ext>
                </a:extLst>
              </a:tr>
              <a:tr h="33292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Dog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53470"/>
                  </a:ext>
                </a:extLst>
              </a:tr>
              <a:tr h="33292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Frog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021816"/>
                  </a:ext>
                </a:extLst>
              </a:tr>
              <a:tr h="33292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Horse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467375"/>
                  </a:ext>
                </a:extLst>
              </a:tr>
              <a:tr h="33292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 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Ship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22592"/>
                  </a:ext>
                </a:extLst>
              </a:tr>
              <a:tr h="33292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Truck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164" marR="105164" marT="14606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0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41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1914-699A-40EB-8815-AC12AE17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 err="1"/>
              <a:t>Cnn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2485-BEAD-482F-B877-F2E6A78C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was created with 32 convolutional filters with a 3 x 3 size and RELU activation function</a:t>
            </a:r>
          </a:p>
          <a:p>
            <a:r>
              <a:rPr lang="en-US" dirty="0"/>
              <a:t>A 2 x 2 pooling function was then added</a:t>
            </a:r>
          </a:p>
          <a:p>
            <a:r>
              <a:rPr lang="en-US" dirty="0"/>
              <a:t>Another 64 convolutional layer with a RELU activation function was added</a:t>
            </a:r>
          </a:p>
          <a:p>
            <a:r>
              <a:rPr lang="en-US" dirty="0"/>
              <a:t>Another 2 x 2 pooling function with a dropout of .25 was added</a:t>
            </a:r>
          </a:p>
          <a:p>
            <a:r>
              <a:rPr lang="en-US" dirty="0"/>
              <a:t>The model was then flattened</a:t>
            </a:r>
          </a:p>
          <a:p>
            <a:r>
              <a:rPr lang="en-US" dirty="0"/>
              <a:t>Dense function of 10 added</a:t>
            </a:r>
          </a:p>
          <a:p>
            <a:r>
              <a:rPr lang="en-US" dirty="0"/>
              <a:t>A </a:t>
            </a:r>
            <a:r>
              <a:rPr lang="en-US" dirty="0" err="1"/>
              <a:t>softmax</a:t>
            </a:r>
            <a:r>
              <a:rPr lang="en-US" dirty="0"/>
              <a:t> activation function was added for the classification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2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5FDDA4BF-98A9-4AD2-B563-1050D4040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3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8995-693F-4E98-9C3E-EEA423A7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3623"/>
            <a:ext cx="4996350" cy="2355659"/>
          </a:xfrm>
        </p:spPr>
        <p:txBody>
          <a:bodyPr anchor="t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FF15-372B-4E94-90F3-1CD2EFD3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609601"/>
            <a:ext cx="5099610" cy="2646362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AB47DD37-2326-421B-8396-2065D72A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355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306E64-E868-4378-9486-393C92BC8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038" y="3652343"/>
            <a:ext cx="4738051" cy="276608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1A5FD61-AF28-4544-AF3E-7193BDDDC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7964" y="3634711"/>
            <a:ext cx="4738051" cy="27660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FEF7BFD-4F1A-4715-B7DF-1CDCB536DE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5984" y="2105025"/>
            <a:ext cx="4727021" cy="4313407"/>
          </a:xfrm>
          <a:prstGeom prst="rect">
            <a:avLst/>
          </a:prstGeom>
          <a:noFill/>
        </p:spPr>
      </p:pic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B3B141F-40DC-4A95-86A0-5045574374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4909" y="2087394"/>
            <a:ext cx="4727021" cy="4313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951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CE8BBC4-555B-4EEA-8B5C-5B44656F9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EE4A3-8C24-4C2E-8F00-74A52341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603622"/>
            <a:ext cx="5004776" cy="2413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continued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704DC3-DE99-4AC8-9945-00EF66E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1447" y="0"/>
            <a:ext cx="6200553" cy="6858000"/>
          </a:xfrm>
          <a:custGeom>
            <a:avLst/>
            <a:gdLst>
              <a:gd name="connsiteX0" fmla="*/ 509785 w 6292079"/>
              <a:gd name="connsiteY0" fmla="*/ 0 h 6858000"/>
              <a:gd name="connsiteX1" fmla="*/ 4089208 w 6292079"/>
              <a:gd name="connsiteY1" fmla="*/ 0 h 6858000"/>
              <a:gd name="connsiteX2" fmla="*/ 4500513 w 6292079"/>
              <a:gd name="connsiteY2" fmla="*/ 0 h 6858000"/>
              <a:gd name="connsiteX3" fmla="*/ 4642260 w 6292079"/>
              <a:gd name="connsiteY3" fmla="*/ 0 h 6858000"/>
              <a:gd name="connsiteX4" fmla="*/ 6127274 w 6292079"/>
              <a:gd name="connsiteY4" fmla="*/ 0 h 6858000"/>
              <a:gd name="connsiteX5" fmla="*/ 6292079 w 6292079"/>
              <a:gd name="connsiteY5" fmla="*/ 0 h 6858000"/>
              <a:gd name="connsiteX6" fmla="*/ 6292079 w 6292079"/>
              <a:gd name="connsiteY6" fmla="*/ 6858000 h 6858000"/>
              <a:gd name="connsiteX7" fmla="*/ 6127274 w 6292079"/>
              <a:gd name="connsiteY7" fmla="*/ 6858000 h 6858000"/>
              <a:gd name="connsiteX8" fmla="*/ 4642260 w 6292079"/>
              <a:gd name="connsiteY8" fmla="*/ 6858000 h 6858000"/>
              <a:gd name="connsiteX9" fmla="*/ 4500513 w 6292079"/>
              <a:gd name="connsiteY9" fmla="*/ 6858000 h 6858000"/>
              <a:gd name="connsiteX10" fmla="*/ 4089208 w 6292079"/>
              <a:gd name="connsiteY10" fmla="*/ 6858000 h 6858000"/>
              <a:gd name="connsiteX11" fmla="*/ 435967 w 6292079"/>
              <a:gd name="connsiteY11" fmla="*/ 6858000 h 6858000"/>
              <a:gd name="connsiteX12" fmla="*/ 439099 w 6292079"/>
              <a:gd name="connsiteY12" fmla="*/ 6835478 h 6858000"/>
              <a:gd name="connsiteX13" fmla="*/ 443695 w 6292079"/>
              <a:gd name="connsiteY13" fmla="*/ 6725985 h 6858000"/>
              <a:gd name="connsiteX14" fmla="*/ 428041 w 6292079"/>
              <a:gd name="connsiteY14" fmla="*/ 6661430 h 6858000"/>
              <a:gd name="connsiteX15" fmla="*/ 376884 w 6292079"/>
              <a:gd name="connsiteY15" fmla="*/ 6504597 h 6858000"/>
              <a:gd name="connsiteX16" fmla="*/ 269239 w 6292079"/>
              <a:gd name="connsiteY16" fmla="*/ 6290076 h 6858000"/>
              <a:gd name="connsiteX17" fmla="*/ 219811 w 6292079"/>
              <a:gd name="connsiteY17" fmla="*/ 6127001 h 6858000"/>
              <a:gd name="connsiteX18" fmla="*/ 205094 w 6292079"/>
              <a:gd name="connsiteY18" fmla="*/ 6073766 h 6858000"/>
              <a:gd name="connsiteX19" fmla="*/ 150183 w 6292079"/>
              <a:gd name="connsiteY19" fmla="*/ 6014538 h 6858000"/>
              <a:gd name="connsiteX20" fmla="*/ 117093 w 6292079"/>
              <a:gd name="connsiteY20" fmla="*/ 5729681 h 6858000"/>
              <a:gd name="connsiteX21" fmla="*/ 46363 w 6292079"/>
              <a:gd name="connsiteY21" fmla="*/ 5613732 h 6858000"/>
              <a:gd name="connsiteX22" fmla="*/ 29717 w 6292079"/>
              <a:gd name="connsiteY22" fmla="*/ 5572630 h 6858000"/>
              <a:gd name="connsiteX23" fmla="*/ 32614 w 6292079"/>
              <a:gd name="connsiteY23" fmla="*/ 5564839 h 6858000"/>
              <a:gd name="connsiteX24" fmla="*/ 34209 w 6292079"/>
              <a:gd name="connsiteY24" fmla="*/ 5564057 h 6858000"/>
              <a:gd name="connsiteX25" fmla="*/ 17311 w 6292079"/>
              <a:gd name="connsiteY25" fmla="*/ 5442591 h 6858000"/>
              <a:gd name="connsiteX26" fmla="*/ 16750 w 6292079"/>
              <a:gd name="connsiteY26" fmla="*/ 5415829 h 6858000"/>
              <a:gd name="connsiteX27" fmla="*/ 18217 w 6292079"/>
              <a:gd name="connsiteY27" fmla="*/ 5412980 h 6858000"/>
              <a:gd name="connsiteX28" fmla="*/ 12055 w 6292079"/>
              <a:gd name="connsiteY28" fmla="*/ 5390064 h 6858000"/>
              <a:gd name="connsiteX29" fmla="*/ 0 w 6292079"/>
              <a:gd name="connsiteY29" fmla="*/ 5369830 h 6858000"/>
              <a:gd name="connsiteX30" fmla="*/ 32211 w 6292079"/>
              <a:gd name="connsiteY30" fmla="*/ 5145466 h 6858000"/>
              <a:gd name="connsiteX31" fmla="*/ 40891 w 6292079"/>
              <a:gd name="connsiteY31" fmla="*/ 4778922 h 6858000"/>
              <a:gd name="connsiteX32" fmla="*/ 16777 w 6292079"/>
              <a:gd name="connsiteY32" fmla="*/ 4554239 h 6858000"/>
              <a:gd name="connsiteX33" fmla="*/ 25115 w 6292079"/>
              <a:gd name="connsiteY33" fmla="*/ 4402702 h 6858000"/>
              <a:gd name="connsiteX34" fmla="*/ 8134 w 6292079"/>
              <a:gd name="connsiteY34" fmla="*/ 4331397 h 6858000"/>
              <a:gd name="connsiteX35" fmla="*/ 21852 w 6292079"/>
              <a:gd name="connsiteY35" fmla="*/ 4299998 h 6858000"/>
              <a:gd name="connsiteX36" fmla="*/ 24178 w 6292079"/>
              <a:gd name="connsiteY36" fmla="*/ 4280659 h 6858000"/>
              <a:gd name="connsiteX37" fmla="*/ 33357 w 6292079"/>
              <a:gd name="connsiteY37" fmla="*/ 4276475 h 6858000"/>
              <a:gd name="connsiteX38" fmla="*/ 42965 w 6292079"/>
              <a:gd name="connsiteY38" fmla="*/ 4248279 h 6858000"/>
              <a:gd name="connsiteX39" fmla="*/ 44865 w 6292079"/>
              <a:gd name="connsiteY39" fmla="*/ 4212329 h 6858000"/>
              <a:gd name="connsiteX40" fmla="*/ 44366 w 6292079"/>
              <a:gd name="connsiteY40" fmla="*/ 4040266 h 6858000"/>
              <a:gd name="connsiteX41" fmla="*/ 49504 w 6292079"/>
              <a:gd name="connsiteY41" fmla="*/ 3938016 h 6858000"/>
              <a:gd name="connsiteX42" fmla="*/ 59997 w 6292079"/>
              <a:gd name="connsiteY42" fmla="*/ 3900263 h 6858000"/>
              <a:gd name="connsiteX43" fmla="*/ 68907 w 6292079"/>
              <a:gd name="connsiteY43" fmla="*/ 3846813 h 6858000"/>
              <a:gd name="connsiteX44" fmla="*/ 75836 w 6292079"/>
              <a:gd name="connsiteY44" fmla="*/ 3715292 h 6858000"/>
              <a:gd name="connsiteX45" fmla="*/ 86775 w 6292079"/>
              <a:gd name="connsiteY45" fmla="*/ 3529044 h 6858000"/>
              <a:gd name="connsiteX46" fmla="*/ 93628 w 6292079"/>
              <a:gd name="connsiteY46" fmla="*/ 3521593 h 6858000"/>
              <a:gd name="connsiteX47" fmla="*/ 95551 w 6292079"/>
              <a:gd name="connsiteY47" fmla="*/ 3456775 h 6858000"/>
              <a:gd name="connsiteX48" fmla="*/ 58296 w 6292079"/>
              <a:gd name="connsiteY48" fmla="*/ 3224475 h 6858000"/>
              <a:gd name="connsiteX49" fmla="*/ 63270 w 6292079"/>
              <a:gd name="connsiteY49" fmla="*/ 3097947 h 6858000"/>
              <a:gd name="connsiteX50" fmla="*/ 72130 w 6292079"/>
              <a:gd name="connsiteY50" fmla="*/ 3053885 h 6858000"/>
              <a:gd name="connsiteX51" fmla="*/ 86532 w 6292079"/>
              <a:gd name="connsiteY51" fmla="*/ 2980007 h 6858000"/>
              <a:gd name="connsiteX52" fmla="*/ 111003 w 6292079"/>
              <a:gd name="connsiteY52" fmla="*/ 2914025 h 6858000"/>
              <a:gd name="connsiteX53" fmla="*/ 98482 w 6292079"/>
              <a:gd name="connsiteY53" fmla="*/ 2847042 h 6858000"/>
              <a:gd name="connsiteX54" fmla="*/ 97880 w 6292079"/>
              <a:gd name="connsiteY54" fmla="*/ 2789385 h 6858000"/>
              <a:gd name="connsiteX55" fmla="*/ 104654 w 6292079"/>
              <a:gd name="connsiteY55" fmla="*/ 2785130 h 6858000"/>
              <a:gd name="connsiteX56" fmla="*/ 105266 w 6292079"/>
              <a:gd name="connsiteY56" fmla="*/ 2777753 h 6858000"/>
              <a:gd name="connsiteX57" fmla="*/ 167835 w 6292079"/>
              <a:gd name="connsiteY57" fmla="*/ 2669363 h 6858000"/>
              <a:gd name="connsiteX58" fmla="*/ 202206 w 6292079"/>
              <a:gd name="connsiteY58" fmla="*/ 2562841 h 6858000"/>
              <a:gd name="connsiteX59" fmla="*/ 213902 w 6292079"/>
              <a:gd name="connsiteY59" fmla="*/ 2508449 h 6858000"/>
              <a:gd name="connsiteX60" fmla="*/ 233809 w 6292079"/>
              <a:gd name="connsiteY60" fmla="*/ 2449158 h 6858000"/>
              <a:gd name="connsiteX61" fmla="*/ 237400 w 6292079"/>
              <a:gd name="connsiteY61" fmla="*/ 2386081 h 6858000"/>
              <a:gd name="connsiteX62" fmla="*/ 235660 w 6292079"/>
              <a:gd name="connsiteY62" fmla="*/ 2226872 h 6858000"/>
              <a:gd name="connsiteX63" fmla="*/ 250116 w 6292079"/>
              <a:gd name="connsiteY63" fmla="*/ 2186312 h 6858000"/>
              <a:gd name="connsiteX64" fmla="*/ 285163 w 6292079"/>
              <a:gd name="connsiteY64" fmla="*/ 2054201 h 6858000"/>
              <a:gd name="connsiteX65" fmla="*/ 297869 w 6292079"/>
              <a:gd name="connsiteY65" fmla="*/ 2009411 h 6858000"/>
              <a:gd name="connsiteX66" fmla="*/ 339406 w 6292079"/>
              <a:gd name="connsiteY66" fmla="*/ 1985345 h 6858000"/>
              <a:gd name="connsiteX67" fmla="*/ 380873 w 6292079"/>
              <a:gd name="connsiteY67" fmla="*/ 1908912 h 6858000"/>
              <a:gd name="connsiteX68" fmla="*/ 399636 w 6292079"/>
              <a:gd name="connsiteY68" fmla="*/ 1815242 h 6858000"/>
              <a:gd name="connsiteX69" fmla="*/ 374372 w 6292079"/>
              <a:gd name="connsiteY69" fmla="*/ 1616165 h 6858000"/>
              <a:gd name="connsiteX70" fmla="*/ 392730 w 6292079"/>
              <a:gd name="connsiteY70" fmla="*/ 1566131 h 6858000"/>
              <a:gd name="connsiteX71" fmla="*/ 372639 w 6292079"/>
              <a:gd name="connsiteY71" fmla="*/ 1478507 h 6858000"/>
              <a:gd name="connsiteX72" fmla="*/ 401555 w 6292079"/>
              <a:gd name="connsiteY72" fmla="*/ 1428806 h 6858000"/>
              <a:gd name="connsiteX73" fmla="*/ 410243 w 6292079"/>
              <a:gd name="connsiteY73" fmla="*/ 1415134 h 6858000"/>
              <a:gd name="connsiteX74" fmla="*/ 411524 w 6292079"/>
              <a:gd name="connsiteY74" fmla="*/ 1406469 h 6858000"/>
              <a:gd name="connsiteX75" fmla="*/ 408887 w 6292079"/>
              <a:gd name="connsiteY75" fmla="*/ 1392331 h 6858000"/>
              <a:gd name="connsiteX76" fmla="*/ 414309 w 6292079"/>
              <a:gd name="connsiteY76" fmla="*/ 1387628 h 6858000"/>
              <a:gd name="connsiteX77" fmla="*/ 415362 w 6292079"/>
              <a:gd name="connsiteY77" fmla="*/ 1380497 h 6858000"/>
              <a:gd name="connsiteX78" fmla="*/ 421850 w 6292079"/>
              <a:gd name="connsiteY78" fmla="*/ 1331725 h 6858000"/>
              <a:gd name="connsiteX79" fmla="*/ 417310 w 6292079"/>
              <a:gd name="connsiteY79" fmla="*/ 1256042 h 6858000"/>
              <a:gd name="connsiteX80" fmla="*/ 415023 w 6292079"/>
              <a:gd name="connsiteY80" fmla="*/ 1150134 h 6858000"/>
              <a:gd name="connsiteX81" fmla="*/ 406174 w 6292079"/>
              <a:gd name="connsiteY81" fmla="*/ 1005645 h 6858000"/>
              <a:gd name="connsiteX82" fmla="*/ 431864 w 6292079"/>
              <a:gd name="connsiteY82" fmla="*/ 899691 h 6858000"/>
              <a:gd name="connsiteX83" fmla="*/ 462617 w 6292079"/>
              <a:gd name="connsiteY83" fmla="*/ 689088 h 6858000"/>
              <a:gd name="connsiteX84" fmla="*/ 510810 w 6292079"/>
              <a:gd name="connsiteY84" fmla="*/ 526328 h 6858000"/>
              <a:gd name="connsiteX85" fmla="*/ 542477 w 6292079"/>
              <a:gd name="connsiteY85" fmla="*/ 433873 h 6858000"/>
              <a:gd name="connsiteX86" fmla="*/ 549936 w 6292079"/>
              <a:gd name="connsiteY86" fmla="*/ 301688 h 6858000"/>
              <a:gd name="connsiteX87" fmla="*/ 554757 w 6292079"/>
              <a:gd name="connsiteY87" fmla="*/ 279945 h 6858000"/>
              <a:gd name="connsiteX88" fmla="*/ 550124 w 6292079"/>
              <a:gd name="connsiteY88" fmla="*/ 248508 h 6858000"/>
              <a:gd name="connsiteX89" fmla="*/ 530424 w 6292079"/>
              <a:gd name="connsiteY89" fmla="*/ 122373 h 6858000"/>
              <a:gd name="connsiteX90" fmla="*/ 504802 w 6292079"/>
              <a:gd name="connsiteY90" fmla="*/ 218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292079" h="6858000">
                <a:moveTo>
                  <a:pt x="509785" y="0"/>
                </a:moveTo>
                <a:lnTo>
                  <a:pt x="4089208" y="0"/>
                </a:lnTo>
                <a:lnTo>
                  <a:pt x="4500513" y="0"/>
                </a:lnTo>
                <a:lnTo>
                  <a:pt x="4642260" y="0"/>
                </a:lnTo>
                <a:lnTo>
                  <a:pt x="6127274" y="0"/>
                </a:lnTo>
                <a:lnTo>
                  <a:pt x="6292079" y="0"/>
                </a:lnTo>
                <a:lnTo>
                  <a:pt x="6292079" y="6858000"/>
                </a:lnTo>
                <a:lnTo>
                  <a:pt x="6127274" y="6858000"/>
                </a:lnTo>
                <a:lnTo>
                  <a:pt x="4642260" y="6858000"/>
                </a:lnTo>
                <a:lnTo>
                  <a:pt x="4500513" y="6858000"/>
                </a:lnTo>
                <a:lnTo>
                  <a:pt x="4089208" y="6858000"/>
                </a:lnTo>
                <a:lnTo>
                  <a:pt x="435967" y="6858000"/>
                </a:lnTo>
                <a:lnTo>
                  <a:pt x="439099" y="6835478"/>
                </a:lnTo>
                <a:cubicBezTo>
                  <a:pt x="443053" y="6807961"/>
                  <a:pt x="446597" y="6775838"/>
                  <a:pt x="443695" y="6725985"/>
                </a:cubicBezTo>
                <a:cubicBezTo>
                  <a:pt x="406361" y="6709462"/>
                  <a:pt x="444551" y="6685701"/>
                  <a:pt x="428041" y="6661430"/>
                </a:cubicBezTo>
                <a:cubicBezTo>
                  <a:pt x="415709" y="6603739"/>
                  <a:pt x="402107" y="6561674"/>
                  <a:pt x="376884" y="6504597"/>
                </a:cubicBezTo>
                <a:cubicBezTo>
                  <a:pt x="304684" y="6477597"/>
                  <a:pt x="338577" y="6353549"/>
                  <a:pt x="269239" y="6290076"/>
                </a:cubicBezTo>
                <a:cubicBezTo>
                  <a:pt x="241348" y="6225029"/>
                  <a:pt x="266460" y="6201087"/>
                  <a:pt x="219811" y="6127001"/>
                </a:cubicBezTo>
                <a:cubicBezTo>
                  <a:pt x="241964" y="6106503"/>
                  <a:pt x="210775" y="6088480"/>
                  <a:pt x="205094" y="6073766"/>
                </a:cubicBezTo>
                <a:cubicBezTo>
                  <a:pt x="195202" y="6057134"/>
                  <a:pt x="163788" y="6050649"/>
                  <a:pt x="150183" y="6014538"/>
                </a:cubicBezTo>
                <a:cubicBezTo>
                  <a:pt x="131236" y="5955076"/>
                  <a:pt x="160082" y="5847195"/>
                  <a:pt x="117093" y="5729681"/>
                </a:cubicBezTo>
                <a:cubicBezTo>
                  <a:pt x="106713" y="5695413"/>
                  <a:pt x="63130" y="5649897"/>
                  <a:pt x="46363" y="5613732"/>
                </a:cubicBezTo>
                <a:lnTo>
                  <a:pt x="29717" y="5572630"/>
                </a:lnTo>
                <a:lnTo>
                  <a:pt x="32614" y="5564839"/>
                </a:lnTo>
                <a:lnTo>
                  <a:pt x="34209" y="5564057"/>
                </a:lnTo>
                <a:lnTo>
                  <a:pt x="17311" y="5442591"/>
                </a:lnTo>
                <a:cubicBezTo>
                  <a:pt x="14639" y="5436675"/>
                  <a:pt x="13713" y="5428633"/>
                  <a:pt x="16750" y="5415829"/>
                </a:cubicBezTo>
                <a:lnTo>
                  <a:pt x="18217" y="5412980"/>
                </a:lnTo>
                <a:lnTo>
                  <a:pt x="12055" y="5390064"/>
                </a:lnTo>
                <a:cubicBezTo>
                  <a:pt x="9079" y="5382538"/>
                  <a:pt x="5182" y="5375682"/>
                  <a:pt x="0" y="5369830"/>
                </a:cubicBezTo>
                <a:cubicBezTo>
                  <a:pt x="31894" y="5299689"/>
                  <a:pt x="23872" y="5225525"/>
                  <a:pt x="32211" y="5145466"/>
                </a:cubicBezTo>
                <a:cubicBezTo>
                  <a:pt x="34746" y="5048037"/>
                  <a:pt x="41698" y="4890019"/>
                  <a:pt x="40891" y="4778922"/>
                </a:cubicBezTo>
                <a:cubicBezTo>
                  <a:pt x="9869" y="4689468"/>
                  <a:pt x="28501" y="4651846"/>
                  <a:pt x="16777" y="4554239"/>
                </a:cubicBezTo>
                <a:cubicBezTo>
                  <a:pt x="56871" y="4507954"/>
                  <a:pt x="15779" y="4455514"/>
                  <a:pt x="25115" y="4402702"/>
                </a:cubicBezTo>
                <a:cubicBezTo>
                  <a:pt x="-10420" y="4412229"/>
                  <a:pt x="47425" y="4340221"/>
                  <a:pt x="8134" y="4331397"/>
                </a:cubicBezTo>
                <a:lnTo>
                  <a:pt x="21852" y="4299998"/>
                </a:lnTo>
                <a:lnTo>
                  <a:pt x="24178" y="4280659"/>
                </a:lnTo>
                <a:lnTo>
                  <a:pt x="33357" y="4276475"/>
                </a:lnTo>
                <a:lnTo>
                  <a:pt x="42965" y="4248279"/>
                </a:lnTo>
                <a:cubicBezTo>
                  <a:pt x="45246" y="4237522"/>
                  <a:pt x="46159" y="4225720"/>
                  <a:pt x="44865" y="4212329"/>
                </a:cubicBezTo>
                <a:cubicBezTo>
                  <a:pt x="25826" y="4166207"/>
                  <a:pt x="69917" y="4097341"/>
                  <a:pt x="44366" y="4040266"/>
                </a:cubicBezTo>
                <a:cubicBezTo>
                  <a:pt x="38101" y="4019019"/>
                  <a:pt x="37876" y="3951695"/>
                  <a:pt x="49504" y="3938016"/>
                </a:cubicBezTo>
                <a:cubicBezTo>
                  <a:pt x="51863" y="3923784"/>
                  <a:pt x="47442" y="3907760"/>
                  <a:pt x="59997" y="3900263"/>
                </a:cubicBezTo>
                <a:cubicBezTo>
                  <a:pt x="75066" y="3888337"/>
                  <a:pt x="50846" y="3841280"/>
                  <a:pt x="68907" y="3846813"/>
                </a:cubicBezTo>
                <a:cubicBezTo>
                  <a:pt x="52296" y="3813347"/>
                  <a:pt x="68378" y="3745138"/>
                  <a:pt x="75836" y="3715292"/>
                </a:cubicBezTo>
                <a:cubicBezTo>
                  <a:pt x="78813" y="3662330"/>
                  <a:pt x="86378" y="3567665"/>
                  <a:pt x="86775" y="3529044"/>
                </a:cubicBezTo>
                <a:cubicBezTo>
                  <a:pt x="89267" y="3527082"/>
                  <a:pt x="91576" y="3524572"/>
                  <a:pt x="93628" y="3521593"/>
                </a:cubicBezTo>
                <a:cubicBezTo>
                  <a:pt x="105546" y="3504295"/>
                  <a:pt x="106408" y="3475272"/>
                  <a:pt x="95551" y="3456775"/>
                </a:cubicBezTo>
                <a:cubicBezTo>
                  <a:pt x="61828" y="3371150"/>
                  <a:pt x="64401" y="3295875"/>
                  <a:pt x="58296" y="3224475"/>
                </a:cubicBezTo>
                <a:cubicBezTo>
                  <a:pt x="55319" y="3144058"/>
                  <a:pt x="94983" y="3200876"/>
                  <a:pt x="63270" y="3097947"/>
                </a:cubicBezTo>
                <a:cubicBezTo>
                  <a:pt x="77539" y="3088512"/>
                  <a:pt x="78452" y="3075895"/>
                  <a:pt x="72130" y="3053885"/>
                </a:cubicBezTo>
                <a:cubicBezTo>
                  <a:pt x="71735" y="3014911"/>
                  <a:pt x="107041" y="3021320"/>
                  <a:pt x="86532" y="2980007"/>
                </a:cubicBezTo>
                <a:lnTo>
                  <a:pt x="111003" y="2914025"/>
                </a:lnTo>
                <a:cubicBezTo>
                  <a:pt x="105238" y="2917158"/>
                  <a:pt x="98864" y="2862805"/>
                  <a:pt x="98482" y="2847042"/>
                </a:cubicBezTo>
                <a:cubicBezTo>
                  <a:pt x="100672" y="2813890"/>
                  <a:pt x="74268" y="2807204"/>
                  <a:pt x="97880" y="2789385"/>
                </a:cubicBezTo>
                <a:lnTo>
                  <a:pt x="104654" y="2785130"/>
                </a:lnTo>
                <a:cubicBezTo>
                  <a:pt x="104858" y="2782671"/>
                  <a:pt x="105062" y="2780212"/>
                  <a:pt x="105266" y="2777753"/>
                </a:cubicBezTo>
                <a:cubicBezTo>
                  <a:pt x="106158" y="2754272"/>
                  <a:pt x="151678" y="2705182"/>
                  <a:pt x="167835" y="2669363"/>
                </a:cubicBezTo>
                <a:lnTo>
                  <a:pt x="202206" y="2562841"/>
                </a:lnTo>
                <a:lnTo>
                  <a:pt x="213902" y="2508449"/>
                </a:lnTo>
                <a:lnTo>
                  <a:pt x="233809" y="2449158"/>
                </a:lnTo>
                <a:cubicBezTo>
                  <a:pt x="251664" y="2436763"/>
                  <a:pt x="229153" y="2410096"/>
                  <a:pt x="237400" y="2386081"/>
                </a:cubicBezTo>
                <a:cubicBezTo>
                  <a:pt x="227267" y="2347359"/>
                  <a:pt x="241573" y="2261841"/>
                  <a:pt x="235660" y="2226872"/>
                </a:cubicBezTo>
                <a:cubicBezTo>
                  <a:pt x="251820" y="2220679"/>
                  <a:pt x="261258" y="2210661"/>
                  <a:pt x="250116" y="2186312"/>
                </a:cubicBezTo>
                <a:lnTo>
                  <a:pt x="285163" y="2054201"/>
                </a:lnTo>
                <a:cubicBezTo>
                  <a:pt x="307497" y="2045213"/>
                  <a:pt x="272623" y="2017046"/>
                  <a:pt x="297869" y="2009411"/>
                </a:cubicBezTo>
                <a:cubicBezTo>
                  <a:pt x="320898" y="2035913"/>
                  <a:pt x="315992" y="1967554"/>
                  <a:pt x="339406" y="1985345"/>
                </a:cubicBezTo>
                <a:cubicBezTo>
                  <a:pt x="353240" y="1968595"/>
                  <a:pt x="370836" y="1937261"/>
                  <a:pt x="380873" y="1908912"/>
                </a:cubicBezTo>
                <a:cubicBezTo>
                  <a:pt x="350104" y="1811824"/>
                  <a:pt x="395613" y="1878362"/>
                  <a:pt x="399636" y="1815242"/>
                </a:cubicBezTo>
                <a:cubicBezTo>
                  <a:pt x="398754" y="1757178"/>
                  <a:pt x="409420" y="1701224"/>
                  <a:pt x="374372" y="1616165"/>
                </a:cubicBezTo>
                <a:cubicBezTo>
                  <a:pt x="373220" y="1574646"/>
                  <a:pt x="393018" y="1589074"/>
                  <a:pt x="392730" y="1566131"/>
                </a:cubicBezTo>
                <a:cubicBezTo>
                  <a:pt x="365412" y="1510101"/>
                  <a:pt x="394197" y="1511406"/>
                  <a:pt x="372639" y="1478507"/>
                </a:cubicBezTo>
                <a:cubicBezTo>
                  <a:pt x="377761" y="1454951"/>
                  <a:pt x="391457" y="1440777"/>
                  <a:pt x="401555" y="1428806"/>
                </a:cubicBezTo>
                <a:lnTo>
                  <a:pt x="410243" y="1415134"/>
                </a:lnTo>
                <a:lnTo>
                  <a:pt x="411524" y="1406469"/>
                </a:lnTo>
                <a:lnTo>
                  <a:pt x="408887" y="1392331"/>
                </a:lnTo>
                <a:lnTo>
                  <a:pt x="414309" y="1387628"/>
                </a:lnTo>
                <a:lnTo>
                  <a:pt x="415362" y="1380497"/>
                </a:lnTo>
                <a:cubicBezTo>
                  <a:pt x="418872" y="1361702"/>
                  <a:pt x="422095" y="1344022"/>
                  <a:pt x="421850" y="1331725"/>
                </a:cubicBezTo>
                <a:cubicBezTo>
                  <a:pt x="433626" y="1321844"/>
                  <a:pt x="424854" y="1278095"/>
                  <a:pt x="417310" y="1256042"/>
                </a:cubicBezTo>
                <a:cubicBezTo>
                  <a:pt x="413501" y="1216720"/>
                  <a:pt x="436826" y="1191313"/>
                  <a:pt x="415023" y="1150134"/>
                </a:cubicBezTo>
                <a:cubicBezTo>
                  <a:pt x="409434" y="1105134"/>
                  <a:pt x="413370" y="1057259"/>
                  <a:pt x="406174" y="1005645"/>
                </a:cubicBezTo>
                <a:cubicBezTo>
                  <a:pt x="395775" y="973629"/>
                  <a:pt x="433727" y="963997"/>
                  <a:pt x="431864" y="899691"/>
                </a:cubicBezTo>
                <a:cubicBezTo>
                  <a:pt x="435076" y="846170"/>
                  <a:pt x="459107" y="752452"/>
                  <a:pt x="462617" y="689088"/>
                </a:cubicBezTo>
                <a:cubicBezTo>
                  <a:pt x="447384" y="623113"/>
                  <a:pt x="508572" y="589979"/>
                  <a:pt x="510810" y="526328"/>
                </a:cubicBezTo>
                <a:cubicBezTo>
                  <a:pt x="481634" y="460515"/>
                  <a:pt x="546528" y="487988"/>
                  <a:pt x="542477" y="433873"/>
                </a:cubicBezTo>
                <a:cubicBezTo>
                  <a:pt x="514702" y="343844"/>
                  <a:pt x="563781" y="437996"/>
                  <a:pt x="549936" y="301688"/>
                </a:cubicBezTo>
                <a:cubicBezTo>
                  <a:pt x="545577" y="293639"/>
                  <a:pt x="549120" y="277645"/>
                  <a:pt x="554757" y="279945"/>
                </a:cubicBezTo>
                <a:cubicBezTo>
                  <a:pt x="552714" y="271180"/>
                  <a:pt x="541267" y="249562"/>
                  <a:pt x="550124" y="248508"/>
                </a:cubicBezTo>
                <a:cubicBezTo>
                  <a:pt x="549604" y="205525"/>
                  <a:pt x="542818" y="162084"/>
                  <a:pt x="530424" y="122373"/>
                </a:cubicBezTo>
                <a:cubicBezTo>
                  <a:pt x="542727" y="41074"/>
                  <a:pt x="502709" y="81459"/>
                  <a:pt x="504802" y="218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1C1E-8BD0-4E3C-B20E-4077DA04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256" y="603624"/>
            <a:ext cx="4266089" cy="5650754"/>
          </a:xfrm>
        </p:spPr>
        <p:txBody>
          <a:bodyPr anchor="ctr">
            <a:normAutofit/>
          </a:bodyPr>
          <a:lstStyle/>
          <a:p>
            <a:r>
              <a:rPr lang="en-US" dirty="0"/>
              <a:t>Overall accuracy was .71, so the model was able to decently classify the different images</a:t>
            </a:r>
          </a:p>
          <a:p>
            <a:r>
              <a:rPr lang="en-US" dirty="0"/>
              <a:t>Some images were better classified than other images</a:t>
            </a:r>
          </a:p>
          <a:p>
            <a:pPr lvl="1"/>
            <a:r>
              <a:rPr lang="en-US" dirty="0"/>
              <a:t>Image Classifications (F1 Score: .7+)</a:t>
            </a:r>
          </a:p>
          <a:p>
            <a:pPr lvl="1"/>
            <a:r>
              <a:rPr lang="en-US" dirty="0"/>
              <a:t>	Airplane (0), Automobile (1), 	Frog (6), Horse (7), Ship (8), 	Truck (9)</a:t>
            </a:r>
          </a:p>
          <a:p>
            <a:pPr lvl="1"/>
            <a:r>
              <a:rPr lang="en-US" dirty="0"/>
              <a:t>Image Classification (F1 Score .7-)</a:t>
            </a:r>
          </a:p>
          <a:p>
            <a:pPr lvl="1"/>
            <a:r>
              <a:rPr lang="en-US" dirty="0"/>
              <a:t>	Bird (2), Cat (3), Deer (4), Dog 	(5)</a:t>
            </a:r>
          </a:p>
          <a:p>
            <a:pPr lvl="1"/>
            <a:r>
              <a:rPr lang="en-US" dirty="0"/>
              <a:t>Modes of transportation seem to be easier to identify than different animals.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0832A-D289-432F-9C4E-A061AC3EA8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5608" y="3017048"/>
            <a:ext cx="4497661" cy="2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3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BED30-0790-4F14-9C41-BF36D9C1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91" y="1122362"/>
            <a:ext cx="8376514" cy="2534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Part 2 AI Blackjack Player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879FBB7-D723-4E8D-8F7A-1CA33250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52" y="5169647"/>
            <a:ext cx="12192000" cy="168835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996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926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Bembo</vt:lpstr>
      <vt:lpstr>Calibri</vt:lpstr>
      <vt:lpstr>ArchiveVTI</vt:lpstr>
      <vt:lpstr>Deep Learning Final Project</vt:lpstr>
      <vt:lpstr>Outline</vt:lpstr>
      <vt:lpstr>Part 1 cifaR-10 Image Classification</vt:lpstr>
      <vt:lpstr>Dataset Information</vt:lpstr>
      <vt:lpstr>Labels</vt:lpstr>
      <vt:lpstr>Creating the Cnn</vt:lpstr>
      <vt:lpstr>Results</vt:lpstr>
      <vt:lpstr>Results continued</vt:lpstr>
      <vt:lpstr>Part 2 AI Blackjack Player</vt:lpstr>
      <vt:lpstr>States</vt:lpstr>
      <vt:lpstr>actions</vt:lpstr>
      <vt:lpstr>Rewards and penalties</vt:lpstr>
      <vt:lpstr>Activation functions And Layers</vt:lpstr>
      <vt:lpstr>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Final Project</dc:title>
  <dc:creator>James Wang</dc:creator>
  <cp:lastModifiedBy>James Wang</cp:lastModifiedBy>
  <cp:revision>16</cp:revision>
  <dcterms:created xsi:type="dcterms:W3CDTF">2021-04-20T02:26:42Z</dcterms:created>
  <dcterms:modified xsi:type="dcterms:W3CDTF">2021-04-20T23:07:25Z</dcterms:modified>
</cp:coreProperties>
</file>