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5"/>
  </p:notesMasterIdLst>
  <p:sldIdLst>
    <p:sldId id="256" r:id="rId2"/>
    <p:sldId id="260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36E2F-0019-4252-A8F1-A0A5457E5EB4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B3169-319A-4036-898B-BDBA00CA7B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3169-319A-4036-898B-BDBA00CA7BD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3169-319A-4036-898B-BDBA00CA7BD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3169-319A-4036-898B-BDBA00CA7BD2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929F-76E9-4A85-AF57-40FC2CE2F10F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2E32D-2C85-4125-AEBD-0CF7CE755AD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929F-76E9-4A85-AF57-40FC2CE2F10F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2E32D-2C85-4125-AEBD-0CF7CE755A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929F-76E9-4A85-AF57-40FC2CE2F10F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2E32D-2C85-4125-AEBD-0CF7CE755A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929F-76E9-4A85-AF57-40FC2CE2F10F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2E32D-2C85-4125-AEBD-0CF7CE755A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929F-76E9-4A85-AF57-40FC2CE2F10F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2E32D-2C85-4125-AEBD-0CF7CE755AD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929F-76E9-4A85-AF57-40FC2CE2F10F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2E32D-2C85-4125-AEBD-0CF7CE755A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929F-76E9-4A85-AF57-40FC2CE2F10F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2E32D-2C85-4125-AEBD-0CF7CE755A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929F-76E9-4A85-AF57-40FC2CE2F10F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2E32D-2C85-4125-AEBD-0CF7CE755A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929F-76E9-4A85-AF57-40FC2CE2F10F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2E32D-2C85-4125-AEBD-0CF7CE755A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929F-76E9-4A85-AF57-40FC2CE2F10F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2E32D-2C85-4125-AEBD-0CF7CE755A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E4F929F-76E9-4A85-AF57-40FC2CE2F10F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7E2E32D-2C85-4125-AEBD-0CF7CE755AD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E4F929F-76E9-4A85-AF57-40FC2CE2F10F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7E2E32D-2C85-4125-AEBD-0CF7CE755A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8077200" cy="2286000"/>
          </a:xfrm>
        </p:spPr>
        <p:txBody>
          <a:bodyPr>
            <a:normAutofit/>
          </a:bodyPr>
          <a:lstStyle/>
          <a:p>
            <a:r>
              <a:rPr lang="en-US" sz="4800" dirty="0" err="1" smtClean="0"/>
              <a:t>CubeStats</a:t>
            </a:r>
            <a:r>
              <a:rPr lang="en-US" sz="4800" dirty="0" smtClean="0"/>
              <a:t> for Asteroid Exploration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103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86200" y="1752600"/>
            <a:ext cx="1414387" cy="152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590800"/>
            <a:ext cx="3969401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41" name="Picture 17" descr="http://www.losgazquez.com/blog/wp-content/uploads/2007/12/earth-from-spac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2133600"/>
            <a:ext cx="1447800" cy="1447800"/>
          </a:xfrm>
          <a:prstGeom prst="rect">
            <a:avLst/>
          </a:prstGeom>
          <a:noFill/>
        </p:spPr>
      </p:pic>
      <p:cxnSp>
        <p:nvCxnSpPr>
          <p:cNvPr id="17" name="Straight Connector 16"/>
          <p:cNvCxnSpPr/>
          <p:nvPr/>
        </p:nvCxnSpPr>
        <p:spPr>
          <a:xfrm flipV="1">
            <a:off x="3200400" y="2819400"/>
            <a:ext cx="457200" cy="1524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352800" y="2971800"/>
            <a:ext cx="457200" cy="1524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505200" y="3124200"/>
            <a:ext cx="457200" cy="1524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657600" y="3276600"/>
            <a:ext cx="457200" cy="1524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895600" y="2438400"/>
            <a:ext cx="457200" cy="1524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810000" y="3429000"/>
            <a:ext cx="457200" cy="1524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048000" y="2667000"/>
            <a:ext cx="457200" cy="1524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667000" y="2286000"/>
            <a:ext cx="457200" cy="1524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486400" y="2514600"/>
            <a:ext cx="1295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486400" y="2743200"/>
            <a:ext cx="1295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410200" y="2209800"/>
            <a:ext cx="1295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4" name="Picture 19" descr="http://www.jasonstrate.com/wp-content/uploads/2013/03/data-center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4800" y="2590800"/>
            <a:ext cx="1524000" cy="2286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81000" y="19812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Server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0400" y="19812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Computer</a:t>
            </a:r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3843103"/>
            <a:ext cx="1600200" cy="2557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62200" y="2362200"/>
            <a:ext cx="250833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2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15199" y="4114800"/>
            <a:ext cx="1071019" cy="2157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4" name="Picture 1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15000" y="2057400"/>
            <a:ext cx="307546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triped Right Arrow 15"/>
          <p:cNvSpPr/>
          <p:nvPr/>
        </p:nvSpPr>
        <p:spPr>
          <a:xfrm>
            <a:off x="2133600" y="2743200"/>
            <a:ext cx="533400" cy="2286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iped Right Arrow 16"/>
          <p:cNvSpPr/>
          <p:nvPr/>
        </p:nvSpPr>
        <p:spPr>
          <a:xfrm>
            <a:off x="4953000" y="2743200"/>
            <a:ext cx="533400" cy="2286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6172200" y="3352800"/>
            <a:ext cx="228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7467600" y="3352800"/>
            <a:ext cx="228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172200" y="26670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3D Printing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97</TotalTime>
  <Words>12</Words>
  <Application>Microsoft Office PowerPoint</Application>
  <PresentationFormat>On-screen Show (4:3)</PresentationFormat>
  <Paragraphs>8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Module</vt:lpstr>
      <vt:lpstr>CubeStats for Asteroid Exploration</vt:lpstr>
      <vt:lpstr>Slide 2</vt:lpstr>
      <vt:lpstr>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Mayra</dc:creator>
  <cp:lastModifiedBy>Mayra</cp:lastModifiedBy>
  <cp:revision>11</cp:revision>
  <dcterms:created xsi:type="dcterms:W3CDTF">2013-04-20T16:45:10Z</dcterms:created>
  <dcterms:modified xsi:type="dcterms:W3CDTF">2013-04-20T18:22:51Z</dcterms:modified>
</cp:coreProperties>
</file>