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84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911637" y="551892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$/ton</a:t>
                </a:r>
              </a:p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Profit $/ton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 Value Driver</a:t>
                </a:r>
                <a:endParaRPr dirty="0"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37220" y="2710487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"/>
          <p:cNvSpPr/>
          <p:nvPr/>
        </p:nvSpPr>
        <p:spPr>
          <a:xfrm>
            <a:off x="2157806" y="3679671"/>
            <a:ext cx="147312" cy="141597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US" sz="1428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428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"/>
          <p:cNvGrpSpPr/>
          <p:nvPr/>
        </p:nvGrpSpPr>
        <p:grpSpPr>
          <a:xfrm>
            <a:off x="4154361" y="2616716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"/>
          <p:cNvSpPr/>
          <p:nvPr/>
        </p:nvSpPr>
        <p:spPr>
          <a:xfrm>
            <a:off x="5600235" y="3238711"/>
            <a:ext cx="190581" cy="169958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US" sz="1428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28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Operational Costs 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53120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Tons of ore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5741804" y="3759167"/>
            <a:ext cx="2547936" cy="425774"/>
            <a:chOff x="181335" y="3496200"/>
            <a:chExt cx="2745460" cy="465566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Cost per event 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 dirty="0"/>
              </a:p>
            </p:txBody>
          </p:sp>
          <p:sp>
            <p:nvSpPr>
              <p:cNvPr id="74" name="Google Shape;74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9652" y="1807395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Fixed Costs 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 dirty="0"/>
              </a:p>
            </p:txBody>
          </p:sp>
          <p:sp>
            <p:nvSpPr>
              <p:cNvPr id="83" name="Google Shape;83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61374" y="3121004"/>
            <a:ext cx="2547936" cy="425774"/>
            <a:chOff x="181335" y="3496200"/>
            <a:chExt cx="2745460" cy="465566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Variable Costs $</a:t>
                </a: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5769232" y="2493148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Maintenance Events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Sub-Value Driver</a:t>
                </a:r>
                <a:endParaRPr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(unit)</a:t>
                </a:r>
                <a:endParaRPr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/>
              <a:t>Value Driver Tree Template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 flipH="1">
            <a:off x="8452238" y="4750655"/>
            <a:ext cx="337750" cy="4502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 sz="10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 sz="10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optimising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drivers which impact the main value driver</a:t>
            </a:r>
            <a:endParaRPr sz="1000" dirty="0"/>
          </a:p>
        </p:txBody>
      </p:sp>
      <p:sp>
        <p:nvSpPr>
          <p:cNvPr id="110" name="Google Shape;110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  <p:cxnSp>
        <p:nvCxnSpPr>
          <p:cNvPr id="111" name="Google Shape;27;p1">
            <a:extLst>
              <a:ext uri="{FF2B5EF4-FFF2-40B4-BE49-F238E27FC236}">
                <a16:creationId xmlns:a16="http://schemas.microsoft.com/office/drawing/2014/main" id="{5C524195-A267-4A39-99F6-13D299B3567D}"/>
              </a:ext>
            </a:extLst>
          </p:cNvPr>
          <p:cNvCxnSpPr/>
          <p:nvPr/>
        </p:nvCxnSpPr>
        <p:spPr>
          <a:xfrm rot="-5400000">
            <a:off x="5300839" y="2787408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25;p1">
            <a:extLst>
              <a:ext uri="{FF2B5EF4-FFF2-40B4-BE49-F238E27FC236}">
                <a16:creationId xmlns:a16="http://schemas.microsoft.com/office/drawing/2014/main" id="{7C7A3C26-786A-4D7E-BFAE-7E86C743B4D5}"/>
              </a:ext>
            </a:extLst>
          </p:cNvPr>
          <p:cNvCxnSpPr/>
          <p:nvPr/>
        </p:nvCxnSpPr>
        <p:spPr>
          <a:xfrm rot="-5400000" flipH="1">
            <a:off x="5298742" y="3683781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167</Words>
  <Application>Microsoft Office PowerPoint</Application>
  <PresentationFormat>On-screen Show (4:3)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Quattrocento Sans</vt:lpstr>
      <vt:lpstr>Synergy_CF_YNR002</vt:lpstr>
      <vt:lpstr>Value Driver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James Wackerbarth</cp:lastModifiedBy>
  <cp:revision>3</cp:revision>
  <dcterms:created xsi:type="dcterms:W3CDTF">2019-05-15T15:57:18Z</dcterms:created>
  <dcterms:modified xsi:type="dcterms:W3CDTF">2020-09-26T01:07:52Z</dcterms:modified>
</cp:coreProperties>
</file>