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457_F3EFD875.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6" r:id="rId3"/>
    <p:sldMasterId id="2147483804" r:id="rId4"/>
  </p:sldMasterIdLst>
  <p:notesMasterIdLst>
    <p:notesMasterId r:id="rId23"/>
  </p:notesMasterIdLst>
  <p:sldIdLst>
    <p:sldId id="1791" r:id="rId5"/>
    <p:sldId id="2135" r:id="rId6"/>
    <p:sldId id="698" r:id="rId7"/>
    <p:sldId id="2136" r:id="rId8"/>
    <p:sldId id="831" r:id="rId9"/>
    <p:sldId id="2150" r:id="rId10"/>
    <p:sldId id="2147" r:id="rId11"/>
    <p:sldId id="2149" r:id="rId12"/>
    <p:sldId id="2151" r:id="rId13"/>
    <p:sldId id="2139" r:id="rId14"/>
    <p:sldId id="2145" r:id="rId15"/>
    <p:sldId id="2146" r:id="rId16"/>
    <p:sldId id="2138" r:id="rId17"/>
    <p:sldId id="1111" r:id="rId18"/>
    <p:sldId id="2142" r:id="rId19"/>
    <p:sldId id="2141" r:id="rId20"/>
    <p:sldId id="2152" r:id="rId21"/>
    <p:sldId id="21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15B98C-44B5-3E13-76B9-4E00F420998D}" name="Medal, Lionel" initials="ML" userId="S::lmedal@deloitte.com::05077316-feea-4dfe-9fe2-535b090a874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5815"/>
    <a:srgbClr val="70AD47"/>
    <a:srgbClr val="A2D335"/>
    <a:srgbClr val="86BC25"/>
    <a:srgbClr val="009A44"/>
    <a:srgbClr val="C4D600"/>
    <a:srgbClr val="26890D"/>
    <a:srgbClr val="43B02A"/>
    <a:srgbClr val="84B9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4E898-93AE-43E9-A31B-1164B4C54D66}" v="1649" dt="2022-10-28T17:55:43.581"/>
    <p1510:client id="{28230953-AD3D-4B99-943A-C24E554285D4}" v="20" dt="2022-10-27T19:30:00.846"/>
    <p1510:client id="{29F4B563-EADC-4859-8E21-6513DD83A3EB}" v="9499" dt="2022-10-28T16:32:31.883"/>
    <p1510:client id="{86FBF41A-4D14-4DF7-A011-4E27C354BDA0}" v="10" dt="2022-10-28T00:44:07.836"/>
    <p1510:client id="{A8AB731F-7046-4B62-9CEB-54A0FFBB8D63}" v="238" dt="2022-10-28T16:06:56.569"/>
    <p1510:client id="{BBA0A5DA-00D2-4F79-AEBC-6D128579980A}" v="10" dt="2022-10-28T13:54:26.402"/>
    <p1510:client id="{CFAC143C-5EAF-4B66-94A3-A6F88F9B44AA}" v="1" dt="2022-10-28T12:19:45.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indo De La Serna, Josue Irad" userId="S::jgalindodelaserna@deloitte.com::6f28b782-ce2c-4da4-8607-aa4cb9cad87d" providerId="AD" clId="Web-{3CFB8912-FC5A-424B-BF16-9C17B3F52E75}"/>
    <pc:docChg chg="modSld">
      <pc:chgData name="Galindo De La Serna, Josue Irad" userId="S::jgalindodelaserna@deloitte.com::6f28b782-ce2c-4da4-8607-aa4cb9cad87d" providerId="AD" clId="Web-{3CFB8912-FC5A-424B-BF16-9C17B3F52E75}" dt="2022-10-27T13:46:20.442" v="706" actId="14100"/>
      <pc:docMkLst>
        <pc:docMk/>
      </pc:docMkLst>
      <pc:sldChg chg="modSp">
        <pc:chgData name="Galindo De La Serna, Josue Irad" userId="S::jgalindodelaserna@deloitte.com::6f28b782-ce2c-4da4-8607-aa4cb9cad87d" providerId="AD" clId="Web-{3CFB8912-FC5A-424B-BF16-9C17B3F52E75}" dt="2022-10-27T13:46:20.442" v="706" actId="14100"/>
        <pc:sldMkLst>
          <pc:docMk/>
          <pc:sldMk cId="4092582005" sldId="1111"/>
        </pc:sldMkLst>
        <pc:spChg chg="mod">
          <ac:chgData name="Galindo De La Serna, Josue Irad" userId="S::jgalindodelaserna@deloitte.com::6f28b782-ce2c-4da4-8607-aa4cb9cad87d" providerId="AD" clId="Web-{3CFB8912-FC5A-424B-BF16-9C17B3F52E75}" dt="2022-10-27T13:46:20.442" v="706" actId="14100"/>
          <ac:spMkLst>
            <pc:docMk/>
            <pc:sldMk cId="4092582005" sldId="1111"/>
            <ac:spMk id="58" creationId="{4CB3C754-9E33-3842-974C-E961090B698A}"/>
          </ac:spMkLst>
        </pc:spChg>
      </pc:sldChg>
      <pc:sldChg chg="addSp modSp">
        <pc:chgData name="Galindo De La Serna, Josue Irad" userId="S::jgalindodelaserna@deloitte.com::6f28b782-ce2c-4da4-8607-aa4cb9cad87d" providerId="AD" clId="Web-{3CFB8912-FC5A-424B-BF16-9C17B3F52E75}" dt="2022-10-27T13:34:06.619" v="8"/>
        <pc:sldMkLst>
          <pc:docMk/>
          <pc:sldMk cId="3904207690" sldId="2135"/>
        </pc:sldMkLst>
        <pc:picChg chg="add mod modCrop">
          <ac:chgData name="Galindo De La Serna, Josue Irad" userId="S::jgalindodelaserna@deloitte.com::6f28b782-ce2c-4da4-8607-aa4cb9cad87d" providerId="AD" clId="Web-{3CFB8912-FC5A-424B-BF16-9C17B3F52E75}" dt="2022-10-27T13:34:06.619" v="8"/>
          <ac:picMkLst>
            <pc:docMk/>
            <pc:sldMk cId="3904207690" sldId="2135"/>
            <ac:picMk id="15" creationId="{18F3721F-113E-C6D7-32D2-BA3E61CF5333}"/>
          </ac:picMkLst>
        </pc:picChg>
      </pc:sldChg>
    </pc:docChg>
  </pc:docChgLst>
  <pc:docChgLst>
    <pc:chgData name="Medal, Lionel" userId="05077316-feea-4dfe-9fe2-535b090a8745" providerId="ADAL" clId="{28230953-AD3D-4B99-943A-C24E554285D4}"/>
    <pc:docChg chg="addSld modSld">
      <pc:chgData name="Medal, Lionel" userId="05077316-feea-4dfe-9fe2-535b090a8745" providerId="ADAL" clId="{28230953-AD3D-4B99-943A-C24E554285D4}" dt="2022-10-27T19:30:00.846" v="20"/>
      <pc:docMkLst>
        <pc:docMk/>
      </pc:docMkLst>
      <pc:sldChg chg="modSp mod addCm delCm">
        <pc:chgData name="Medal, Lionel" userId="05077316-feea-4dfe-9fe2-535b090a8745" providerId="ADAL" clId="{28230953-AD3D-4B99-943A-C24E554285D4}" dt="2022-10-27T19:16:12.543" v="13"/>
        <pc:sldMkLst>
          <pc:docMk/>
          <pc:sldMk cId="4092582005" sldId="1111"/>
        </pc:sldMkLst>
        <pc:spChg chg="mod">
          <ac:chgData name="Medal, Lionel" userId="05077316-feea-4dfe-9fe2-535b090a8745" providerId="ADAL" clId="{28230953-AD3D-4B99-943A-C24E554285D4}" dt="2022-10-27T19:14:18.872" v="10" actId="20577"/>
          <ac:spMkLst>
            <pc:docMk/>
            <pc:sldMk cId="4092582005" sldId="1111"/>
            <ac:spMk id="57" creationId="{47666E0F-CA29-684F-983B-621C31E3536E}"/>
          </ac:spMkLst>
        </pc:spChg>
      </pc:sldChg>
      <pc:sldChg chg="modSp mod">
        <pc:chgData name="Medal, Lionel" userId="05077316-feea-4dfe-9fe2-535b090a8745" providerId="ADAL" clId="{28230953-AD3D-4B99-943A-C24E554285D4}" dt="2022-10-25T22:03:03.334" v="0" actId="20577"/>
        <pc:sldMkLst>
          <pc:docMk/>
          <pc:sldMk cId="3904207690" sldId="2135"/>
        </pc:sldMkLst>
        <pc:spChg chg="mod">
          <ac:chgData name="Medal, Lionel" userId="05077316-feea-4dfe-9fe2-535b090a8745" providerId="ADAL" clId="{28230953-AD3D-4B99-943A-C24E554285D4}" dt="2022-10-25T22:03:03.334" v="0" actId="20577"/>
          <ac:spMkLst>
            <pc:docMk/>
            <pc:sldMk cId="3904207690" sldId="2135"/>
            <ac:spMk id="8" creationId="{920A127D-2720-4AB3-A987-25869DCE7B9E}"/>
          </ac:spMkLst>
        </pc:spChg>
      </pc:sldChg>
      <pc:sldChg chg="addSp delSp modSp add mod modShow addCm">
        <pc:chgData name="Medal, Lionel" userId="05077316-feea-4dfe-9fe2-535b090a8745" providerId="ADAL" clId="{28230953-AD3D-4B99-943A-C24E554285D4}" dt="2022-10-27T19:30:00.846" v="20"/>
        <pc:sldMkLst>
          <pc:docMk/>
          <pc:sldMk cId="1133429887" sldId="2150"/>
        </pc:sldMkLst>
        <pc:picChg chg="add mod">
          <ac:chgData name="Medal, Lionel" userId="05077316-feea-4dfe-9fe2-535b090a8745" providerId="ADAL" clId="{28230953-AD3D-4B99-943A-C24E554285D4}" dt="2022-10-27T19:28:26.818" v="19" actId="1076"/>
          <ac:picMkLst>
            <pc:docMk/>
            <pc:sldMk cId="1133429887" sldId="2150"/>
            <ac:picMk id="3" creationId="{D297AF41-969C-468B-96B8-0DEA85876C2C}"/>
          </ac:picMkLst>
        </pc:picChg>
        <pc:picChg chg="del">
          <ac:chgData name="Medal, Lionel" userId="05077316-feea-4dfe-9fe2-535b090a8745" providerId="ADAL" clId="{28230953-AD3D-4B99-943A-C24E554285D4}" dt="2022-10-27T19:28:19.517" v="16" actId="478"/>
          <ac:picMkLst>
            <pc:docMk/>
            <pc:sldMk cId="1133429887" sldId="2150"/>
            <ac:picMk id="1027" creationId="{C39806A0-C3EC-4D91-B7FF-8202A18A8A59}"/>
          </ac:picMkLst>
        </pc:picChg>
      </pc:sldChg>
    </pc:docChg>
  </pc:docChgLst>
  <pc:docChgLst>
    <pc:chgData name="Galindo De La Serna, Josue Irad" userId="S::jgalindodelaserna@deloitte.com::6f28b782-ce2c-4da4-8607-aa4cb9cad87d" providerId="AD" clId="Web-{CFAC143C-5EAF-4B66-94A3-A6F88F9B44AA}"/>
    <pc:docChg chg="delSld">
      <pc:chgData name="Galindo De La Serna, Josue Irad" userId="S::jgalindodelaserna@deloitte.com::6f28b782-ce2c-4da4-8607-aa4cb9cad87d" providerId="AD" clId="Web-{CFAC143C-5EAF-4B66-94A3-A6F88F9B44AA}" dt="2022-10-28T12:19:45.867" v="0"/>
      <pc:docMkLst>
        <pc:docMk/>
      </pc:docMkLst>
      <pc:sldChg chg="del">
        <pc:chgData name="Galindo De La Serna, Josue Irad" userId="S::jgalindodelaserna@deloitte.com::6f28b782-ce2c-4da4-8607-aa4cb9cad87d" providerId="AD" clId="Web-{CFAC143C-5EAF-4B66-94A3-A6F88F9B44AA}" dt="2022-10-28T12:19:45.867" v="0"/>
        <pc:sldMkLst>
          <pc:docMk/>
          <pc:sldMk cId="205456675" sldId="2148"/>
        </pc:sldMkLst>
      </pc:sldChg>
    </pc:docChg>
  </pc:docChgLst>
  <pc:docChgLst>
    <pc:chgData name="Helson, Madelyn" userId="S::mhelson@deloitte.com::b8387ea0-a4af-45e1-9747-7dabd6c5d9bc" providerId="AD" clId="Web-{9FBDAC6C-0849-49A7-B814-B484F474673E}"/>
    <pc:docChg chg="modSld">
      <pc:chgData name="Helson, Madelyn" userId="S::mhelson@deloitte.com::b8387ea0-a4af-45e1-9747-7dabd6c5d9bc" providerId="AD" clId="Web-{9FBDAC6C-0849-49A7-B814-B484F474673E}" dt="2022-10-27T15:34:06.462" v="63" actId="20577"/>
      <pc:docMkLst>
        <pc:docMk/>
      </pc:docMkLst>
      <pc:sldChg chg="modSp">
        <pc:chgData name="Helson, Madelyn" userId="S::mhelson@deloitte.com::b8387ea0-a4af-45e1-9747-7dabd6c5d9bc" providerId="AD" clId="Web-{9FBDAC6C-0849-49A7-B814-B484F474673E}" dt="2022-10-27T15:34:06.462" v="63" actId="20577"/>
        <pc:sldMkLst>
          <pc:docMk/>
          <pc:sldMk cId="4092582005" sldId="1111"/>
        </pc:sldMkLst>
        <pc:spChg chg="mod">
          <ac:chgData name="Helson, Madelyn" userId="S::mhelson@deloitte.com::b8387ea0-a4af-45e1-9747-7dabd6c5d9bc" providerId="AD" clId="Web-{9FBDAC6C-0849-49A7-B814-B484F474673E}" dt="2022-10-27T15:34:06.462" v="63" actId="20577"/>
          <ac:spMkLst>
            <pc:docMk/>
            <pc:sldMk cId="4092582005" sldId="1111"/>
            <ac:spMk id="59" creationId="{45623FCC-20B3-8A49-81D9-8CFFBCC3285E}"/>
          </ac:spMkLst>
        </pc:spChg>
      </pc:sldChg>
    </pc:docChg>
  </pc:docChgLst>
  <pc:docChgLst>
    <pc:chgData name="Helson, Madelyn" userId="S::mhelson@deloitte.com::b8387ea0-a4af-45e1-9747-7dabd6c5d9bc" providerId="AD" clId="Web-{B3549A65-D2E2-4487-8EDE-92B61E1C999D}"/>
    <pc:docChg chg="modSld">
      <pc:chgData name="Helson, Madelyn" userId="S::mhelson@deloitte.com::b8387ea0-a4af-45e1-9747-7dabd6c5d9bc" providerId="AD" clId="Web-{B3549A65-D2E2-4487-8EDE-92B61E1C999D}" dt="2022-10-27T15:16:09.486" v="169" actId="20577"/>
      <pc:docMkLst>
        <pc:docMk/>
      </pc:docMkLst>
      <pc:sldChg chg="modSp">
        <pc:chgData name="Helson, Madelyn" userId="S::mhelson@deloitte.com::b8387ea0-a4af-45e1-9747-7dabd6c5d9bc" providerId="AD" clId="Web-{B3549A65-D2E2-4487-8EDE-92B61E1C999D}" dt="2022-10-27T15:16:09.486" v="169" actId="20577"/>
        <pc:sldMkLst>
          <pc:docMk/>
          <pc:sldMk cId="4092582005" sldId="1111"/>
        </pc:sldMkLst>
        <pc:spChg chg="mod">
          <ac:chgData name="Helson, Madelyn" userId="S::mhelson@deloitte.com::b8387ea0-a4af-45e1-9747-7dabd6c5d9bc" providerId="AD" clId="Web-{B3549A65-D2E2-4487-8EDE-92B61E1C999D}" dt="2022-10-27T15:16:09.486" v="169" actId="20577"/>
          <ac:spMkLst>
            <pc:docMk/>
            <pc:sldMk cId="4092582005" sldId="1111"/>
            <ac:spMk id="59" creationId="{45623FCC-20B3-8A49-81D9-8CFFBCC3285E}"/>
          </ac:spMkLst>
        </pc:spChg>
      </pc:sldChg>
    </pc:docChg>
  </pc:docChgLst>
  <pc:docChgLst>
    <pc:chgData name="Wargo, Joseph" userId="73d5fbe4-171b-4e61-a466-bb1c674c9427" providerId="ADAL" clId="{A8AB731F-7046-4B62-9CEB-54A0FFBB8D63}"/>
    <pc:docChg chg="undo custSel modSld sldOrd">
      <pc:chgData name="Wargo, Joseph" userId="73d5fbe4-171b-4e61-a466-bb1c674c9427" providerId="ADAL" clId="{A8AB731F-7046-4B62-9CEB-54A0FFBB8D63}" dt="2022-10-28T16:06:56.569" v="239" actId="1076"/>
      <pc:docMkLst>
        <pc:docMk/>
      </pc:docMkLst>
      <pc:sldChg chg="modNotesTx">
        <pc:chgData name="Wargo, Joseph" userId="73d5fbe4-171b-4e61-a466-bb1c674c9427" providerId="ADAL" clId="{A8AB731F-7046-4B62-9CEB-54A0FFBB8D63}" dt="2022-10-27T18:49:39.649" v="70" actId="20577"/>
        <pc:sldMkLst>
          <pc:docMk/>
          <pc:sldMk cId="3032595839" sldId="831"/>
        </pc:sldMkLst>
      </pc:sldChg>
      <pc:sldChg chg="modNotesTx">
        <pc:chgData name="Wargo, Joseph" userId="73d5fbe4-171b-4e61-a466-bb1c674c9427" providerId="ADAL" clId="{A8AB731F-7046-4B62-9CEB-54A0FFBB8D63}" dt="2022-10-27T18:49:30.825" v="38" actId="20577"/>
        <pc:sldMkLst>
          <pc:docMk/>
          <pc:sldMk cId="4092582005" sldId="1111"/>
        </pc:sldMkLst>
      </pc:sldChg>
      <pc:sldChg chg="modSp mod">
        <pc:chgData name="Wargo, Joseph" userId="73d5fbe4-171b-4e61-a466-bb1c674c9427" providerId="ADAL" clId="{A8AB731F-7046-4B62-9CEB-54A0FFBB8D63}" dt="2022-10-28T16:06:56.569" v="239" actId="1076"/>
        <pc:sldMkLst>
          <pc:docMk/>
          <pc:sldMk cId="1519144107" sldId="2136"/>
        </pc:sldMkLst>
        <pc:spChg chg="mod">
          <ac:chgData name="Wargo, Joseph" userId="73d5fbe4-171b-4e61-a466-bb1c674c9427" providerId="ADAL" clId="{A8AB731F-7046-4B62-9CEB-54A0FFBB8D63}" dt="2022-10-28T16:06:38.411" v="234" actId="14100"/>
          <ac:spMkLst>
            <pc:docMk/>
            <pc:sldMk cId="1519144107" sldId="2136"/>
            <ac:spMk id="4" creationId="{5525CB07-3800-4A97-85E3-0AE7D72A0DE4}"/>
          </ac:spMkLst>
        </pc:spChg>
        <pc:spChg chg="mod">
          <ac:chgData name="Wargo, Joseph" userId="73d5fbe4-171b-4e61-a466-bb1c674c9427" providerId="ADAL" clId="{A8AB731F-7046-4B62-9CEB-54A0FFBB8D63}" dt="2022-10-28T16:06:41.583" v="235" actId="14100"/>
          <ac:spMkLst>
            <pc:docMk/>
            <pc:sldMk cId="1519144107" sldId="2136"/>
            <ac:spMk id="5" creationId="{4F555DBF-F3DA-43C3-A3DF-6797286A6EE7}"/>
          </ac:spMkLst>
        </pc:spChg>
        <pc:spChg chg="mod">
          <ac:chgData name="Wargo, Joseph" userId="73d5fbe4-171b-4e61-a466-bb1c674c9427" providerId="ADAL" clId="{A8AB731F-7046-4B62-9CEB-54A0FFBB8D63}" dt="2022-10-28T16:06:28.625" v="232" actId="14100"/>
          <ac:spMkLst>
            <pc:docMk/>
            <pc:sldMk cId="1519144107" sldId="2136"/>
            <ac:spMk id="6" creationId="{8DF57EA6-BCAD-4896-9D92-5AD423CEB96B}"/>
          </ac:spMkLst>
        </pc:spChg>
        <pc:spChg chg="mod">
          <ac:chgData name="Wargo, Joseph" userId="73d5fbe4-171b-4e61-a466-bb1c674c9427" providerId="ADAL" clId="{A8AB731F-7046-4B62-9CEB-54A0FFBB8D63}" dt="2022-10-28T16:06:46.122" v="237" actId="1076"/>
          <ac:spMkLst>
            <pc:docMk/>
            <pc:sldMk cId="1519144107" sldId="2136"/>
            <ac:spMk id="7" creationId="{6F33D924-3B45-4E3A-BE6D-E16EA6A5B31F}"/>
          </ac:spMkLst>
        </pc:spChg>
        <pc:picChg chg="mod">
          <ac:chgData name="Wargo, Joseph" userId="73d5fbe4-171b-4e61-a466-bb1c674c9427" providerId="ADAL" clId="{A8AB731F-7046-4B62-9CEB-54A0FFBB8D63}" dt="2022-10-28T16:06:56.569" v="239" actId="1076"/>
          <ac:picMkLst>
            <pc:docMk/>
            <pc:sldMk cId="1519144107" sldId="2136"/>
            <ac:picMk id="25" creationId="{7DAC4790-19EB-4894-9186-C8ADD46B4899}"/>
          </ac:picMkLst>
        </pc:picChg>
      </pc:sldChg>
      <pc:sldChg chg="modNotesTx">
        <pc:chgData name="Wargo, Joseph" userId="73d5fbe4-171b-4e61-a466-bb1c674c9427" providerId="ADAL" clId="{A8AB731F-7046-4B62-9CEB-54A0FFBB8D63}" dt="2022-10-27T18:54:49.528" v="101"/>
        <pc:sldMkLst>
          <pc:docMk/>
          <pc:sldMk cId="244629787" sldId="2138"/>
        </pc:sldMkLst>
      </pc:sldChg>
      <pc:sldChg chg="modNotesTx">
        <pc:chgData name="Wargo, Joseph" userId="73d5fbe4-171b-4e61-a466-bb1c674c9427" providerId="ADAL" clId="{A8AB731F-7046-4B62-9CEB-54A0FFBB8D63}" dt="2022-10-27T18:54:53.767" v="103"/>
        <pc:sldMkLst>
          <pc:docMk/>
          <pc:sldMk cId="610726245" sldId="2139"/>
        </pc:sldMkLst>
      </pc:sldChg>
      <pc:sldChg chg="modSp mod modNotesTx">
        <pc:chgData name="Wargo, Joseph" userId="73d5fbe4-171b-4e61-a466-bb1c674c9427" providerId="ADAL" clId="{A8AB731F-7046-4B62-9CEB-54A0FFBB8D63}" dt="2022-10-27T19:01:03.948" v="231" actId="20577"/>
        <pc:sldMkLst>
          <pc:docMk/>
          <pc:sldMk cId="3119844409" sldId="2143"/>
        </pc:sldMkLst>
        <pc:spChg chg="mod ord">
          <ac:chgData name="Wargo, Joseph" userId="73d5fbe4-171b-4e61-a466-bb1c674c9427" providerId="ADAL" clId="{A8AB731F-7046-4B62-9CEB-54A0FFBB8D63}" dt="2022-10-27T18:25:30.134" v="13" actId="167"/>
          <ac:spMkLst>
            <pc:docMk/>
            <pc:sldMk cId="3119844409" sldId="2143"/>
            <ac:spMk id="40" creationId="{69B3B131-4158-4BA8-AEC0-2C8B1306DEC6}"/>
          </ac:spMkLst>
        </pc:spChg>
        <pc:grpChg chg="mod">
          <ac:chgData name="Wargo, Joseph" userId="73d5fbe4-171b-4e61-a466-bb1c674c9427" providerId="ADAL" clId="{A8AB731F-7046-4B62-9CEB-54A0FFBB8D63}" dt="2022-10-27T18:25:53.328" v="17" actId="14100"/>
          <ac:grpSpMkLst>
            <pc:docMk/>
            <pc:sldMk cId="3119844409" sldId="2143"/>
            <ac:grpSpMk id="23" creationId="{B3300688-1F0C-4149-A290-B87B3FE51DC2}"/>
          </ac:grpSpMkLst>
        </pc:grpChg>
      </pc:sldChg>
      <pc:sldChg chg="ord">
        <pc:chgData name="Wargo, Joseph" userId="73d5fbe4-171b-4e61-a466-bb1c674c9427" providerId="ADAL" clId="{A8AB731F-7046-4B62-9CEB-54A0FFBB8D63}" dt="2022-10-27T18:37:46.114" v="21"/>
        <pc:sldMkLst>
          <pc:docMk/>
          <pc:sldMk cId="569897438" sldId="2144"/>
        </pc:sldMkLst>
      </pc:sldChg>
      <pc:sldChg chg="modNotesTx">
        <pc:chgData name="Wargo, Joseph" userId="73d5fbe4-171b-4e61-a466-bb1c674c9427" providerId="ADAL" clId="{A8AB731F-7046-4B62-9CEB-54A0FFBB8D63}" dt="2022-10-27T18:54:57.516" v="105"/>
        <pc:sldMkLst>
          <pc:docMk/>
          <pc:sldMk cId="1335653565" sldId="2145"/>
        </pc:sldMkLst>
      </pc:sldChg>
      <pc:sldChg chg="modNotesTx">
        <pc:chgData name="Wargo, Joseph" userId="73d5fbe4-171b-4e61-a466-bb1c674c9427" providerId="ADAL" clId="{A8AB731F-7046-4B62-9CEB-54A0FFBB8D63}" dt="2022-10-27T18:55:40.855" v="125" actId="20577"/>
        <pc:sldMkLst>
          <pc:docMk/>
          <pc:sldMk cId="605905717" sldId="2146"/>
        </pc:sldMkLst>
      </pc:sldChg>
      <pc:sldChg chg="modNotesTx">
        <pc:chgData name="Wargo, Joseph" userId="73d5fbe4-171b-4e61-a466-bb1c674c9427" providerId="ADAL" clId="{A8AB731F-7046-4B62-9CEB-54A0FFBB8D63}" dt="2022-10-27T18:59:43.337" v="154" actId="20577"/>
        <pc:sldMkLst>
          <pc:docMk/>
          <pc:sldMk cId="1904082048" sldId="2147"/>
        </pc:sldMkLst>
      </pc:sldChg>
      <pc:sldChg chg="ord modNotesTx">
        <pc:chgData name="Wargo, Joseph" userId="73d5fbe4-171b-4e61-a466-bb1c674c9427" providerId="ADAL" clId="{A8AB731F-7046-4B62-9CEB-54A0FFBB8D63}" dt="2022-10-27T18:59:29.086" v="132" actId="20577"/>
        <pc:sldMkLst>
          <pc:docMk/>
          <pc:sldMk cId="205456675" sldId="2148"/>
        </pc:sldMkLst>
      </pc:sldChg>
      <pc:sldChg chg="modNotesTx">
        <pc:chgData name="Wargo, Joseph" userId="73d5fbe4-171b-4e61-a466-bb1c674c9427" providerId="ADAL" clId="{A8AB731F-7046-4B62-9CEB-54A0FFBB8D63}" dt="2022-10-27T18:59:55.394" v="156"/>
        <pc:sldMkLst>
          <pc:docMk/>
          <pc:sldMk cId="1906708045" sldId="2149"/>
        </pc:sldMkLst>
      </pc:sldChg>
    </pc:docChg>
  </pc:docChgLst>
  <pc:docChgLst>
    <pc:chgData name="Elsaker, Sheri" userId="S::selsaker@deloitte.com::03aeeb51-71af-4ec0-ba02-b4548e55d73c" providerId="AD" clId="Web-{BBA0A5DA-00D2-4F79-AEBC-6D128579980A}"/>
    <pc:docChg chg="modSld">
      <pc:chgData name="Elsaker, Sheri" userId="S::selsaker@deloitte.com::03aeeb51-71af-4ec0-ba02-b4548e55d73c" providerId="AD" clId="Web-{BBA0A5DA-00D2-4F79-AEBC-6D128579980A}" dt="2022-10-28T13:54:26.402" v="9"/>
      <pc:docMkLst>
        <pc:docMk/>
      </pc:docMkLst>
      <pc:sldChg chg="delSp modSp">
        <pc:chgData name="Elsaker, Sheri" userId="S::selsaker@deloitte.com::03aeeb51-71af-4ec0-ba02-b4548e55d73c" providerId="AD" clId="Web-{BBA0A5DA-00D2-4F79-AEBC-6D128579980A}" dt="2022-10-28T13:54:26.402" v="9"/>
        <pc:sldMkLst>
          <pc:docMk/>
          <pc:sldMk cId="3904207690" sldId="2135"/>
        </pc:sldMkLst>
        <pc:spChg chg="del">
          <ac:chgData name="Elsaker, Sheri" userId="S::selsaker@deloitte.com::03aeeb51-71af-4ec0-ba02-b4548e55d73c" providerId="AD" clId="Web-{BBA0A5DA-00D2-4F79-AEBC-6D128579980A}" dt="2022-10-28T13:54:02.714" v="3"/>
          <ac:spMkLst>
            <pc:docMk/>
            <pc:sldMk cId="3904207690" sldId="2135"/>
            <ac:spMk id="2" creationId="{BFE4988E-EC2F-461F-833A-E7246FD43DFB}"/>
          </ac:spMkLst>
        </pc:spChg>
        <pc:spChg chg="del">
          <ac:chgData name="Elsaker, Sheri" userId="S::selsaker@deloitte.com::03aeeb51-71af-4ec0-ba02-b4548e55d73c" providerId="AD" clId="Web-{BBA0A5DA-00D2-4F79-AEBC-6D128579980A}" dt="2022-10-28T13:53:53.463" v="1"/>
          <ac:spMkLst>
            <pc:docMk/>
            <pc:sldMk cId="3904207690" sldId="2135"/>
            <ac:spMk id="3" creationId="{E75FEF0B-DB80-4291-A3F1-F5F01D29ED30}"/>
          </ac:spMkLst>
        </pc:spChg>
        <pc:spChg chg="del">
          <ac:chgData name="Elsaker, Sheri" userId="S::selsaker@deloitte.com::03aeeb51-71af-4ec0-ba02-b4548e55d73c" providerId="AD" clId="Web-{BBA0A5DA-00D2-4F79-AEBC-6D128579980A}" dt="2022-10-28T13:54:13.542" v="5"/>
          <ac:spMkLst>
            <pc:docMk/>
            <pc:sldMk cId="3904207690" sldId="2135"/>
            <ac:spMk id="13" creationId="{F8F5BCF5-7BC3-4AC1-8F0A-802F42F0A6BF}"/>
          </ac:spMkLst>
        </pc:spChg>
        <pc:spChg chg="del">
          <ac:chgData name="Elsaker, Sheri" userId="S::selsaker@deloitte.com::03aeeb51-71af-4ec0-ba02-b4548e55d73c" providerId="AD" clId="Web-{BBA0A5DA-00D2-4F79-AEBC-6D128579980A}" dt="2022-10-28T13:54:24.293" v="8"/>
          <ac:spMkLst>
            <pc:docMk/>
            <pc:sldMk cId="3904207690" sldId="2135"/>
            <ac:spMk id="14" creationId="{820ADE9D-1B99-4427-BA6B-BD73448635BD}"/>
          </ac:spMkLst>
        </pc:spChg>
        <pc:picChg chg="del">
          <ac:chgData name="Elsaker, Sheri" userId="S::selsaker@deloitte.com::03aeeb51-71af-4ec0-ba02-b4548e55d73c" providerId="AD" clId="Web-{BBA0A5DA-00D2-4F79-AEBC-6D128579980A}" dt="2022-10-28T13:54:16.011" v="6"/>
          <ac:picMkLst>
            <pc:docMk/>
            <pc:sldMk cId="3904207690" sldId="2135"/>
            <ac:picMk id="10" creationId="{0911E445-D1A2-4FEB-8671-C4988D04BA32}"/>
          </ac:picMkLst>
        </pc:picChg>
        <pc:picChg chg="del">
          <ac:chgData name="Elsaker, Sheri" userId="S::selsaker@deloitte.com::03aeeb51-71af-4ec0-ba02-b4548e55d73c" providerId="AD" clId="Web-{BBA0A5DA-00D2-4F79-AEBC-6D128579980A}" dt="2022-10-28T13:54:26.402" v="9"/>
          <ac:picMkLst>
            <pc:docMk/>
            <pc:sldMk cId="3904207690" sldId="2135"/>
            <ac:picMk id="11" creationId="{1A7C79FC-965F-4C6F-8C54-ED57B2CD022F}"/>
          </ac:picMkLst>
        </pc:picChg>
        <pc:picChg chg="ord">
          <ac:chgData name="Elsaker, Sheri" userId="S::selsaker@deloitte.com::03aeeb51-71af-4ec0-ba02-b4548e55d73c" providerId="AD" clId="Web-{BBA0A5DA-00D2-4F79-AEBC-6D128579980A}" dt="2022-10-28T13:53:49.276" v="0"/>
          <ac:picMkLst>
            <pc:docMk/>
            <pc:sldMk cId="3904207690" sldId="2135"/>
            <ac:picMk id="15" creationId="{18F3721F-113E-C6D7-32D2-BA3E61CF5333}"/>
          </ac:picMkLst>
        </pc:picChg>
        <pc:picChg chg="ord">
          <ac:chgData name="Elsaker, Sheri" userId="S::selsaker@deloitte.com::03aeeb51-71af-4ec0-ba02-b4548e55d73c" providerId="AD" clId="Web-{BBA0A5DA-00D2-4F79-AEBC-6D128579980A}" dt="2022-10-28T13:54:10.823" v="4"/>
          <ac:picMkLst>
            <pc:docMk/>
            <pc:sldMk cId="3904207690" sldId="2135"/>
            <ac:picMk id="1026" creationId="{63B9FEEF-683E-483E-9444-0A6C83D47E8C}"/>
          </ac:picMkLst>
        </pc:picChg>
        <pc:picChg chg="ord">
          <ac:chgData name="Elsaker, Sheri" userId="S::selsaker@deloitte.com::03aeeb51-71af-4ec0-ba02-b4548e55d73c" providerId="AD" clId="Web-{BBA0A5DA-00D2-4F79-AEBC-6D128579980A}" dt="2022-10-28T13:54:22.199" v="7"/>
          <ac:picMkLst>
            <pc:docMk/>
            <pc:sldMk cId="3904207690" sldId="2135"/>
            <ac:picMk id="1028" creationId="{9669BF1C-2A4F-4ACC-AE8E-816F24A6CB04}"/>
          </ac:picMkLst>
        </pc:picChg>
        <pc:picChg chg="ord">
          <ac:chgData name="Elsaker, Sheri" userId="S::selsaker@deloitte.com::03aeeb51-71af-4ec0-ba02-b4548e55d73c" providerId="AD" clId="Web-{BBA0A5DA-00D2-4F79-AEBC-6D128579980A}" dt="2022-10-28T13:53:59.886" v="2"/>
          <ac:picMkLst>
            <pc:docMk/>
            <pc:sldMk cId="3904207690" sldId="2135"/>
            <ac:picMk id="1030" creationId="{F7656DE5-6AFB-4852-8F56-AF480A723C86}"/>
          </ac:picMkLst>
        </pc:picChg>
      </pc:sldChg>
    </pc:docChg>
  </pc:docChgLst>
  <pc:docChgLst>
    <pc:chgData name="Helson, Madelyn" userId="b8387ea0-a4af-45e1-9747-7dabd6c5d9bc" providerId="ADAL" clId="{29F4B563-EADC-4859-8E21-6513DD83A3EB}"/>
    <pc:docChg chg="undo custSel addSld delSld modSld sldOrd addMainMaster delMainMaster">
      <pc:chgData name="Helson, Madelyn" userId="b8387ea0-a4af-45e1-9747-7dabd6c5d9bc" providerId="ADAL" clId="{29F4B563-EADC-4859-8E21-6513DD83A3EB}" dt="2022-10-28T16:32:31.883" v="11994" actId="47"/>
      <pc:docMkLst>
        <pc:docMk/>
      </pc:docMkLst>
      <pc:sldChg chg="del">
        <pc:chgData name="Helson, Madelyn" userId="b8387ea0-a4af-45e1-9747-7dabd6c5d9bc" providerId="ADAL" clId="{29F4B563-EADC-4859-8E21-6513DD83A3EB}" dt="2022-10-28T16:32:25.852" v="11992" actId="47"/>
        <pc:sldMkLst>
          <pc:docMk/>
          <pc:sldMk cId="2600026302" sldId="257"/>
        </pc:sldMkLst>
      </pc:sldChg>
      <pc:sldChg chg="del">
        <pc:chgData name="Helson, Madelyn" userId="b8387ea0-a4af-45e1-9747-7dabd6c5d9bc" providerId="ADAL" clId="{29F4B563-EADC-4859-8E21-6513DD83A3EB}" dt="2022-10-28T16:31:15.034" v="11970" actId="47"/>
        <pc:sldMkLst>
          <pc:docMk/>
          <pc:sldMk cId="496745728" sldId="460"/>
        </pc:sldMkLst>
      </pc:sldChg>
      <pc:sldChg chg="del">
        <pc:chgData name="Helson, Madelyn" userId="b8387ea0-a4af-45e1-9747-7dabd6c5d9bc" providerId="ADAL" clId="{29F4B563-EADC-4859-8E21-6513DD83A3EB}" dt="2022-10-28T16:31:13.775" v="11968" actId="47"/>
        <pc:sldMkLst>
          <pc:docMk/>
          <pc:sldMk cId="903271488" sldId="668"/>
        </pc:sldMkLst>
      </pc:sldChg>
      <pc:sldChg chg="addSp modSp mod modNotesTx">
        <pc:chgData name="Helson, Madelyn" userId="b8387ea0-a4af-45e1-9747-7dabd6c5d9bc" providerId="ADAL" clId="{29F4B563-EADC-4859-8E21-6513DD83A3EB}" dt="2022-10-28T15:47:25.687" v="11960" actId="1076"/>
        <pc:sldMkLst>
          <pc:docMk/>
          <pc:sldMk cId="3767364715" sldId="698"/>
        </pc:sldMkLst>
        <pc:spChg chg="mod">
          <ac:chgData name="Helson, Madelyn" userId="b8387ea0-a4af-45e1-9747-7dabd6c5d9bc" providerId="ADAL" clId="{29F4B563-EADC-4859-8E21-6513DD83A3EB}" dt="2022-10-27T17:36:21.220" v="4090" actId="20577"/>
          <ac:spMkLst>
            <pc:docMk/>
            <pc:sldMk cId="3767364715" sldId="698"/>
            <ac:spMk id="3" creationId="{00000000-0000-0000-0000-000000000000}"/>
          </ac:spMkLst>
        </pc:spChg>
        <pc:spChg chg="add mod">
          <ac:chgData name="Helson, Madelyn" userId="b8387ea0-a4af-45e1-9747-7dabd6c5d9bc" providerId="ADAL" clId="{29F4B563-EADC-4859-8E21-6513DD83A3EB}" dt="2022-10-28T15:47:16.376" v="11958" actId="207"/>
          <ac:spMkLst>
            <pc:docMk/>
            <pc:sldMk cId="3767364715" sldId="698"/>
            <ac:spMk id="4" creationId="{386F1218-6721-4A90-A4CE-5DD4FB879304}"/>
          </ac:spMkLst>
        </pc:spChg>
        <pc:spChg chg="mod">
          <ac:chgData name="Helson, Madelyn" userId="b8387ea0-a4af-45e1-9747-7dabd6c5d9bc" providerId="ADAL" clId="{29F4B563-EADC-4859-8E21-6513DD83A3EB}" dt="2022-10-28T13:52:07.577" v="10370" actId="20577"/>
          <ac:spMkLst>
            <pc:docMk/>
            <pc:sldMk cId="3767364715" sldId="698"/>
            <ac:spMk id="16" creationId="{CDDA684C-0673-4188-A7F3-4B07A908F3B3}"/>
          </ac:spMkLst>
        </pc:spChg>
        <pc:spChg chg="mod">
          <ac:chgData name="Helson, Madelyn" userId="b8387ea0-a4af-45e1-9747-7dabd6c5d9bc" providerId="ADAL" clId="{29F4B563-EADC-4859-8E21-6513DD83A3EB}" dt="2022-10-27T17:37:33.449" v="4119" actId="20577"/>
          <ac:spMkLst>
            <pc:docMk/>
            <pc:sldMk cId="3767364715" sldId="698"/>
            <ac:spMk id="20" creationId="{3E20F7E9-28C0-41D7-8BB7-113356CF8A3B}"/>
          </ac:spMkLst>
        </pc:spChg>
        <pc:spChg chg="mod">
          <ac:chgData name="Helson, Madelyn" userId="b8387ea0-a4af-45e1-9747-7dabd6c5d9bc" providerId="ADAL" clId="{29F4B563-EADC-4859-8E21-6513DD83A3EB}" dt="2022-10-28T13:34:15.078" v="9817" actId="20577"/>
          <ac:spMkLst>
            <pc:docMk/>
            <pc:sldMk cId="3767364715" sldId="698"/>
            <ac:spMk id="21" creationId="{2E5D1B92-6020-4252-867C-E14F29FF15DE}"/>
          </ac:spMkLst>
        </pc:spChg>
        <pc:spChg chg="add mod">
          <ac:chgData name="Helson, Madelyn" userId="b8387ea0-a4af-45e1-9747-7dabd6c5d9bc" providerId="ADAL" clId="{29F4B563-EADC-4859-8E21-6513DD83A3EB}" dt="2022-10-28T15:47:25.687" v="11960" actId="1076"/>
          <ac:spMkLst>
            <pc:docMk/>
            <pc:sldMk cId="3767364715" sldId="698"/>
            <ac:spMk id="23" creationId="{08F8F90B-3FF2-4A31-9800-7D1A96B466F3}"/>
          </ac:spMkLst>
        </pc:spChg>
        <pc:spChg chg="mod">
          <ac:chgData name="Helson, Madelyn" userId="b8387ea0-a4af-45e1-9747-7dabd6c5d9bc" providerId="ADAL" clId="{29F4B563-EADC-4859-8E21-6513DD83A3EB}" dt="2022-10-27T18:10:03.970" v="5630" actId="20577"/>
          <ac:spMkLst>
            <pc:docMk/>
            <pc:sldMk cId="3767364715" sldId="698"/>
            <ac:spMk id="50" creationId="{00000000-0000-0000-0000-000000000000}"/>
          </ac:spMkLst>
        </pc:spChg>
        <pc:spChg chg="mod">
          <ac:chgData name="Helson, Madelyn" userId="b8387ea0-a4af-45e1-9747-7dabd6c5d9bc" providerId="ADAL" clId="{29F4B563-EADC-4859-8E21-6513DD83A3EB}" dt="2022-10-27T17:38:35.967" v="4151" actId="20577"/>
          <ac:spMkLst>
            <pc:docMk/>
            <pc:sldMk cId="3767364715" sldId="698"/>
            <ac:spMk id="65" creationId="{00000000-0000-0000-0000-000000000000}"/>
          </ac:spMkLst>
        </pc:spChg>
        <pc:spChg chg="mod">
          <ac:chgData name="Helson, Madelyn" userId="b8387ea0-a4af-45e1-9747-7dabd6c5d9bc" providerId="ADAL" clId="{29F4B563-EADC-4859-8E21-6513DD83A3EB}" dt="2022-10-28T13:33:33.782" v="9776" actId="20577"/>
          <ac:spMkLst>
            <pc:docMk/>
            <pc:sldMk cId="3767364715" sldId="698"/>
            <ac:spMk id="69" creationId="{00000000-0000-0000-0000-000000000000}"/>
          </ac:spMkLst>
        </pc:spChg>
      </pc:sldChg>
      <pc:sldChg chg="addSp modSp mod ord modNotesTx">
        <pc:chgData name="Helson, Madelyn" userId="b8387ea0-a4af-45e1-9747-7dabd6c5d9bc" providerId="ADAL" clId="{29F4B563-EADC-4859-8E21-6513DD83A3EB}" dt="2022-10-28T15:47:51.832" v="11963" actId="1076"/>
        <pc:sldMkLst>
          <pc:docMk/>
          <pc:sldMk cId="3032595839" sldId="831"/>
        </pc:sldMkLst>
        <pc:spChg chg="add mod">
          <ac:chgData name="Helson, Madelyn" userId="b8387ea0-a4af-45e1-9747-7dabd6c5d9bc" providerId="ADAL" clId="{29F4B563-EADC-4859-8E21-6513DD83A3EB}" dt="2022-10-28T15:47:43.449" v="11961"/>
          <ac:spMkLst>
            <pc:docMk/>
            <pc:sldMk cId="3032595839" sldId="831"/>
            <ac:spMk id="46" creationId="{49ECBE8D-3070-4CB0-A23A-035216E64CB3}"/>
          </ac:spMkLst>
        </pc:spChg>
        <pc:spChg chg="add mod">
          <ac:chgData name="Helson, Madelyn" userId="b8387ea0-a4af-45e1-9747-7dabd6c5d9bc" providerId="ADAL" clId="{29F4B563-EADC-4859-8E21-6513DD83A3EB}" dt="2022-10-28T15:47:51.832" v="11963" actId="1076"/>
          <ac:spMkLst>
            <pc:docMk/>
            <pc:sldMk cId="3032595839" sldId="831"/>
            <ac:spMk id="54" creationId="{73CE6264-0937-4D80-B9E0-CBD39FF270B4}"/>
          </ac:spMkLst>
        </pc:spChg>
        <pc:spChg chg="mod">
          <ac:chgData name="Helson, Madelyn" userId="b8387ea0-a4af-45e1-9747-7dabd6c5d9bc" providerId="ADAL" clId="{29F4B563-EADC-4859-8E21-6513DD83A3EB}" dt="2022-10-28T15:46:43.050" v="11954" actId="113"/>
          <ac:spMkLst>
            <pc:docMk/>
            <pc:sldMk cId="3032595839" sldId="831"/>
            <ac:spMk id="62" creationId="{DFD03AD1-0F3D-4D45-BD2F-C29D0AF29E24}"/>
          </ac:spMkLst>
        </pc:spChg>
        <pc:spChg chg="mod">
          <ac:chgData name="Helson, Madelyn" userId="b8387ea0-a4af-45e1-9747-7dabd6c5d9bc" providerId="ADAL" clId="{29F4B563-EADC-4859-8E21-6513DD83A3EB}" dt="2022-10-28T15:46:49.942" v="11956" actId="207"/>
          <ac:spMkLst>
            <pc:docMk/>
            <pc:sldMk cId="3032595839" sldId="831"/>
            <ac:spMk id="63" creationId="{DDCACBEB-8893-47DF-8419-345DE0419C83}"/>
          </ac:spMkLst>
        </pc:spChg>
        <pc:spChg chg="mod">
          <ac:chgData name="Helson, Madelyn" userId="b8387ea0-a4af-45e1-9747-7dabd6c5d9bc" providerId="ADAL" clId="{29F4B563-EADC-4859-8E21-6513DD83A3EB}" dt="2022-10-28T15:46:33.926" v="11952" actId="108"/>
          <ac:spMkLst>
            <pc:docMk/>
            <pc:sldMk cId="3032595839" sldId="831"/>
            <ac:spMk id="64" creationId="{EBFADAB6-3AFC-4CC8-B7D9-B6FE32699052}"/>
          </ac:spMkLst>
        </pc:spChg>
        <pc:spChg chg="mod">
          <ac:chgData name="Helson, Madelyn" userId="b8387ea0-a4af-45e1-9747-7dabd6c5d9bc" providerId="ADAL" clId="{29F4B563-EADC-4859-8E21-6513DD83A3EB}" dt="2022-10-28T15:46:10.006" v="11946" actId="113"/>
          <ac:spMkLst>
            <pc:docMk/>
            <pc:sldMk cId="3032595839" sldId="831"/>
            <ac:spMk id="70" creationId="{00000000-0000-0000-0000-000000000000}"/>
          </ac:spMkLst>
        </pc:spChg>
        <pc:spChg chg="mod">
          <ac:chgData name="Helson, Madelyn" userId="b8387ea0-a4af-45e1-9747-7dabd6c5d9bc" providerId="ADAL" clId="{29F4B563-EADC-4859-8E21-6513DD83A3EB}" dt="2022-10-28T15:46:16.911" v="11948" actId="113"/>
          <ac:spMkLst>
            <pc:docMk/>
            <pc:sldMk cId="3032595839" sldId="831"/>
            <ac:spMk id="71" creationId="{00000000-0000-0000-0000-000000000000}"/>
          </ac:spMkLst>
        </pc:spChg>
        <pc:spChg chg="mod">
          <ac:chgData name="Helson, Madelyn" userId="b8387ea0-a4af-45e1-9747-7dabd6c5d9bc" providerId="ADAL" clId="{29F4B563-EADC-4859-8E21-6513DD83A3EB}" dt="2022-10-28T15:46:04.093" v="11944" actId="207"/>
          <ac:spMkLst>
            <pc:docMk/>
            <pc:sldMk cId="3032595839" sldId="831"/>
            <ac:spMk id="75" creationId="{00000000-0000-0000-0000-000000000000}"/>
          </ac:spMkLst>
        </pc:spChg>
        <pc:spChg chg="mod">
          <ac:chgData name="Helson, Madelyn" userId="b8387ea0-a4af-45e1-9747-7dabd6c5d9bc" providerId="ADAL" clId="{29F4B563-EADC-4859-8E21-6513DD83A3EB}" dt="2022-10-28T15:46:20.262" v="11949" actId="108"/>
          <ac:spMkLst>
            <pc:docMk/>
            <pc:sldMk cId="3032595839" sldId="831"/>
            <ac:spMk id="76" creationId="{00000000-0000-0000-0000-000000000000}"/>
          </ac:spMkLst>
        </pc:spChg>
        <pc:spChg chg="mod">
          <ac:chgData name="Helson, Madelyn" userId="b8387ea0-a4af-45e1-9747-7dabd6c5d9bc" providerId="ADAL" clId="{29F4B563-EADC-4859-8E21-6513DD83A3EB}" dt="2022-10-28T15:46:27.118" v="11951" actId="113"/>
          <ac:spMkLst>
            <pc:docMk/>
            <pc:sldMk cId="3032595839" sldId="831"/>
            <ac:spMk id="77" creationId="{00000000-0000-0000-0000-000000000000}"/>
          </ac:spMkLst>
        </pc:spChg>
      </pc:sldChg>
      <pc:sldChg chg="add del">
        <pc:chgData name="Helson, Madelyn" userId="b8387ea0-a4af-45e1-9747-7dabd6c5d9bc" providerId="ADAL" clId="{29F4B563-EADC-4859-8E21-6513DD83A3EB}" dt="2022-10-28T16:32:29.333" v="11993" actId="47"/>
        <pc:sldMkLst>
          <pc:docMk/>
          <pc:sldMk cId="1867776749" sldId="1051"/>
        </pc:sldMkLst>
      </pc:sldChg>
      <pc:sldChg chg="addSp delSp modSp mod ord modNotesTx">
        <pc:chgData name="Helson, Madelyn" userId="b8387ea0-a4af-45e1-9747-7dabd6c5d9bc" providerId="ADAL" clId="{29F4B563-EADC-4859-8E21-6513DD83A3EB}" dt="2022-10-28T15:43:44.934" v="11937" actId="20577"/>
        <pc:sldMkLst>
          <pc:docMk/>
          <pc:sldMk cId="4092582005" sldId="1111"/>
        </pc:sldMkLst>
        <pc:spChg chg="add mod">
          <ac:chgData name="Helson, Madelyn" userId="b8387ea0-a4af-45e1-9747-7dabd6c5d9bc" providerId="ADAL" clId="{29F4B563-EADC-4859-8E21-6513DD83A3EB}" dt="2022-10-28T15:43:16.660" v="11932" actId="6549"/>
          <ac:spMkLst>
            <pc:docMk/>
            <pc:sldMk cId="4092582005" sldId="1111"/>
            <ac:spMk id="23" creationId="{AF03062A-1C52-40E5-8A13-B103454F7209}"/>
          </ac:spMkLst>
        </pc:spChg>
        <pc:spChg chg="add mod">
          <ac:chgData name="Helson, Madelyn" userId="b8387ea0-a4af-45e1-9747-7dabd6c5d9bc" providerId="ADAL" clId="{29F4B563-EADC-4859-8E21-6513DD83A3EB}" dt="2022-10-28T15:43:44.934" v="11937" actId="20577"/>
          <ac:spMkLst>
            <pc:docMk/>
            <pc:sldMk cId="4092582005" sldId="1111"/>
            <ac:spMk id="24" creationId="{43C3680B-7FAA-4042-B2A5-2F4E87D38022}"/>
          </ac:spMkLst>
        </pc:spChg>
        <pc:spChg chg="mod">
          <ac:chgData name="Helson, Madelyn" userId="b8387ea0-a4af-45e1-9747-7dabd6c5d9bc" providerId="ADAL" clId="{29F4B563-EADC-4859-8E21-6513DD83A3EB}" dt="2022-10-28T13:43:42.893" v="9975" actId="20577"/>
          <ac:spMkLst>
            <pc:docMk/>
            <pc:sldMk cId="4092582005" sldId="1111"/>
            <ac:spMk id="37" creationId="{4E5B019D-6BC1-4570-9FB3-D8F79C703418}"/>
          </ac:spMkLst>
        </pc:spChg>
        <pc:spChg chg="mod">
          <ac:chgData name="Helson, Madelyn" userId="b8387ea0-a4af-45e1-9747-7dabd6c5d9bc" providerId="ADAL" clId="{29F4B563-EADC-4859-8E21-6513DD83A3EB}" dt="2022-10-28T13:54:06.871" v="10380" actId="1076"/>
          <ac:spMkLst>
            <pc:docMk/>
            <pc:sldMk cId="4092582005" sldId="1111"/>
            <ac:spMk id="38" creationId="{EEAA6AD0-46E1-4E03-897D-991B591A3AD5}"/>
          </ac:spMkLst>
        </pc:spChg>
        <pc:spChg chg="mod">
          <ac:chgData name="Helson, Madelyn" userId="b8387ea0-a4af-45e1-9747-7dabd6c5d9bc" providerId="ADAL" clId="{29F4B563-EADC-4859-8E21-6513DD83A3EB}" dt="2022-10-28T14:11:31.583" v="10534" actId="1076"/>
          <ac:spMkLst>
            <pc:docMk/>
            <pc:sldMk cId="4092582005" sldId="1111"/>
            <ac:spMk id="56" creationId="{E4673061-0DCC-FF44-BC15-36499893F6A3}"/>
          </ac:spMkLst>
        </pc:spChg>
        <pc:spChg chg="del mod">
          <ac:chgData name="Helson, Madelyn" userId="b8387ea0-a4af-45e1-9747-7dabd6c5d9bc" providerId="ADAL" clId="{29F4B563-EADC-4859-8E21-6513DD83A3EB}" dt="2022-10-28T13:50:18.471" v="10281" actId="478"/>
          <ac:spMkLst>
            <pc:docMk/>
            <pc:sldMk cId="4092582005" sldId="1111"/>
            <ac:spMk id="57" creationId="{47666E0F-CA29-684F-983B-621C31E3536E}"/>
          </ac:spMkLst>
        </pc:spChg>
        <pc:spChg chg="del">
          <ac:chgData name="Helson, Madelyn" userId="b8387ea0-a4af-45e1-9747-7dabd6c5d9bc" providerId="ADAL" clId="{29F4B563-EADC-4859-8E21-6513DD83A3EB}" dt="2022-10-28T13:49:00.024" v="10228" actId="478"/>
          <ac:spMkLst>
            <pc:docMk/>
            <pc:sldMk cId="4092582005" sldId="1111"/>
            <ac:spMk id="58" creationId="{4CB3C754-9E33-3842-974C-E961090B698A}"/>
          </ac:spMkLst>
        </pc:spChg>
        <pc:spChg chg="mod">
          <ac:chgData name="Helson, Madelyn" userId="b8387ea0-a4af-45e1-9747-7dabd6c5d9bc" providerId="ADAL" clId="{29F4B563-EADC-4859-8E21-6513DD83A3EB}" dt="2022-10-28T15:43:11.408" v="11931" actId="20577"/>
          <ac:spMkLst>
            <pc:docMk/>
            <pc:sldMk cId="4092582005" sldId="1111"/>
            <ac:spMk id="59" creationId="{45623FCC-20B3-8A49-81D9-8CFFBCC3285E}"/>
          </ac:spMkLst>
        </pc:spChg>
        <pc:spChg chg="mod">
          <ac:chgData name="Helson, Madelyn" userId="b8387ea0-a4af-45e1-9747-7dabd6c5d9bc" providerId="ADAL" clId="{29F4B563-EADC-4859-8E21-6513DD83A3EB}" dt="2022-10-28T13:54:20.073" v="10381" actId="207"/>
          <ac:spMkLst>
            <pc:docMk/>
            <pc:sldMk cId="4092582005" sldId="1111"/>
            <ac:spMk id="60" creationId="{A1C407FC-F4C0-B945-B923-2B7D11AF6D5A}"/>
          </ac:spMkLst>
        </pc:spChg>
        <pc:spChg chg="mod">
          <ac:chgData name="Helson, Madelyn" userId="b8387ea0-a4af-45e1-9747-7dabd6c5d9bc" providerId="ADAL" clId="{29F4B563-EADC-4859-8E21-6513DD83A3EB}" dt="2022-10-28T14:23:06.303" v="10869" actId="208"/>
          <ac:spMkLst>
            <pc:docMk/>
            <pc:sldMk cId="4092582005" sldId="1111"/>
            <ac:spMk id="63" creationId="{50BE4C6A-4A6E-9644-8765-2C5D9F52F1F7}"/>
          </ac:spMkLst>
        </pc:spChg>
        <pc:spChg chg="mod">
          <ac:chgData name="Helson, Madelyn" userId="b8387ea0-a4af-45e1-9747-7dabd6c5d9bc" providerId="ADAL" clId="{29F4B563-EADC-4859-8E21-6513DD83A3EB}" dt="2022-10-28T13:53:43.573" v="10377" actId="208"/>
          <ac:spMkLst>
            <pc:docMk/>
            <pc:sldMk cId="4092582005" sldId="1111"/>
            <ac:spMk id="66" creationId="{A9ABCEEE-3266-C441-9FEB-35E4FAA9575F}"/>
          </ac:spMkLst>
        </pc:spChg>
        <pc:spChg chg="mod">
          <ac:chgData name="Helson, Madelyn" userId="b8387ea0-a4af-45e1-9747-7dabd6c5d9bc" providerId="ADAL" clId="{29F4B563-EADC-4859-8E21-6513DD83A3EB}" dt="2022-10-28T14:11:42.520" v="10542" actId="20577"/>
          <ac:spMkLst>
            <pc:docMk/>
            <pc:sldMk cId="4092582005" sldId="1111"/>
            <ac:spMk id="69" creationId="{17F6E4FF-ED83-734F-960B-58D5D280E47C}"/>
          </ac:spMkLst>
        </pc:spChg>
        <pc:spChg chg="mod">
          <ac:chgData name="Helson, Madelyn" userId="b8387ea0-a4af-45e1-9747-7dabd6c5d9bc" providerId="ADAL" clId="{29F4B563-EADC-4859-8E21-6513DD83A3EB}" dt="2022-10-28T14:11:55.174" v="10554" actId="1076"/>
          <ac:spMkLst>
            <pc:docMk/>
            <pc:sldMk cId="4092582005" sldId="1111"/>
            <ac:spMk id="70" creationId="{9CBB027C-82D5-804B-863B-B3A06C16DA62}"/>
          </ac:spMkLst>
        </pc:spChg>
        <pc:spChg chg="mod">
          <ac:chgData name="Helson, Madelyn" userId="b8387ea0-a4af-45e1-9747-7dabd6c5d9bc" providerId="ADAL" clId="{29F4B563-EADC-4859-8E21-6513DD83A3EB}" dt="2022-10-28T13:54:27.279" v="10382" actId="207"/>
          <ac:spMkLst>
            <pc:docMk/>
            <pc:sldMk cId="4092582005" sldId="1111"/>
            <ac:spMk id="72" creationId="{FD03E786-8874-3D40-A781-5CED8D9EAF21}"/>
          </ac:spMkLst>
        </pc:spChg>
        <pc:cxnChg chg="mod">
          <ac:chgData name="Helson, Madelyn" userId="b8387ea0-a4af-45e1-9747-7dabd6c5d9bc" providerId="ADAL" clId="{29F4B563-EADC-4859-8E21-6513DD83A3EB}" dt="2022-10-28T13:44:11.755" v="9976" actId="1076"/>
          <ac:cxnSpMkLst>
            <pc:docMk/>
            <pc:sldMk cId="4092582005" sldId="1111"/>
            <ac:cxnSpMk id="75" creationId="{D11C47E3-DCF6-BB42-872A-F154F912F2B7}"/>
          </ac:cxnSpMkLst>
        </pc:cxnChg>
      </pc:sldChg>
      <pc:sldChg chg="modSp mod modNotesTx">
        <pc:chgData name="Helson, Madelyn" userId="b8387ea0-a4af-45e1-9747-7dabd6c5d9bc" providerId="ADAL" clId="{29F4B563-EADC-4859-8E21-6513DD83A3EB}" dt="2022-10-28T14:40:58.175" v="11175" actId="20577"/>
        <pc:sldMkLst>
          <pc:docMk/>
          <pc:sldMk cId="3041223616" sldId="1791"/>
        </pc:sldMkLst>
        <pc:spChg chg="mod">
          <ac:chgData name="Helson, Madelyn" userId="b8387ea0-a4af-45e1-9747-7dabd6c5d9bc" providerId="ADAL" clId="{29F4B563-EADC-4859-8E21-6513DD83A3EB}" dt="2022-10-28T14:40:58.175" v="11175" actId="20577"/>
          <ac:spMkLst>
            <pc:docMk/>
            <pc:sldMk cId="3041223616" sldId="1791"/>
            <ac:spMk id="12" creationId="{C2F03B24-5911-487D-A541-83315BB92292}"/>
          </ac:spMkLst>
        </pc:spChg>
      </pc:sldChg>
      <pc:sldChg chg="del">
        <pc:chgData name="Helson, Madelyn" userId="b8387ea0-a4af-45e1-9747-7dabd6c5d9bc" providerId="ADAL" clId="{29F4B563-EADC-4859-8E21-6513DD83A3EB}" dt="2022-10-28T16:31:16.167" v="11972" actId="47"/>
        <pc:sldMkLst>
          <pc:docMk/>
          <pc:sldMk cId="1055701688" sldId="1792"/>
        </pc:sldMkLst>
      </pc:sldChg>
      <pc:sldChg chg="del">
        <pc:chgData name="Helson, Madelyn" userId="b8387ea0-a4af-45e1-9747-7dabd6c5d9bc" providerId="ADAL" clId="{29F4B563-EADC-4859-8E21-6513DD83A3EB}" dt="2022-10-28T16:31:13.201" v="11967" actId="47"/>
        <pc:sldMkLst>
          <pc:docMk/>
          <pc:sldMk cId="3623613034" sldId="1793"/>
        </pc:sldMkLst>
      </pc:sldChg>
      <pc:sldChg chg="add del">
        <pc:chgData name="Helson, Madelyn" userId="b8387ea0-a4af-45e1-9747-7dabd6c5d9bc" providerId="ADAL" clId="{29F4B563-EADC-4859-8E21-6513DD83A3EB}" dt="2022-10-28T16:32:31.883" v="11994" actId="47"/>
        <pc:sldMkLst>
          <pc:docMk/>
          <pc:sldMk cId="1258302308" sldId="1794"/>
        </pc:sldMkLst>
      </pc:sldChg>
      <pc:sldChg chg="add del">
        <pc:chgData name="Helson, Madelyn" userId="b8387ea0-a4af-45e1-9747-7dabd6c5d9bc" providerId="ADAL" clId="{29F4B563-EADC-4859-8E21-6513DD83A3EB}" dt="2022-10-28T16:32:23.342" v="11991" actId="47"/>
        <pc:sldMkLst>
          <pc:docMk/>
          <pc:sldMk cId="4246610799" sldId="2134"/>
        </pc:sldMkLst>
      </pc:sldChg>
      <pc:sldChg chg="modSp mod modNotesTx">
        <pc:chgData name="Helson, Madelyn" userId="b8387ea0-a4af-45e1-9747-7dabd6c5d9bc" providerId="ADAL" clId="{29F4B563-EADC-4859-8E21-6513DD83A3EB}" dt="2022-10-28T15:24:02.154" v="11627" actId="20577"/>
        <pc:sldMkLst>
          <pc:docMk/>
          <pc:sldMk cId="3904207690" sldId="2135"/>
        </pc:sldMkLst>
        <pc:spChg chg="mod">
          <ac:chgData name="Helson, Madelyn" userId="b8387ea0-a4af-45e1-9747-7dabd6c5d9bc" providerId="ADAL" clId="{29F4B563-EADC-4859-8E21-6513DD83A3EB}" dt="2022-10-28T12:40:11.191" v="8864" actId="20577"/>
          <ac:spMkLst>
            <pc:docMk/>
            <pc:sldMk cId="3904207690" sldId="2135"/>
            <ac:spMk id="6" creationId="{70B155E1-97D1-40DC-953B-53A472054E58}"/>
          </ac:spMkLst>
        </pc:spChg>
        <pc:spChg chg="mod">
          <ac:chgData name="Helson, Madelyn" userId="b8387ea0-a4af-45e1-9747-7dabd6c5d9bc" providerId="ADAL" clId="{29F4B563-EADC-4859-8E21-6513DD83A3EB}" dt="2022-10-28T15:24:02.154" v="11627" actId="20577"/>
          <ac:spMkLst>
            <pc:docMk/>
            <pc:sldMk cId="3904207690" sldId="2135"/>
            <ac:spMk id="8" creationId="{920A127D-2720-4AB3-A987-25869DCE7B9E}"/>
          </ac:spMkLst>
        </pc:spChg>
        <pc:spChg chg="mod">
          <ac:chgData name="Helson, Madelyn" userId="b8387ea0-a4af-45e1-9747-7dabd6c5d9bc" providerId="ADAL" clId="{29F4B563-EADC-4859-8E21-6513DD83A3EB}" dt="2022-10-27T18:27:40.373" v="5774" actId="20577"/>
          <ac:spMkLst>
            <pc:docMk/>
            <pc:sldMk cId="3904207690" sldId="2135"/>
            <ac:spMk id="9" creationId="{F9D79797-7CFA-41D1-8926-C8DE6AECF515}"/>
          </ac:spMkLst>
        </pc:spChg>
        <pc:spChg chg="mod">
          <ac:chgData name="Helson, Madelyn" userId="b8387ea0-a4af-45e1-9747-7dabd6c5d9bc" providerId="ADAL" clId="{29F4B563-EADC-4859-8E21-6513DD83A3EB}" dt="2022-10-28T15:23:48.716" v="11616" actId="20577"/>
          <ac:spMkLst>
            <pc:docMk/>
            <pc:sldMk cId="3904207690" sldId="2135"/>
            <ac:spMk id="12" creationId="{97F7505A-D6DF-4457-906E-34A49550126C}"/>
          </ac:spMkLst>
        </pc:spChg>
      </pc:sldChg>
      <pc:sldChg chg="modNotesTx">
        <pc:chgData name="Helson, Madelyn" userId="b8387ea0-a4af-45e1-9747-7dabd6c5d9bc" providerId="ADAL" clId="{29F4B563-EADC-4859-8E21-6513DD83A3EB}" dt="2022-10-27T21:21:58.361" v="6481" actId="20577"/>
        <pc:sldMkLst>
          <pc:docMk/>
          <pc:sldMk cId="1519144107" sldId="2136"/>
        </pc:sldMkLst>
      </pc:sldChg>
      <pc:sldChg chg="del">
        <pc:chgData name="Helson, Madelyn" userId="b8387ea0-a4af-45e1-9747-7dabd6c5d9bc" providerId="ADAL" clId="{29F4B563-EADC-4859-8E21-6513DD83A3EB}" dt="2022-10-28T16:31:14.297" v="11969" actId="47"/>
        <pc:sldMkLst>
          <pc:docMk/>
          <pc:sldMk cId="1117554841" sldId="2137"/>
        </pc:sldMkLst>
      </pc:sldChg>
      <pc:sldChg chg="addSp delSp modSp mod ord modNotesTx">
        <pc:chgData name="Helson, Madelyn" userId="b8387ea0-a4af-45e1-9747-7dabd6c5d9bc" providerId="ADAL" clId="{29F4B563-EADC-4859-8E21-6513DD83A3EB}" dt="2022-10-28T15:43:49.301" v="11939" actId="20577"/>
        <pc:sldMkLst>
          <pc:docMk/>
          <pc:sldMk cId="244629787" sldId="2138"/>
        </pc:sldMkLst>
        <pc:spChg chg="add mod">
          <ac:chgData name="Helson, Madelyn" userId="b8387ea0-a4af-45e1-9747-7dabd6c5d9bc" providerId="ADAL" clId="{29F4B563-EADC-4859-8E21-6513DD83A3EB}" dt="2022-10-28T15:41:26.069" v="11922" actId="1036"/>
          <ac:spMkLst>
            <pc:docMk/>
            <pc:sldMk cId="244629787" sldId="2138"/>
            <ac:spMk id="6" creationId="{B755B06A-DD70-4993-AB85-347559D4BB8E}"/>
          </ac:spMkLst>
        </pc:spChg>
        <pc:spChg chg="add mod">
          <ac:chgData name="Helson, Madelyn" userId="b8387ea0-a4af-45e1-9747-7dabd6c5d9bc" providerId="ADAL" clId="{29F4B563-EADC-4859-8E21-6513DD83A3EB}" dt="2022-10-28T15:42:26.203" v="11929" actId="1076"/>
          <ac:spMkLst>
            <pc:docMk/>
            <pc:sldMk cId="244629787" sldId="2138"/>
            <ac:spMk id="7" creationId="{527373A2-417A-4848-93FD-D3F3BA5E279E}"/>
          </ac:spMkLst>
        </pc:spChg>
        <pc:spChg chg="mod">
          <ac:chgData name="Helson, Madelyn" userId="b8387ea0-a4af-45e1-9747-7dabd6c5d9bc" providerId="ADAL" clId="{29F4B563-EADC-4859-8E21-6513DD83A3EB}" dt="2022-10-28T15:43:49.301" v="11939" actId="20577"/>
          <ac:spMkLst>
            <pc:docMk/>
            <pc:sldMk cId="244629787" sldId="2138"/>
            <ac:spMk id="9" creationId="{F06D3CA6-2FE0-4B26-A5D0-F6F8BF96EC0D}"/>
          </ac:spMkLst>
        </pc:spChg>
        <pc:spChg chg="mod">
          <ac:chgData name="Helson, Madelyn" userId="b8387ea0-a4af-45e1-9747-7dabd6c5d9bc" providerId="ADAL" clId="{29F4B563-EADC-4859-8E21-6513DD83A3EB}" dt="2022-10-28T14:11:08.407" v="10525" actId="20577"/>
          <ac:spMkLst>
            <pc:docMk/>
            <pc:sldMk cId="244629787" sldId="2138"/>
            <ac:spMk id="38" creationId="{EEAA6AD0-46E1-4E03-897D-991B591A3AD5}"/>
          </ac:spMkLst>
        </pc:spChg>
        <pc:picChg chg="add mod">
          <ac:chgData name="Helson, Madelyn" userId="b8387ea0-a4af-45e1-9747-7dabd6c5d9bc" providerId="ADAL" clId="{29F4B563-EADC-4859-8E21-6513DD83A3EB}" dt="2022-10-28T15:39:48.823" v="11904" actId="1076"/>
          <ac:picMkLst>
            <pc:docMk/>
            <pc:sldMk cId="244629787" sldId="2138"/>
            <ac:picMk id="4" creationId="{89AA6EAB-7D86-4D91-80BB-A864045845F4}"/>
          </ac:picMkLst>
        </pc:picChg>
        <pc:picChg chg="del">
          <ac:chgData name="Helson, Madelyn" userId="b8387ea0-a4af-45e1-9747-7dabd6c5d9bc" providerId="ADAL" clId="{29F4B563-EADC-4859-8E21-6513DD83A3EB}" dt="2022-10-28T14:21:37.314" v="10859" actId="478"/>
          <ac:picMkLst>
            <pc:docMk/>
            <pc:sldMk cId="244629787" sldId="2138"/>
            <ac:picMk id="8" creationId="{89C38393-6EC7-4699-9892-D20B177003DB}"/>
          </ac:picMkLst>
        </pc:picChg>
        <pc:cxnChg chg="mod ord">
          <ac:chgData name="Helson, Madelyn" userId="b8387ea0-a4af-45e1-9747-7dabd6c5d9bc" providerId="ADAL" clId="{29F4B563-EADC-4859-8E21-6513DD83A3EB}" dt="2022-10-28T15:40:10.316" v="11912" actId="1582"/>
          <ac:cxnSpMkLst>
            <pc:docMk/>
            <pc:sldMk cId="244629787" sldId="2138"/>
            <ac:cxnSpMk id="5" creationId="{76C5A827-54F0-4729-9262-C073F734BDFF}"/>
          </ac:cxnSpMkLst>
        </pc:cxnChg>
      </pc:sldChg>
      <pc:sldChg chg="addSp delSp modSp mod modNotesTx">
        <pc:chgData name="Helson, Madelyn" userId="b8387ea0-a4af-45e1-9747-7dabd6c5d9bc" providerId="ADAL" clId="{29F4B563-EADC-4859-8E21-6513DD83A3EB}" dt="2022-10-28T15:37:34.342" v="11887" actId="1076"/>
        <pc:sldMkLst>
          <pc:docMk/>
          <pc:sldMk cId="610726245" sldId="2139"/>
        </pc:sldMkLst>
        <pc:spChg chg="add mod">
          <ac:chgData name="Helson, Madelyn" userId="b8387ea0-a4af-45e1-9747-7dabd6c5d9bc" providerId="ADAL" clId="{29F4B563-EADC-4859-8E21-6513DD83A3EB}" dt="2022-10-28T15:37:34.342" v="11887" actId="1076"/>
          <ac:spMkLst>
            <pc:docMk/>
            <pc:sldMk cId="610726245" sldId="2139"/>
            <ac:spMk id="4" creationId="{65B1612D-82FB-424F-A873-9D3C97FBFC25}"/>
          </ac:spMkLst>
        </pc:spChg>
        <pc:spChg chg="mod">
          <ac:chgData name="Helson, Madelyn" userId="b8387ea0-a4af-45e1-9747-7dabd6c5d9bc" providerId="ADAL" clId="{29F4B563-EADC-4859-8E21-6513DD83A3EB}" dt="2022-10-28T14:10:23.152" v="10478" actId="20577"/>
          <ac:spMkLst>
            <pc:docMk/>
            <pc:sldMk cId="610726245" sldId="2139"/>
            <ac:spMk id="38" creationId="{EEAA6AD0-46E1-4E03-897D-991B591A3AD5}"/>
          </ac:spMkLst>
        </pc:spChg>
        <pc:picChg chg="add mod">
          <ac:chgData name="Helson, Madelyn" userId="b8387ea0-a4af-45e1-9747-7dabd6c5d9bc" providerId="ADAL" clId="{29F4B563-EADC-4859-8E21-6513DD83A3EB}" dt="2022-10-28T14:07:27.283" v="10432" actId="1076"/>
          <ac:picMkLst>
            <pc:docMk/>
            <pc:sldMk cId="610726245" sldId="2139"/>
            <ac:picMk id="3" creationId="{9D419411-B366-4FCB-ABD9-EE74B92E76E8}"/>
          </ac:picMkLst>
        </pc:picChg>
        <pc:picChg chg="del">
          <ac:chgData name="Helson, Madelyn" userId="b8387ea0-a4af-45e1-9747-7dabd6c5d9bc" providerId="ADAL" clId="{29F4B563-EADC-4859-8E21-6513DD83A3EB}" dt="2022-10-28T14:06:51.505" v="10426" actId="478"/>
          <ac:picMkLst>
            <pc:docMk/>
            <pc:sldMk cId="610726245" sldId="2139"/>
            <ac:picMk id="1026" creationId="{BFA2F62C-5CC5-4D7B-90C9-016DD0EA5C85}"/>
          </ac:picMkLst>
        </pc:picChg>
      </pc:sldChg>
      <pc:sldChg chg="addSp delSp modSp del mod">
        <pc:chgData name="Helson, Madelyn" userId="b8387ea0-a4af-45e1-9747-7dabd6c5d9bc" providerId="ADAL" clId="{29F4B563-EADC-4859-8E21-6513DD83A3EB}" dt="2022-10-27T16:54:15.112" v="2595" actId="2696"/>
        <pc:sldMkLst>
          <pc:docMk/>
          <pc:sldMk cId="4054848473" sldId="2140"/>
        </pc:sldMkLst>
        <pc:spChg chg="add del mod">
          <ac:chgData name="Helson, Madelyn" userId="b8387ea0-a4af-45e1-9747-7dabd6c5d9bc" providerId="ADAL" clId="{29F4B563-EADC-4859-8E21-6513DD83A3EB}" dt="2022-10-27T16:30:44.023" v="560"/>
          <ac:spMkLst>
            <pc:docMk/>
            <pc:sldMk cId="4054848473" sldId="2140"/>
            <ac:spMk id="4" creationId="{88397633-8C90-4A8D-930D-CE7E74B65F1B}"/>
          </ac:spMkLst>
        </pc:spChg>
        <pc:spChg chg="add del mod">
          <ac:chgData name="Helson, Madelyn" userId="b8387ea0-a4af-45e1-9747-7dabd6c5d9bc" providerId="ADAL" clId="{29F4B563-EADC-4859-8E21-6513DD83A3EB}" dt="2022-10-27T16:30:44.023" v="562"/>
          <ac:spMkLst>
            <pc:docMk/>
            <pc:sldMk cId="4054848473" sldId="2140"/>
            <ac:spMk id="5" creationId="{E9680B21-4BD4-4A76-AECB-08DFB7A179E8}"/>
          </ac:spMkLst>
        </pc:spChg>
        <pc:spChg chg="add del mod">
          <ac:chgData name="Helson, Madelyn" userId="b8387ea0-a4af-45e1-9747-7dabd6c5d9bc" providerId="ADAL" clId="{29F4B563-EADC-4859-8E21-6513DD83A3EB}" dt="2022-10-27T16:33:06.010" v="740"/>
          <ac:spMkLst>
            <pc:docMk/>
            <pc:sldMk cId="4054848473" sldId="2140"/>
            <ac:spMk id="6" creationId="{0D1A844A-1039-419F-8533-E4DD8B2ED6AA}"/>
          </ac:spMkLst>
        </pc:spChg>
        <pc:spChg chg="add mod">
          <ac:chgData name="Helson, Madelyn" userId="b8387ea0-a4af-45e1-9747-7dabd6c5d9bc" providerId="ADAL" clId="{29F4B563-EADC-4859-8E21-6513DD83A3EB}" dt="2022-10-27T16:33:00.094" v="738" actId="20577"/>
          <ac:spMkLst>
            <pc:docMk/>
            <pc:sldMk cId="4054848473" sldId="2140"/>
            <ac:spMk id="7" creationId="{16286214-2135-4C56-9CA7-F92FED380EEB}"/>
          </ac:spMkLst>
        </pc:spChg>
        <pc:picChg chg="add del mod">
          <ac:chgData name="Helson, Madelyn" userId="b8387ea0-a4af-45e1-9747-7dabd6c5d9bc" providerId="ADAL" clId="{29F4B563-EADC-4859-8E21-6513DD83A3EB}" dt="2022-10-27T16:52:05.404" v="2576" actId="478"/>
          <ac:picMkLst>
            <pc:docMk/>
            <pc:sldMk cId="4054848473" sldId="2140"/>
            <ac:picMk id="3" creationId="{47789095-CA6A-4113-8328-9DDE8CA8A5D9}"/>
          </ac:picMkLst>
        </pc:picChg>
        <pc:picChg chg="add mod">
          <ac:chgData name="Helson, Madelyn" userId="b8387ea0-a4af-45e1-9747-7dabd6c5d9bc" providerId="ADAL" clId="{29F4B563-EADC-4859-8E21-6513DD83A3EB}" dt="2022-10-27T16:52:29.109" v="2581" actId="1076"/>
          <ac:picMkLst>
            <pc:docMk/>
            <pc:sldMk cId="4054848473" sldId="2140"/>
            <ac:picMk id="9" creationId="{D2E04DF7-A09D-433B-9063-0E0E739E22BB}"/>
          </ac:picMkLst>
        </pc:picChg>
      </pc:sldChg>
      <pc:sldChg chg="modNotesTx">
        <pc:chgData name="Helson, Madelyn" userId="b8387ea0-a4af-45e1-9747-7dabd6c5d9bc" providerId="ADAL" clId="{29F4B563-EADC-4859-8E21-6513DD83A3EB}" dt="2022-10-27T21:24:05.933" v="6613" actId="20577"/>
        <pc:sldMkLst>
          <pc:docMk/>
          <pc:sldMk cId="933046347" sldId="2141"/>
        </pc:sldMkLst>
      </pc:sldChg>
      <pc:sldChg chg="modNotesTx">
        <pc:chgData name="Helson, Madelyn" userId="b8387ea0-a4af-45e1-9747-7dabd6c5d9bc" providerId="ADAL" clId="{29F4B563-EADC-4859-8E21-6513DD83A3EB}" dt="2022-10-27T21:24:02.457" v="6608" actId="20577"/>
        <pc:sldMkLst>
          <pc:docMk/>
          <pc:sldMk cId="1975784513" sldId="2142"/>
        </pc:sldMkLst>
      </pc:sldChg>
      <pc:sldChg chg="addSp delSp modSp add del mod ord modShow modNotesTx">
        <pc:chgData name="Helson, Madelyn" userId="b8387ea0-a4af-45e1-9747-7dabd6c5d9bc" providerId="ADAL" clId="{29F4B563-EADC-4859-8E21-6513DD83A3EB}" dt="2022-10-28T16:32:16.243" v="11989" actId="729"/>
        <pc:sldMkLst>
          <pc:docMk/>
          <pc:sldMk cId="3119844409" sldId="2143"/>
        </pc:sldMkLst>
        <pc:spChg chg="mod">
          <ac:chgData name="Helson, Madelyn" userId="b8387ea0-a4af-45e1-9747-7dabd6c5d9bc" providerId="ADAL" clId="{29F4B563-EADC-4859-8E21-6513DD83A3EB}" dt="2022-10-27T18:04:19.632" v="5477" actId="20577"/>
          <ac:spMkLst>
            <pc:docMk/>
            <pc:sldMk cId="3119844409" sldId="2143"/>
            <ac:spMk id="37" creationId="{4E5B019D-6BC1-4570-9FB3-D8F79C703418}"/>
          </ac:spMkLst>
        </pc:spChg>
        <pc:spChg chg="mod">
          <ac:chgData name="Helson, Madelyn" userId="b8387ea0-a4af-45e1-9747-7dabd6c5d9bc" providerId="ADAL" clId="{29F4B563-EADC-4859-8E21-6513DD83A3EB}" dt="2022-10-27T18:04:54.913" v="5479" actId="1076"/>
          <ac:spMkLst>
            <pc:docMk/>
            <pc:sldMk cId="3119844409" sldId="2143"/>
            <ac:spMk id="40" creationId="{69B3B131-4158-4BA8-AEC0-2C8B1306DEC6}"/>
          </ac:spMkLst>
        </pc:spChg>
        <pc:spChg chg="mod">
          <ac:chgData name="Helson, Madelyn" userId="b8387ea0-a4af-45e1-9747-7dabd6c5d9bc" providerId="ADAL" clId="{29F4B563-EADC-4859-8E21-6513DD83A3EB}" dt="2022-10-28T16:32:07.256" v="11987" actId="1076"/>
          <ac:spMkLst>
            <pc:docMk/>
            <pc:sldMk cId="3119844409" sldId="2143"/>
            <ac:spMk id="41" creationId="{4C0670C2-BF3B-46BE-B0AD-76D6CB351D77}"/>
          </ac:spMkLst>
        </pc:spChg>
        <pc:spChg chg="mod">
          <ac:chgData name="Helson, Madelyn" userId="b8387ea0-a4af-45e1-9747-7dabd6c5d9bc" providerId="ADAL" clId="{29F4B563-EADC-4859-8E21-6513DD83A3EB}" dt="2022-10-28T16:32:10.900" v="11988" actId="1076"/>
          <ac:spMkLst>
            <pc:docMk/>
            <pc:sldMk cId="3119844409" sldId="2143"/>
            <ac:spMk id="42" creationId="{974930CA-7930-4747-A99C-010D1AB62E31}"/>
          </ac:spMkLst>
        </pc:spChg>
        <pc:spChg chg="add del">
          <ac:chgData name="Helson, Madelyn" userId="b8387ea0-a4af-45e1-9747-7dabd6c5d9bc" providerId="ADAL" clId="{29F4B563-EADC-4859-8E21-6513DD83A3EB}" dt="2022-10-27T17:50:22.660" v="4211" actId="22"/>
          <ac:spMkLst>
            <pc:docMk/>
            <pc:sldMk cId="3119844409" sldId="2143"/>
            <ac:spMk id="43" creationId="{D180E38C-5A5D-4A33-9487-9474127EAF02}"/>
          </ac:spMkLst>
        </pc:spChg>
        <pc:grpChg chg="mod">
          <ac:chgData name="Helson, Madelyn" userId="b8387ea0-a4af-45e1-9747-7dabd6c5d9bc" providerId="ADAL" clId="{29F4B563-EADC-4859-8E21-6513DD83A3EB}" dt="2022-10-27T18:01:27.200" v="5124" actId="1076"/>
          <ac:grpSpMkLst>
            <pc:docMk/>
            <pc:sldMk cId="3119844409" sldId="2143"/>
            <ac:grpSpMk id="23" creationId="{B3300688-1F0C-4149-A290-B87B3FE51DC2}"/>
          </ac:grpSpMkLst>
        </pc:grpChg>
        <pc:grpChg chg="mod">
          <ac:chgData name="Helson, Madelyn" userId="b8387ea0-a4af-45e1-9747-7dabd6c5d9bc" providerId="ADAL" clId="{29F4B563-EADC-4859-8E21-6513DD83A3EB}" dt="2022-10-28T16:31:55.299" v="11984" actId="1076"/>
          <ac:grpSpMkLst>
            <pc:docMk/>
            <pc:sldMk cId="3119844409" sldId="2143"/>
            <ac:grpSpMk id="27" creationId="{F2A452E0-7A08-4C33-BA49-0581505CB9F7}"/>
          </ac:grpSpMkLst>
        </pc:grpChg>
        <pc:grpChg chg="mod">
          <ac:chgData name="Helson, Madelyn" userId="b8387ea0-a4af-45e1-9747-7dabd6c5d9bc" providerId="ADAL" clId="{29F4B563-EADC-4859-8E21-6513DD83A3EB}" dt="2022-10-28T16:32:03.098" v="11986" actId="1076"/>
          <ac:grpSpMkLst>
            <pc:docMk/>
            <pc:sldMk cId="3119844409" sldId="2143"/>
            <ac:grpSpMk id="31" creationId="{19E4A361-E92D-4E5A-9D77-5550AB136DC1}"/>
          </ac:grpSpMkLst>
        </pc:grpChg>
        <pc:picChg chg="mod">
          <ac:chgData name="Helson, Madelyn" userId="b8387ea0-a4af-45e1-9747-7dabd6c5d9bc" providerId="ADAL" clId="{29F4B563-EADC-4859-8E21-6513DD83A3EB}" dt="2022-10-27T17:49:13.856" v="4160" actId="1076"/>
          <ac:picMkLst>
            <pc:docMk/>
            <pc:sldMk cId="3119844409" sldId="2143"/>
            <ac:picMk id="47" creationId="{5558F156-CC6F-4C8D-83A8-64EAE0F1B172}"/>
          </ac:picMkLst>
        </pc:picChg>
        <pc:picChg chg="mod">
          <ac:chgData name="Helson, Madelyn" userId="b8387ea0-a4af-45e1-9747-7dabd6c5d9bc" providerId="ADAL" clId="{29F4B563-EADC-4859-8E21-6513DD83A3EB}" dt="2022-10-27T18:01:32.047" v="5125" actId="1076"/>
          <ac:picMkLst>
            <pc:docMk/>
            <pc:sldMk cId="3119844409" sldId="2143"/>
            <ac:picMk id="49" creationId="{00A84166-A90E-4D28-99C3-9997331F7C7E}"/>
          </ac:picMkLst>
        </pc:picChg>
        <pc:picChg chg="mod">
          <ac:chgData name="Helson, Madelyn" userId="b8387ea0-a4af-45e1-9747-7dabd6c5d9bc" providerId="ADAL" clId="{29F4B563-EADC-4859-8E21-6513DD83A3EB}" dt="2022-10-27T17:49:08.252" v="4158" actId="1076"/>
          <ac:picMkLst>
            <pc:docMk/>
            <pc:sldMk cId="3119844409" sldId="2143"/>
            <ac:picMk id="52" creationId="{E0B774A9-284B-4873-94D5-FDE3D784B23A}"/>
          </ac:picMkLst>
        </pc:picChg>
        <pc:cxnChg chg="mod">
          <ac:chgData name="Helson, Madelyn" userId="b8387ea0-a4af-45e1-9747-7dabd6c5d9bc" providerId="ADAL" clId="{29F4B563-EADC-4859-8E21-6513DD83A3EB}" dt="2022-10-27T18:01:18.304" v="5122" actId="14100"/>
          <ac:cxnSpMkLst>
            <pc:docMk/>
            <pc:sldMk cId="3119844409" sldId="2143"/>
            <ac:cxnSpMk id="39" creationId="{EE8890CF-8BF1-477C-9F4C-FA14290E51FA}"/>
          </ac:cxnSpMkLst>
        </pc:cxnChg>
      </pc:sldChg>
      <pc:sldChg chg="del">
        <pc:chgData name="Helson, Madelyn" userId="b8387ea0-a4af-45e1-9747-7dabd6c5d9bc" providerId="ADAL" clId="{29F4B563-EADC-4859-8E21-6513DD83A3EB}" dt="2022-10-28T16:31:15.659" v="11971" actId="47"/>
        <pc:sldMkLst>
          <pc:docMk/>
          <pc:sldMk cId="569897438" sldId="2144"/>
        </pc:sldMkLst>
      </pc:sldChg>
      <pc:sldChg chg="addSp delSp modSp add del mod modNotesTx">
        <pc:chgData name="Helson, Madelyn" userId="b8387ea0-a4af-45e1-9747-7dabd6c5d9bc" providerId="ADAL" clId="{29F4B563-EADC-4859-8E21-6513DD83A3EB}" dt="2022-10-28T15:37:52.023" v="11889" actId="1076"/>
        <pc:sldMkLst>
          <pc:docMk/>
          <pc:sldMk cId="1335653565" sldId="2145"/>
        </pc:sldMkLst>
        <pc:spChg chg="add mod">
          <ac:chgData name="Helson, Madelyn" userId="b8387ea0-a4af-45e1-9747-7dabd6c5d9bc" providerId="ADAL" clId="{29F4B563-EADC-4859-8E21-6513DD83A3EB}" dt="2022-10-28T15:37:52.023" v="11889" actId="1076"/>
          <ac:spMkLst>
            <pc:docMk/>
            <pc:sldMk cId="1335653565" sldId="2145"/>
            <ac:spMk id="7" creationId="{F0B16CAE-6D6C-4CF7-80C0-21813DC663D8}"/>
          </ac:spMkLst>
        </pc:spChg>
        <pc:spChg chg="mod">
          <ac:chgData name="Helson, Madelyn" userId="b8387ea0-a4af-45e1-9747-7dabd6c5d9bc" providerId="ADAL" clId="{29F4B563-EADC-4859-8E21-6513DD83A3EB}" dt="2022-10-28T14:10:30.657" v="10485" actId="20577"/>
          <ac:spMkLst>
            <pc:docMk/>
            <pc:sldMk cId="1335653565" sldId="2145"/>
            <ac:spMk id="38" creationId="{EEAA6AD0-46E1-4E03-897D-991B591A3AD5}"/>
          </ac:spMkLst>
        </pc:spChg>
        <pc:picChg chg="add mod">
          <ac:chgData name="Helson, Madelyn" userId="b8387ea0-a4af-45e1-9747-7dabd6c5d9bc" providerId="ADAL" clId="{29F4B563-EADC-4859-8E21-6513DD83A3EB}" dt="2022-10-28T14:07:43.526" v="10438" actId="1076"/>
          <ac:picMkLst>
            <pc:docMk/>
            <pc:sldMk cId="1335653565" sldId="2145"/>
            <ac:picMk id="3" creationId="{D5F26685-03E3-4C46-A88E-C33270681F70}"/>
          </ac:picMkLst>
        </pc:picChg>
        <pc:picChg chg="del">
          <ac:chgData name="Helson, Madelyn" userId="b8387ea0-a4af-45e1-9747-7dabd6c5d9bc" providerId="ADAL" clId="{29F4B563-EADC-4859-8E21-6513DD83A3EB}" dt="2022-10-28T14:07:31.328" v="10433" actId="478"/>
          <ac:picMkLst>
            <pc:docMk/>
            <pc:sldMk cId="1335653565" sldId="2145"/>
            <ac:picMk id="1027" creationId="{C39806A0-C3EC-4D91-B7FF-8202A18A8A59}"/>
          </ac:picMkLst>
        </pc:picChg>
      </pc:sldChg>
      <pc:sldChg chg="addSp delSp modSp mod ord modNotesTx">
        <pc:chgData name="Helson, Madelyn" userId="b8387ea0-a4af-45e1-9747-7dabd6c5d9bc" providerId="ADAL" clId="{29F4B563-EADC-4859-8E21-6513DD83A3EB}" dt="2022-10-28T15:38:27.029" v="11892" actId="1076"/>
        <pc:sldMkLst>
          <pc:docMk/>
          <pc:sldMk cId="605905717" sldId="2146"/>
        </pc:sldMkLst>
        <pc:spChg chg="add mod">
          <ac:chgData name="Helson, Madelyn" userId="b8387ea0-a4af-45e1-9747-7dabd6c5d9bc" providerId="ADAL" clId="{29F4B563-EADC-4859-8E21-6513DD83A3EB}" dt="2022-10-28T15:38:27.029" v="11892" actId="1076"/>
          <ac:spMkLst>
            <pc:docMk/>
            <pc:sldMk cId="605905717" sldId="2146"/>
            <ac:spMk id="7" creationId="{944BF13D-9331-4D86-83D1-F4A8128CCB37}"/>
          </ac:spMkLst>
        </pc:spChg>
        <pc:spChg chg="mod">
          <ac:chgData name="Helson, Madelyn" userId="b8387ea0-a4af-45e1-9747-7dabd6c5d9bc" providerId="ADAL" clId="{29F4B563-EADC-4859-8E21-6513DD83A3EB}" dt="2022-10-28T14:11:01.234" v="10513" actId="20577"/>
          <ac:spMkLst>
            <pc:docMk/>
            <pc:sldMk cId="605905717" sldId="2146"/>
            <ac:spMk id="38" creationId="{EEAA6AD0-46E1-4E03-897D-991B591A3AD5}"/>
          </ac:spMkLst>
        </pc:spChg>
        <pc:picChg chg="add mod">
          <ac:chgData name="Helson, Madelyn" userId="b8387ea0-a4af-45e1-9747-7dabd6c5d9bc" providerId="ADAL" clId="{29F4B563-EADC-4859-8E21-6513DD83A3EB}" dt="2022-10-28T14:16:42.817" v="10650" actId="1076"/>
          <ac:picMkLst>
            <pc:docMk/>
            <pc:sldMk cId="605905717" sldId="2146"/>
            <ac:picMk id="4" creationId="{622056C4-8F5A-49C3-B68D-80436D8FA1C3}"/>
          </ac:picMkLst>
        </pc:picChg>
        <pc:picChg chg="del">
          <ac:chgData name="Helson, Madelyn" userId="b8387ea0-a4af-45e1-9747-7dabd6c5d9bc" providerId="ADAL" clId="{29F4B563-EADC-4859-8E21-6513DD83A3EB}" dt="2022-10-28T14:16:21.958" v="10643" actId="478"/>
          <ac:picMkLst>
            <pc:docMk/>
            <pc:sldMk cId="605905717" sldId="2146"/>
            <ac:picMk id="6" creationId="{65D98BCE-8E60-467B-9FC6-0E7F439252A5}"/>
          </ac:picMkLst>
        </pc:picChg>
      </pc:sldChg>
      <pc:sldChg chg="addSp delSp modSp add mod ord modNotesTx">
        <pc:chgData name="Helson, Madelyn" userId="b8387ea0-a4af-45e1-9747-7dabd6c5d9bc" providerId="ADAL" clId="{29F4B563-EADC-4859-8E21-6513DD83A3EB}" dt="2022-10-28T14:10:07.145" v="10453" actId="20577"/>
        <pc:sldMkLst>
          <pc:docMk/>
          <pc:sldMk cId="1904082048" sldId="2147"/>
        </pc:sldMkLst>
        <pc:spChg chg="add mod ord">
          <ac:chgData name="Helson, Madelyn" userId="b8387ea0-a4af-45e1-9747-7dabd6c5d9bc" providerId="ADAL" clId="{29F4B563-EADC-4859-8E21-6513DD83A3EB}" dt="2022-10-28T14:06:35.684" v="10425" actId="14100"/>
          <ac:spMkLst>
            <pc:docMk/>
            <pc:sldMk cId="1904082048" sldId="2147"/>
            <ac:spMk id="2" creationId="{048A95A8-F1D3-4C1B-94AE-70B0DC31F5E5}"/>
          </ac:spMkLst>
        </pc:spChg>
        <pc:spChg chg="del mod">
          <ac:chgData name="Helson, Madelyn" userId="b8387ea0-a4af-45e1-9747-7dabd6c5d9bc" providerId="ADAL" clId="{29F4B563-EADC-4859-8E21-6513DD83A3EB}" dt="2022-10-28T12:47:47.088" v="9026"/>
          <ac:spMkLst>
            <pc:docMk/>
            <pc:sldMk cId="1904082048" sldId="2147"/>
            <ac:spMk id="7" creationId="{16286214-2135-4C56-9CA7-F92FED380EEB}"/>
          </ac:spMkLst>
        </pc:spChg>
        <pc:spChg chg="mod">
          <ac:chgData name="Helson, Madelyn" userId="b8387ea0-a4af-45e1-9747-7dabd6c5d9bc" providerId="ADAL" clId="{29F4B563-EADC-4859-8E21-6513DD83A3EB}" dt="2022-10-27T16:48:49.689" v="2575" actId="20577"/>
          <ac:spMkLst>
            <pc:docMk/>
            <pc:sldMk cId="1904082048" sldId="2147"/>
            <ac:spMk id="37" creationId="{4E5B019D-6BC1-4570-9FB3-D8F79C703418}"/>
          </ac:spMkLst>
        </pc:spChg>
        <pc:spChg chg="mod">
          <ac:chgData name="Helson, Madelyn" userId="b8387ea0-a4af-45e1-9747-7dabd6c5d9bc" providerId="ADAL" clId="{29F4B563-EADC-4859-8E21-6513DD83A3EB}" dt="2022-10-28T14:10:07.145" v="10453" actId="20577"/>
          <ac:spMkLst>
            <pc:docMk/>
            <pc:sldMk cId="1904082048" sldId="2147"/>
            <ac:spMk id="38" creationId="{EEAA6AD0-46E1-4E03-897D-991B591A3AD5}"/>
          </ac:spMkLst>
        </pc:spChg>
        <pc:graphicFrameChg chg="add mod modGraphic">
          <ac:chgData name="Helson, Madelyn" userId="b8387ea0-a4af-45e1-9747-7dabd6c5d9bc" providerId="ADAL" clId="{29F4B563-EADC-4859-8E21-6513DD83A3EB}" dt="2022-10-28T13:25:09.231" v="9466" actId="20577"/>
          <ac:graphicFrameMkLst>
            <pc:docMk/>
            <pc:sldMk cId="1904082048" sldId="2147"/>
            <ac:graphicFrameMk id="4" creationId="{2A9FCF2A-0C87-4CF8-B7D4-351311BFA5B1}"/>
          </ac:graphicFrameMkLst>
        </pc:graphicFrameChg>
        <pc:picChg chg="del mod">
          <ac:chgData name="Helson, Madelyn" userId="b8387ea0-a4af-45e1-9747-7dabd6c5d9bc" providerId="ADAL" clId="{29F4B563-EADC-4859-8E21-6513DD83A3EB}" dt="2022-10-28T14:03:20.863" v="10383" actId="478"/>
          <ac:picMkLst>
            <pc:docMk/>
            <pc:sldMk cId="1904082048" sldId="2147"/>
            <ac:picMk id="3" creationId="{47789095-CA6A-4113-8328-9DDE8CA8A5D9}"/>
          </ac:picMkLst>
        </pc:picChg>
        <pc:picChg chg="add del mod">
          <ac:chgData name="Helson, Madelyn" userId="b8387ea0-a4af-45e1-9747-7dabd6c5d9bc" providerId="ADAL" clId="{29F4B563-EADC-4859-8E21-6513DD83A3EB}" dt="2022-10-28T14:03:32.339" v="10389" actId="478"/>
          <ac:picMkLst>
            <pc:docMk/>
            <pc:sldMk cId="1904082048" sldId="2147"/>
            <ac:picMk id="6" creationId="{2F51E65B-CBD5-4E7C-9C00-C03A11C6622C}"/>
          </ac:picMkLst>
        </pc:picChg>
        <pc:picChg chg="add mod">
          <ac:chgData name="Helson, Madelyn" userId="b8387ea0-a4af-45e1-9747-7dabd6c5d9bc" providerId="ADAL" clId="{29F4B563-EADC-4859-8E21-6513DD83A3EB}" dt="2022-10-28T14:06:19.885" v="10422" actId="1076"/>
          <ac:picMkLst>
            <pc:docMk/>
            <pc:sldMk cId="1904082048" sldId="2147"/>
            <ac:picMk id="9" creationId="{9B569E1B-015D-4339-B635-271D81A10D35}"/>
          </ac:picMkLst>
        </pc:picChg>
      </pc:sldChg>
      <pc:sldChg chg="modNotesTx">
        <pc:chgData name="Helson, Madelyn" userId="b8387ea0-a4af-45e1-9747-7dabd6c5d9bc" providerId="ADAL" clId="{29F4B563-EADC-4859-8E21-6513DD83A3EB}" dt="2022-10-27T21:23:21.509" v="6556" actId="20577"/>
        <pc:sldMkLst>
          <pc:docMk/>
          <pc:sldMk cId="205456675" sldId="2148"/>
        </pc:sldMkLst>
      </pc:sldChg>
      <pc:sldChg chg="addSp delSp modSp add mod ord modNotesTx">
        <pc:chgData name="Helson, Madelyn" userId="b8387ea0-a4af-45e1-9747-7dabd6c5d9bc" providerId="ADAL" clId="{29F4B563-EADC-4859-8E21-6513DD83A3EB}" dt="2022-10-28T15:32:53.567" v="11713" actId="207"/>
        <pc:sldMkLst>
          <pc:docMk/>
          <pc:sldMk cId="1906708045" sldId="2149"/>
        </pc:sldMkLst>
        <pc:spChg chg="del mod">
          <ac:chgData name="Helson, Madelyn" userId="b8387ea0-a4af-45e1-9747-7dabd6c5d9bc" providerId="ADAL" clId="{29F4B563-EADC-4859-8E21-6513DD83A3EB}" dt="2022-10-28T12:49:03.938" v="9063" actId="478"/>
          <ac:spMkLst>
            <pc:docMk/>
            <pc:sldMk cId="1906708045" sldId="2149"/>
            <ac:spMk id="7" creationId="{16286214-2135-4C56-9CA7-F92FED380EEB}"/>
          </ac:spMkLst>
        </pc:spChg>
        <pc:spChg chg="add mod ord">
          <ac:chgData name="Helson, Madelyn" userId="b8387ea0-a4af-45e1-9747-7dabd6c5d9bc" providerId="ADAL" clId="{29F4B563-EADC-4859-8E21-6513DD83A3EB}" dt="2022-10-28T14:13:51.660" v="10568" actId="1076"/>
          <ac:spMkLst>
            <pc:docMk/>
            <pc:sldMk cId="1906708045" sldId="2149"/>
            <ac:spMk id="8" creationId="{D5B6ADD2-5402-448C-A56A-55C91714D636}"/>
          </ac:spMkLst>
        </pc:spChg>
        <pc:spChg chg="add del mod">
          <ac:chgData name="Helson, Madelyn" userId="b8387ea0-a4af-45e1-9747-7dabd6c5d9bc" providerId="ADAL" clId="{29F4B563-EADC-4859-8E21-6513DD83A3EB}" dt="2022-10-27T18:07:25.338" v="5504"/>
          <ac:spMkLst>
            <pc:docMk/>
            <pc:sldMk cId="1906708045" sldId="2149"/>
            <ac:spMk id="9" creationId="{A6B82EF0-15CE-49ED-B9DF-6AD9AA52F5C8}"/>
          </ac:spMkLst>
        </pc:spChg>
        <pc:spChg chg="add mod">
          <ac:chgData name="Helson, Madelyn" userId="b8387ea0-a4af-45e1-9747-7dabd6c5d9bc" providerId="ADAL" clId="{29F4B563-EADC-4859-8E21-6513DD83A3EB}" dt="2022-10-28T14:05:26.083" v="10414" actId="1076"/>
          <ac:spMkLst>
            <pc:docMk/>
            <pc:sldMk cId="1906708045" sldId="2149"/>
            <ac:spMk id="10" creationId="{CC084EB8-A170-4C5C-93A0-0CDCAD55355E}"/>
          </ac:spMkLst>
        </pc:spChg>
        <pc:spChg chg="add mod">
          <ac:chgData name="Helson, Madelyn" userId="b8387ea0-a4af-45e1-9747-7dabd6c5d9bc" providerId="ADAL" clId="{29F4B563-EADC-4859-8E21-6513DD83A3EB}" dt="2022-10-28T14:13:57.188" v="10569" actId="1076"/>
          <ac:spMkLst>
            <pc:docMk/>
            <pc:sldMk cId="1906708045" sldId="2149"/>
            <ac:spMk id="15" creationId="{DD600B80-79E4-4950-8E28-4305C2A4A310}"/>
          </ac:spMkLst>
        </pc:spChg>
        <pc:spChg chg="mod">
          <ac:chgData name="Helson, Madelyn" userId="b8387ea0-a4af-45e1-9747-7dabd6c5d9bc" providerId="ADAL" clId="{29F4B563-EADC-4859-8E21-6513DD83A3EB}" dt="2022-10-28T12:54:39.846" v="9262" actId="20577"/>
          <ac:spMkLst>
            <pc:docMk/>
            <pc:sldMk cId="1906708045" sldId="2149"/>
            <ac:spMk id="37" creationId="{4E5B019D-6BC1-4570-9FB3-D8F79C703418}"/>
          </ac:spMkLst>
        </pc:spChg>
        <pc:spChg chg="mod">
          <ac:chgData name="Helson, Madelyn" userId="b8387ea0-a4af-45e1-9747-7dabd6c5d9bc" providerId="ADAL" clId="{29F4B563-EADC-4859-8E21-6513DD83A3EB}" dt="2022-10-28T14:10:14.962" v="10465" actId="20577"/>
          <ac:spMkLst>
            <pc:docMk/>
            <pc:sldMk cId="1906708045" sldId="2149"/>
            <ac:spMk id="38" creationId="{EEAA6AD0-46E1-4E03-897D-991B591A3AD5}"/>
          </ac:spMkLst>
        </pc:spChg>
        <pc:graphicFrameChg chg="add mod modGraphic">
          <ac:chgData name="Helson, Madelyn" userId="b8387ea0-a4af-45e1-9747-7dabd6c5d9bc" providerId="ADAL" clId="{29F4B563-EADC-4859-8E21-6513DD83A3EB}" dt="2022-10-28T15:32:53.567" v="11713" actId="207"/>
          <ac:graphicFrameMkLst>
            <pc:docMk/>
            <pc:sldMk cId="1906708045" sldId="2149"/>
            <ac:graphicFrameMk id="13" creationId="{3BBE7CB4-ABEA-4552-9877-A5CB13613A49}"/>
          </ac:graphicFrameMkLst>
        </pc:graphicFrameChg>
        <pc:graphicFrameChg chg="add mod modGraphic">
          <ac:chgData name="Helson, Madelyn" userId="b8387ea0-a4af-45e1-9747-7dabd6c5d9bc" providerId="ADAL" clId="{29F4B563-EADC-4859-8E21-6513DD83A3EB}" dt="2022-10-28T12:53:21.941" v="9151" actId="20577"/>
          <ac:graphicFrameMkLst>
            <pc:docMk/>
            <pc:sldMk cId="1906708045" sldId="2149"/>
            <ac:graphicFrameMk id="14" creationId="{B6B91FF5-F728-42AA-9B16-CBDCFD98DA86}"/>
          </ac:graphicFrameMkLst>
        </pc:graphicFrameChg>
        <pc:picChg chg="del mod">
          <ac:chgData name="Helson, Madelyn" userId="b8387ea0-a4af-45e1-9747-7dabd6c5d9bc" providerId="ADAL" clId="{29F4B563-EADC-4859-8E21-6513DD83A3EB}" dt="2022-10-27T16:53:32.728" v="2591" actId="478"/>
          <ac:picMkLst>
            <pc:docMk/>
            <pc:sldMk cId="1906708045" sldId="2149"/>
            <ac:picMk id="3" creationId="{47789095-CA6A-4113-8328-9DDE8CA8A5D9}"/>
          </ac:picMkLst>
        </pc:picChg>
        <pc:picChg chg="add del mod">
          <ac:chgData name="Helson, Madelyn" userId="b8387ea0-a4af-45e1-9747-7dabd6c5d9bc" providerId="ADAL" clId="{29F4B563-EADC-4859-8E21-6513DD83A3EB}" dt="2022-10-28T14:04:35.381" v="10405" actId="478"/>
          <ac:picMkLst>
            <pc:docMk/>
            <pc:sldMk cId="1906708045" sldId="2149"/>
            <ac:picMk id="4" creationId="{0E81FEA1-F90B-448A-A47B-F1BF207A1C4C}"/>
          </ac:picMkLst>
        </pc:picChg>
        <pc:picChg chg="add mod">
          <ac:chgData name="Helson, Madelyn" userId="b8387ea0-a4af-45e1-9747-7dabd6c5d9bc" providerId="ADAL" clId="{29F4B563-EADC-4859-8E21-6513DD83A3EB}" dt="2022-10-28T14:13:43.654" v="10566" actId="1076"/>
          <ac:picMkLst>
            <pc:docMk/>
            <pc:sldMk cId="1906708045" sldId="2149"/>
            <ac:picMk id="12" creationId="{D8BA3EFE-FD91-4FC5-8EB3-8C3624919372}"/>
          </ac:picMkLst>
        </pc:picChg>
        <pc:cxnChg chg="add del mod">
          <ac:chgData name="Helson, Madelyn" userId="b8387ea0-a4af-45e1-9747-7dabd6c5d9bc" providerId="ADAL" clId="{29F4B563-EADC-4859-8E21-6513DD83A3EB}" dt="2022-10-27T16:58:18.866" v="2623" actId="478"/>
          <ac:cxnSpMkLst>
            <pc:docMk/>
            <pc:sldMk cId="1906708045" sldId="2149"/>
            <ac:cxnSpMk id="6" creationId="{C43B6E14-A731-45A3-B795-F00B015839C6}"/>
          </ac:cxnSpMkLst>
        </pc:cxnChg>
      </pc:sldChg>
      <pc:sldChg chg="delSp del mod delCm">
        <pc:chgData name="Helson, Madelyn" userId="b8387ea0-a4af-45e1-9747-7dabd6c5d9bc" providerId="ADAL" clId="{29F4B563-EADC-4859-8E21-6513DD83A3EB}" dt="2022-10-27T20:43:02.114" v="5782" actId="2696"/>
        <pc:sldMkLst>
          <pc:docMk/>
          <pc:sldMk cId="1133429887" sldId="2150"/>
        </pc:sldMkLst>
        <pc:picChg chg="del">
          <ac:chgData name="Helson, Madelyn" userId="b8387ea0-a4af-45e1-9747-7dabd6c5d9bc" providerId="ADAL" clId="{29F4B563-EADC-4859-8E21-6513DD83A3EB}" dt="2022-10-27T20:42:48.937" v="5780" actId="478"/>
          <ac:picMkLst>
            <pc:docMk/>
            <pc:sldMk cId="1133429887" sldId="2150"/>
            <ac:picMk id="3" creationId="{D297AF41-969C-468B-96B8-0DEA85876C2C}"/>
          </ac:picMkLst>
        </pc:picChg>
      </pc:sldChg>
      <pc:sldChg chg="addSp delSp modSp add mod ord modNotesTx">
        <pc:chgData name="Helson, Madelyn" userId="b8387ea0-a4af-45e1-9747-7dabd6c5d9bc" providerId="ADAL" clId="{29F4B563-EADC-4859-8E21-6513DD83A3EB}" dt="2022-10-28T15:48:12.628" v="11966" actId="1076"/>
        <pc:sldMkLst>
          <pc:docMk/>
          <pc:sldMk cId="3937499130" sldId="2150"/>
        </pc:sldMkLst>
        <pc:spChg chg="mod">
          <ac:chgData name="Helson, Madelyn" userId="b8387ea0-a4af-45e1-9747-7dabd6c5d9bc" providerId="ADAL" clId="{29F4B563-EADC-4859-8E21-6513DD83A3EB}" dt="2022-10-28T14:37:25.367" v="10951" actId="20577"/>
          <ac:spMkLst>
            <pc:docMk/>
            <pc:sldMk cId="3937499130" sldId="2150"/>
            <ac:spMk id="2" creationId="{00000000-0000-0000-0000-000000000000}"/>
          </ac:spMkLst>
        </pc:spChg>
        <pc:spChg chg="mod">
          <ac:chgData name="Helson, Madelyn" userId="b8387ea0-a4af-45e1-9747-7dabd6c5d9bc" providerId="ADAL" clId="{29F4B563-EADC-4859-8E21-6513DD83A3EB}" dt="2022-10-27T20:54:00.078" v="6314" actId="20577"/>
          <ac:spMkLst>
            <pc:docMk/>
            <pc:sldMk cId="3937499130" sldId="2150"/>
            <ac:spMk id="3" creationId="{00000000-0000-0000-0000-000000000000}"/>
          </ac:spMkLst>
        </pc:spChg>
        <pc:spChg chg="del">
          <ac:chgData name="Helson, Madelyn" userId="b8387ea0-a4af-45e1-9747-7dabd6c5d9bc" providerId="ADAL" clId="{29F4B563-EADC-4859-8E21-6513DD83A3EB}" dt="2022-10-27T20:44:45.674" v="5789" actId="478"/>
          <ac:spMkLst>
            <pc:docMk/>
            <pc:sldMk cId="3937499130" sldId="2150"/>
            <ac:spMk id="4" creationId="{00000000-0000-0000-0000-000000000000}"/>
          </ac:spMkLst>
        </pc:spChg>
        <pc:spChg chg="del">
          <ac:chgData name="Helson, Madelyn" userId="b8387ea0-a4af-45e1-9747-7dabd6c5d9bc" providerId="ADAL" clId="{29F4B563-EADC-4859-8E21-6513DD83A3EB}" dt="2022-10-27T20:44:38.694" v="5786" actId="478"/>
          <ac:spMkLst>
            <pc:docMk/>
            <pc:sldMk cId="3937499130" sldId="2150"/>
            <ac:spMk id="5" creationId="{00000000-0000-0000-0000-000000000000}"/>
          </ac:spMkLst>
        </pc:spChg>
        <pc:spChg chg="del">
          <ac:chgData name="Helson, Madelyn" userId="b8387ea0-a4af-45e1-9747-7dabd6c5d9bc" providerId="ADAL" clId="{29F4B563-EADC-4859-8E21-6513DD83A3EB}" dt="2022-10-27T20:44:50.797" v="5790" actId="478"/>
          <ac:spMkLst>
            <pc:docMk/>
            <pc:sldMk cId="3937499130" sldId="2150"/>
            <ac:spMk id="6" creationId="{00000000-0000-0000-0000-000000000000}"/>
          </ac:spMkLst>
        </pc:spChg>
        <pc:spChg chg="del mod">
          <ac:chgData name="Helson, Madelyn" userId="b8387ea0-a4af-45e1-9747-7dabd6c5d9bc" providerId="ADAL" clId="{29F4B563-EADC-4859-8E21-6513DD83A3EB}" dt="2022-10-27T20:45:15.785" v="5796" actId="478"/>
          <ac:spMkLst>
            <pc:docMk/>
            <pc:sldMk cId="3937499130" sldId="2150"/>
            <ac:spMk id="7" creationId="{00000000-0000-0000-0000-000000000000}"/>
          </ac:spMkLst>
        </pc:spChg>
        <pc:spChg chg="del mod">
          <ac:chgData name="Helson, Madelyn" userId="b8387ea0-a4af-45e1-9747-7dabd6c5d9bc" providerId="ADAL" clId="{29F4B563-EADC-4859-8E21-6513DD83A3EB}" dt="2022-10-27T20:45:12.328" v="5795" actId="478"/>
          <ac:spMkLst>
            <pc:docMk/>
            <pc:sldMk cId="3937499130" sldId="2150"/>
            <ac:spMk id="8" creationId="{00000000-0000-0000-0000-000000000000}"/>
          </ac:spMkLst>
        </pc:spChg>
        <pc:spChg chg="del mod">
          <ac:chgData name="Helson, Madelyn" userId="b8387ea0-a4af-45e1-9747-7dabd6c5d9bc" providerId="ADAL" clId="{29F4B563-EADC-4859-8E21-6513DD83A3EB}" dt="2022-10-27T20:45:09.546" v="5794" actId="478"/>
          <ac:spMkLst>
            <pc:docMk/>
            <pc:sldMk cId="3937499130" sldId="2150"/>
            <ac:spMk id="9" creationId="{00000000-0000-0000-0000-000000000000}"/>
          </ac:spMkLst>
        </pc:spChg>
        <pc:spChg chg="del">
          <ac:chgData name="Helson, Madelyn" userId="b8387ea0-a4af-45e1-9747-7dabd6c5d9bc" providerId="ADAL" clId="{29F4B563-EADC-4859-8E21-6513DD83A3EB}" dt="2022-10-27T20:44:50.797" v="5790" actId="478"/>
          <ac:spMkLst>
            <pc:docMk/>
            <pc:sldMk cId="3937499130" sldId="2150"/>
            <ac:spMk id="10" creationId="{00000000-0000-0000-0000-000000000000}"/>
          </ac:spMkLst>
        </pc:spChg>
        <pc:spChg chg="del">
          <ac:chgData name="Helson, Madelyn" userId="b8387ea0-a4af-45e1-9747-7dabd6c5d9bc" providerId="ADAL" clId="{29F4B563-EADC-4859-8E21-6513DD83A3EB}" dt="2022-10-27T20:44:50.797" v="5790" actId="478"/>
          <ac:spMkLst>
            <pc:docMk/>
            <pc:sldMk cId="3937499130" sldId="2150"/>
            <ac:spMk id="11" creationId="{00000000-0000-0000-0000-000000000000}"/>
          </ac:spMkLst>
        </pc:spChg>
        <pc:spChg chg="del">
          <ac:chgData name="Helson, Madelyn" userId="b8387ea0-a4af-45e1-9747-7dabd6c5d9bc" providerId="ADAL" clId="{29F4B563-EADC-4859-8E21-6513DD83A3EB}" dt="2022-10-27T20:44:50.797" v="5790" actId="478"/>
          <ac:spMkLst>
            <pc:docMk/>
            <pc:sldMk cId="3937499130" sldId="2150"/>
            <ac:spMk id="12" creationId="{00000000-0000-0000-0000-000000000000}"/>
          </ac:spMkLst>
        </pc:spChg>
        <pc:spChg chg="mod">
          <ac:chgData name="Helson, Madelyn" userId="b8387ea0-a4af-45e1-9747-7dabd6c5d9bc" providerId="ADAL" clId="{29F4B563-EADC-4859-8E21-6513DD83A3EB}" dt="2022-10-27T20:59:28.912" v="6437" actId="14100"/>
          <ac:spMkLst>
            <pc:docMk/>
            <pc:sldMk cId="3937499130" sldId="2150"/>
            <ac:spMk id="13" creationId="{00000000-0000-0000-0000-000000000000}"/>
          </ac:spMkLst>
        </pc:spChg>
        <pc:spChg chg="add del mod">
          <ac:chgData name="Helson, Madelyn" userId="b8387ea0-a4af-45e1-9747-7dabd6c5d9bc" providerId="ADAL" clId="{29F4B563-EADC-4859-8E21-6513DD83A3EB}" dt="2022-10-28T15:18:06.553" v="11599" actId="20577"/>
          <ac:spMkLst>
            <pc:docMk/>
            <pc:sldMk cId="3937499130" sldId="2150"/>
            <ac:spMk id="14" creationId="{00000000-0000-0000-0000-000000000000}"/>
          </ac:spMkLst>
        </pc:spChg>
        <pc:spChg chg="add mod">
          <ac:chgData name="Helson, Madelyn" userId="b8387ea0-a4af-45e1-9747-7dabd6c5d9bc" providerId="ADAL" clId="{29F4B563-EADC-4859-8E21-6513DD83A3EB}" dt="2022-10-28T14:19:16.289" v="10830" actId="20577"/>
          <ac:spMkLst>
            <pc:docMk/>
            <pc:sldMk cId="3937499130" sldId="2150"/>
            <ac:spMk id="16" creationId="{C18FE701-D9B6-40AE-BC5E-FA80580C3070}"/>
          </ac:spMkLst>
        </pc:spChg>
        <pc:spChg chg="add mod">
          <ac:chgData name="Helson, Madelyn" userId="b8387ea0-a4af-45e1-9747-7dabd6c5d9bc" providerId="ADAL" clId="{29F4B563-EADC-4859-8E21-6513DD83A3EB}" dt="2022-10-28T14:19:20.264" v="10832" actId="20577"/>
          <ac:spMkLst>
            <pc:docMk/>
            <pc:sldMk cId="3937499130" sldId="2150"/>
            <ac:spMk id="17" creationId="{46FB1A2A-9F78-424F-9270-B267EA2CABB3}"/>
          </ac:spMkLst>
        </pc:spChg>
        <pc:spChg chg="add mod">
          <ac:chgData name="Helson, Madelyn" userId="b8387ea0-a4af-45e1-9747-7dabd6c5d9bc" providerId="ADAL" clId="{29F4B563-EADC-4859-8E21-6513DD83A3EB}" dt="2022-10-28T14:19:23.689" v="10834" actId="20577"/>
          <ac:spMkLst>
            <pc:docMk/>
            <pc:sldMk cId="3937499130" sldId="2150"/>
            <ac:spMk id="18" creationId="{8D20B06F-5508-48E6-A4BE-A0E73762070B}"/>
          </ac:spMkLst>
        </pc:spChg>
        <pc:spChg chg="add del mod">
          <ac:chgData name="Helson, Madelyn" userId="b8387ea0-a4af-45e1-9747-7dabd6c5d9bc" providerId="ADAL" clId="{29F4B563-EADC-4859-8E21-6513DD83A3EB}" dt="2022-10-28T11:47:36.093" v="6631" actId="478"/>
          <ac:spMkLst>
            <pc:docMk/>
            <pc:sldMk cId="3937499130" sldId="2150"/>
            <ac:spMk id="19" creationId="{33594260-C345-4C62-B344-C01E1AC90F21}"/>
          </ac:spMkLst>
        </pc:spChg>
        <pc:spChg chg="add del mod">
          <ac:chgData name="Helson, Madelyn" userId="b8387ea0-a4af-45e1-9747-7dabd6c5d9bc" providerId="ADAL" clId="{29F4B563-EADC-4859-8E21-6513DD83A3EB}" dt="2022-10-28T11:47:01.404" v="6627" actId="478"/>
          <ac:spMkLst>
            <pc:docMk/>
            <pc:sldMk cId="3937499130" sldId="2150"/>
            <ac:spMk id="20" creationId="{071DE5D5-B7BD-49FB-BAF1-8A1510712131}"/>
          </ac:spMkLst>
        </pc:spChg>
        <pc:spChg chg="add del mod">
          <ac:chgData name="Helson, Madelyn" userId="b8387ea0-a4af-45e1-9747-7dabd6c5d9bc" providerId="ADAL" clId="{29F4B563-EADC-4859-8E21-6513DD83A3EB}" dt="2022-10-28T11:50:53.733" v="6673" actId="478"/>
          <ac:spMkLst>
            <pc:docMk/>
            <pc:sldMk cId="3937499130" sldId="2150"/>
            <ac:spMk id="21" creationId="{E970FD58-D06F-4502-A9C0-7703B594908C}"/>
          </ac:spMkLst>
        </pc:spChg>
        <pc:spChg chg="add del mod">
          <ac:chgData name="Helson, Madelyn" userId="b8387ea0-a4af-45e1-9747-7dabd6c5d9bc" providerId="ADAL" clId="{29F4B563-EADC-4859-8E21-6513DD83A3EB}" dt="2022-10-27T20:54:36.872" v="6350"/>
          <ac:spMkLst>
            <pc:docMk/>
            <pc:sldMk cId="3937499130" sldId="2150"/>
            <ac:spMk id="22" creationId="{1DB1F010-5388-4DCE-BDD7-57BF55C5582C}"/>
          </ac:spMkLst>
        </pc:spChg>
        <pc:spChg chg="add del mod">
          <ac:chgData name="Helson, Madelyn" userId="b8387ea0-a4af-45e1-9747-7dabd6c5d9bc" providerId="ADAL" clId="{29F4B563-EADC-4859-8E21-6513DD83A3EB}" dt="2022-10-27T20:55:53.938" v="6370"/>
          <ac:spMkLst>
            <pc:docMk/>
            <pc:sldMk cId="3937499130" sldId="2150"/>
            <ac:spMk id="23" creationId="{F4A56C82-E886-4A62-8247-36045DD845ED}"/>
          </ac:spMkLst>
        </pc:spChg>
        <pc:spChg chg="add mod">
          <ac:chgData name="Helson, Madelyn" userId="b8387ea0-a4af-45e1-9747-7dabd6c5d9bc" providerId="ADAL" clId="{29F4B563-EADC-4859-8E21-6513DD83A3EB}" dt="2022-10-28T14:19:47.356" v="10838" actId="113"/>
          <ac:spMkLst>
            <pc:docMk/>
            <pc:sldMk cId="3937499130" sldId="2150"/>
            <ac:spMk id="24" creationId="{A97B0196-5DA5-49C1-96CD-8E9BBC272EC2}"/>
          </ac:spMkLst>
        </pc:spChg>
        <pc:spChg chg="add mod">
          <ac:chgData name="Helson, Madelyn" userId="b8387ea0-a4af-45e1-9747-7dabd6c5d9bc" providerId="ADAL" clId="{29F4B563-EADC-4859-8E21-6513DD83A3EB}" dt="2022-10-28T12:33:43.015" v="8678" actId="1076"/>
          <ac:spMkLst>
            <pc:docMk/>
            <pc:sldMk cId="3937499130" sldId="2150"/>
            <ac:spMk id="25" creationId="{3FA1FB7B-9223-48D3-B10E-90B7AA91E332}"/>
          </ac:spMkLst>
        </pc:spChg>
        <pc:spChg chg="add mod">
          <ac:chgData name="Helson, Madelyn" userId="b8387ea0-a4af-45e1-9747-7dabd6c5d9bc" providerId="ADAL" clId="{29F4B563-EADC-4859-8E21-6513DD83A3EB}" dt="2022-10-28T12:33:35.426" v="8677" actId="1076"/>
          <ac:spMkLst>
            <pc:docMk/>
            <pc:sldMk cId="3937499130" sldId="2150"/>
            <ac:spMk id="26" creationId="{5B326E7C-9F0E-4BE6-96C2-D19A360CCB22}"/>
          </ac:spMkLst>
        </pc:spChg>
        <pc:spChg chg="add mod">
          <ac:chgData name="Helson, Madelyn" userId="b8387ea0-a4af-45e1-9747-7dabd6c5d9bc" providerId="ADAL" clId="{29F4B563-EADC-4859-8E21-6513DD83A3EB}" dt="2022-10-28T15:04:14.948" v="11557" actId="1076"/>
          <ac:spMkLst>
            <pc:docMk/>
            <pc:sldMk cId="3937499130" sldId="2150"/>
            <ac:spMk id="27" creationId="{A5DA9DF0-1AF4-4CDF-8C25-17BD5C5D334A}"/>
          </ac:spMkLst>
        </pc:spChg>
        <pc:spChg chg="add mod">
          <ac:chgData name="Helson, Madelyn" userId="b8387ea0-a4af-45e1-9747-7dabd6c5d9bc" providerId="ADAL" clId="{29F4B563-EADC-4859-8E21-6513DD83A3EB}" dt="2022-10-28T15:48:05.955" v="11964"/>
          <ac:spMkLst>
            <pc:docMk/>
            <pc:sldMk cId="3937499130" sldId="2150"/>
            <ac:spMk id="28" creationId="{BBBAE1CF-B3A3-4DF0-A542-5485391593E9}"/>
          </ac:spMkLst>
        </pc:spChg>
        <pc:spChg chg="add mod">
          <ac:chgData name="Helson, Madelyn" userId="b8387ea0-a4af-45e1-9747-7dabd6c5d9bc" providerId="ADAL" clId="{29F4B563-EADC-4859-8E21-6513DD83A3EB}" dt="2022-10-28T15:48:12.628" v="11966" actId="1076"/>
          <ac:spMkLst>
            <pc:docMk/>
            <pc:sldMk cId="3937499130" sldId="2150"/>
            <ac:spMk id="29" creationId="{AFAE966B-F677-4158-A09D-EB410313F3ED}"/>
          </ac:spMkLst>
        </pc:spChg>
        <pc:grpChg chg="add del mod">
          <ac:chgData name="Helson, Madelyn" userId="b8387ea0-a4af-45e1-9747-7dabd6c5d9bc" providerId="ADAL" clId="{29F4B563-EADC-4859-8E21-6513DD83A3EB}" dt="2022-10-28T12:33:11.363" v="8675" actId="1076"/>
          <ac:grpSpMkLst>
            <pc:docMk/>
            <pc:sldMk cId="3937499130" sldId="2150"/>
            <ac:grpSpMk id="15" creationId="{C12244FE-ED7C-497C-9C7C-7972766C916D}"/>
          </ac:grpSpMkLst>
        </pc:grpChg>
      </pc:sldChg>
      <pc:sldChg chg="addSp delSp modSp add mod ord">
        <pc:chgData name="Helson, Madelyn" userId="b8387ea0-a4af-45e1-9747-7dabd6c5d9bc" providerId="ADAL" clId="{29F4B563-EADC-4859-8E21-6513DD83A3EB}" dt="2022-10-28T15:35:23.614" v="11825" actId="20577"/>
        <pc:sldMkLst>
          <pc:docMk/>
          <pc:sldMk cId="1558825468" sldId="2151"/>
        </pc:sldMkLst>
        <pc:spChg chg="add del mod">
          <ac:chgData name="Helson, Madelyn" userId="b8387ea0-a4af-45e1-9747-7dabd6c5d9bc" providerId="ADAL" clId="{29F4B563-EADC-4859-8E21-6513DD83A3EB}" dt="2022-10-28T14:07:54.943" v="10439" actId="478"/>
          <ac:spMkLst>
            <pc:docMk/>
            <pc:sldMk cId="1558825468" sldId="2151"/>
            <ac:spMk id="2" creationId="{AEE9DE6A-40E9-4713-8DAC-9B9D69D9D88B}"/>
          </ac:spMkLst>
        </pc:spChg>
        <pc:spChg chg="add mod">
          <ac:chgData name="Helson, Madelyn" userId="b8387ea0-a4af-45e1-9747-7dabd6c5d9bc" providerId="ADAL" clId="{29F4B563-EADC-4859-8E21-6513DD83A3EB}" dt="2022-10-28T15:35:23.614" v="11825" actId="20577"/>
          <ac:spMkLst>
            <pc:docMk/>
            <pc:sldMk cId="1558825468" sldId="2151"/>
            <ac:spMk id="7" creationId="{8C783F1E-036F-4202-9BD1-9F0B6ADEEFBA}"/>
          </ac:spMkLst>
        </pc:spChg>
        <pc:spChg chg="add mod">
          <ac:chgData name="Helson, Madelyn" userId="b8387ea0-a4af-45e1-9747-7dabd6c5d9bc" providerId="ADAL" clId="{29F4B563-EADC-4859-8E21-6513DD83A3EB}" dt="2022-10-28T15:34:23.701" v="11816" actId="14100"/>
          <ac:spMkLst>
            <pc:docMk/>
            <pc:sldMk cId="1558825468" sldId="2151"/>
            <ac:spMk id="11" creationId="{32EB5E82-8C56-4585-A4BA-4689806B5AF4}"/>
          </ac:spMkLst>
        </pc:spChg>
        <pc:spChg chg="mod">
          <ac:chgData name="Helson, Madelyn" userId="b8387ea0-a4af-45e1-9747-7dabd6c5d9bc" providerId="ADAL" clId="{29F4B563-EADC-4859-8E21-6513DD83A3EB}" dt="2022-10-28T14:17:21.576" v="10655" actId="20577"/>
          <ac:spMkLst>
            <pc:docMk/>
            <pc:sldMk cId="1558825468" sldId="2151"/>
            <ac:spMk id="37" creationId="{4E5B019D-6BC1-4570-9FB3-D8F79C703418}"/>
          </ac:spMkLst>
        </pc:spChg>
        <pc:spChg chg="mod">
          <ac:chgData name="Helson, Madelyn" userId="b8387ea0-a4af-45e1-9747-7dabd6c5d9bc" providerId="ADAL" clId="{29F4B563-EADC-4859-8E21-6513DD83A3EB}" dt="2022-10-28T14:10:53" v="10501" actId="20577"/>
          <ac:spMkLst>
            <pc:docMk/>
            <pc:sldMk cId="1558825468" sldId="2151"/>
            <ac:spMk id="38" creationId="{EEAA6AD0-46E1-4E03-897D-991B591A3AD5}"/>
          </ac:spMkLst>
        </pc:spChg>
        <pc:picChg chg="add mod">
          <ac:chgData name="Helson, Madelyn" userId="b8387ea0-a4af-45e1-9747-7dabd6c5d9bc" providerId="ADAL" clId="{29F4B563-EADC-4859-8E21-6513DD83A3EB}" dt="2022-10-28T14:20:53.081" v="10854" actId="1076"/>
          <ac:picMkLst>
            <pc:docMk/>
            <pc:sldMk cId="1558825468" sldId="2151"/>
            <ac:picMk id="4" creationId="{E3AA3A18-63AC-498D-8EB4-86A72E5A57E3}"/>
          </ac:picMkLst>
        </pc:picChg>
        <pc:picChg chg="add mod">
          <ac:chgData name="Helson, Madelyn" userId="b8387ea0-a4af-45e1-9747-7dabd6c5d9bc" providerId="ADAL" clId="{29F4B563-EADC-4859-8E21-6513DD83A3EB}" dt="2022-10-28T14:21:07.442" v="10858" actId="14100"/>
          <ac:picMkLst>
            <pc:docMk/>
            <pc:sldMk cId="1558825468" sldId="2151"/>
            <ac:picMk id="6" creationId="{3E02AEB6-1305-473A-B66F-BE3BD033FF1A}"/>
          </ac:picMkLst>
        </pc:picChg>
        <pc:picChg chg="del">
          <ac:chgData name="Helson, Madelyn" userId="b8387ea0-a4af-45e1-9747-7dabd6c5d9bc" providerId="ADAL" clId="{29F4B563-EADC-4859-8E21-6513DD83A3EB}" dt="2022-10-28T12:37:14.931" v="8781" actId="478"/>
          <ac:picMkLst>
            <pc:docMk/>
            <pc:sldMk cId="1558825468" sldId="2151"/>
            <ac:picMk id="1027" creationId="{C39806A0-C3EC-4D91-B7FF-8202A18A8A59}"/>
          </ac:picMkLst>
        </pc:picChg>
      </pc:sldChg>
      <pc:sldChg chg="modSp add del mod ord modShow">
        <pc:chgData name="Helson, Madelyn" userId="b8387ea0-a4af-45e1-9747-7dabd6c5d9bc" providerId="ADAL" clId="{29F4B563-EADC-4859-8E21-6513DD83A3EB}" dt="2022-10-28T16:32:21.553" v="11990" actId="729"/>
        <pc:sldMkLst>
          <pc:docMk/>
          <pc:sldMk cId="2925827405" sldId="2152"/>
        </pc:sldMkLst>
        <pc:spChg chg="mod">
          <ac:chgData name="Helson, Madelyn" userId="b8387ea0-a4af-45e1-9747-7dabd6c5d9bc" providerId="ADAL" clId="{29F4B563-EADC-4859-8E21-6513DD83A3EB}" dt="2022-10-28T13:51:48.978" v="10329" actId="20577"/>
          <ac:spMkLst>
            <pc:docMk/>
            <pc:sldMk cId="2925827405" sldId="2152"/>
            <ac:spMk id="38" creationId="{EEAA6AD0-46E1-4E03-897D-991B591A3AD5}"/>
          </ac:spMkLst>
        </pc:spChg>
      </pc:sldChg>
      <pc:sldMasterChg chg="delSldLayout">
        <pc:chgData name="Helson, Madelyn" userId="b8387ea0-a4af-45e1-9747-7dabd6c5d9bc" providerId="ADAL" clId="{29F4B563-EADC-4859-8E21-6513DD83A3EB}" dt="2022-10-28T16:31:14.297" v="11969" actId="47"/>
        <pc:sldMasterMkLst>
          <pc:docMk/>
          <pc:sldMasterMk cId="920834385" sldId="2147483660"/>
        </pc:sldMasterMkLst>
        <pc:sldLayoutChg chg="del">
          <pc:chgData name="Helson, Madelyn" userId="b8387ea0-a4af-45e1-9747-7dabd6c5d9bc" providerId="ADAL" clId="{29F4B563-EADC-4859-8E21-6513DD83A3EB}" dt="2022-10-28T16:31:14.297" v="11969" actId="47"/>
          <pc:sldLayoutMkLst>
            <pc:docMk/>
            <pc:sldMasterMk cId="920834385" sldId="2147483660"/>
            <pc:sldLayoutMk cId="3968862935" sldId="2147483803"/>
          </pc:sldLayoutMkLst>
        </pc:sldLayoutChg>
      </pc:sldMasterChg>
      <pc:sldMasterChg chg="del delSldLayout">
        <pc:chgData name="Helson, Madelyn" userId="b8387ea0-a4af-45e1-9747-7dabd6c5d9bc" providerId="ADAL" clId="{29F4B563-EADC-4859-8E21-6513DD83A3EB}" dt="2022-10-28T16:31:16.167" v="11972" actId="47"/>
        <pc:sldMasterMkLst>
          <pc:docMk/>
          <pc:sldMasterMk cId="284314742" sldId="2147483688"/>
        </pc:sldMasterMkLst>
        <pc:sldLayoutChg chg="del">
          <pc:chgData name="Helson, Madelyn" userId="b8387ea0-a4af-45e1-9747-7dabd6c5d9bc" providerId="ADAL" clId="{29F4B563-EADC-4859-8E21-6513DD83A3EB}" dt="2022-10-28T16:31:16.167" v="11972" actId="47"/>
          <pc:sldLayoutMkLst>
            <pc:docMk/>
            <pc:sldMasterMk cId="284314742" sldId="2147483688"/>
            <pc:sldLayoutMk cId="3922997951" sldId="2147483689"/>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47834016" sldId="2147483690"/>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38979445" sldId="2147483691"/>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367601750" sldId="2147483692"/>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15545476" sldId="2147483693"/>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612476389" sldId="2147483694"/>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1380052533" sldId="2147483695"/>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360070573" sldId="2147483696"/>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02960502" sldId="2147483697"/>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233561377" sldId="2147483698"/>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901566553" sldId="2147483699"/>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3677630344" sldId="2147483700"/>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292768668" sldId="2147483701"/>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1386104922" sldId="2147483702"/>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1063022932" sldId="2147483703"/>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103760371" sldId="2147483704"/>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768573252" sldId="2147483705"/>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4079204326" sldId="2147483706"/>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784777602" sldId="2147483707"/>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664513380" sldId="2147483708"/>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585078792" sldId="2147483709"/>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2949397784" sldId="2147483710"/>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1533066540" sldId="2147483711"/>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3303396564" sldId="2147483712"/>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1329189596" sldId="2147483713"/>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697107053" sldId="2147483714"/>
          </pc:sldLayoutMkLst>
        </pc:sldLayoutChg>
        <pc:sldLayoutChg chg="del">
          <pc:chgData name="Helson, Madelyn" userId="b8387ea0-a4af-45e1-9747-7dabd6c5d9bc" providerId="ADAL" clId="{29F4B563-EADC-4859-8E21-6513DD83A3EB}" dt="2022-10-28T16:31:16.167" v="11972" actId="47"/>
          <pc:sldLayoutMkLst>
            <pc:docMk/>
            <pc:sldMasterMk cId="284314742" sldId="2147483688"/>
            <pc:sldLayoutMk cId="3833846355" sldId="2147483715"/>
          </pc:sldLayoutMkLst>
        </pc:sldLayoutChg>
      </pc:sldMasterChg>
      <pc:sldMasterChg chg="add del addSldLayout delSldLayout">
        <pc:chgData name="Helson, Madelyn" userId="b8387ea0-a4af-45e1-9747-7dabd6c5d9bc" providerId="ADAL" clId="{29F4B563-EADC-4859-8E21-6513DD83A3EB}" dt="2022-10-28T16:32:31.883" v="11994" actId="47"/>
        <pc:sldMasterMkLst>
          <pc:docMk/>
          <pc:sldMasterMk cId="356291704" sldId="2147483744"/>
        </pc:sldMasterMkLst>
        <pc:sldLayoutChg chg="add del">
          <pc:chgData name="Helson, Madelyn" userId="b8387ea0-a4af-45e1-9747-7dabd6c5d9bc" providerId="ADAL" clId="{29F4B563-EADC-4859-8E21-6513DD83A3EB}" dt="2022-10-28T16:32:31.883" v="11994" actId="47"/>
          <pc:sldLayoutMkLst>
            <pc:docMk/>
            <pc:sldMasterMk cId="356291704" sldId="2147483744"/>
            <pc:sldLayoutMk cId="835375197" sldId="2147483745"/>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812624847" sldId="2147483746"/>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243785482" sldId="2147483747"/>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581234648" sldId="2147483748"/>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620398821" sldId="2147483749"/>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898389243" sldId="2147483750"/>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428516920" sldId="2147483751"/>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159848375" sldId="2147483752"/>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999081368" sldId="2147483753"/>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966688132" sldId="2147483754"/>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19914" sldId="2147483755"/>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421730454" sldId="2147483756"/>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65473233" sldId="2147483757"/>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884926580" sldId="2147483758"/>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434360991" sldId="2147483759"/>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233367846" sldId="2147483760"/>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911764341" sldId="2147483761"/>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900916538" sldId="2147483762"/>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610077407" sldId="2147483763"/>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39178491" sldId="2147483764"/>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488778887" sldId="2147483765"/>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841226892" sldId="2147483766"/>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362198267" sldId="2147483767"/>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532295161" sldId="2147483768"/>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252185269" sldId="2147483769"/>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3576010654" sldId="2147483770"/>
          </pc:sldLayoutMkLst>
        </pc:sldLayoutChg>
        <pc:sldLayoutChg chg="add del">
          <pc:chgData name="Helson, Madelyn" userId="b8387ea0-a4af-45e1-9747-7dabd6c5d9bc" providerId="ADAL" clId="{29F4B563-EADC-4859-8E21-6513DD83A3EB}" dt="2022-10-28T16:32:31.883" v="11994" actId="47"/>
          <pc:sldLayoutMkLst>
            <pc:docMk/>
            <pc:sldMasterMk cId="356291704" sldId="2147483744"/>
            <pc:sldLayoutMk cId="1746447728" sldId="2147483771"/>
          </pc:sldLayoutMkLst>
        </pc:sldLayoutChg>
      </pc:sldMasterChg>
      <pc:sldMasterChg chg="add del addSldLayout delSldLayout">
        <pc:chgData name="Helson, Madelyn" userId="b8387ea0-a4af-45e1-9747-7dabd6c5d9bc" providerId="ADAL" clId="{29F4B563-EADC-4859-8E21-6513DD83A3EB}" dt="2022-10-28T16:32:23.342" v="11991" actId="47"/>
        <pc:sldMasterMkLst>
          <pc:docMk/>
          <pc:sldMasterMk cId="915016930" sldId="2147483772"/>
        </pc:sldMasterMkLst>
        <pc:sldLayoutChg chg="add del">
          <pc:chgData name="Helson, Madelyn" userId="b8387ea0-a4af-45e1-9747-7dabd6c5d9bc" providerId="ADAL" clId="{29F4B563-EADC-4859-8E21-6513DD83A3EB}" dt="2022-10-28T16:32:23.342" v="11991" actId="47"/>
          <pc:sldLayoutMkLst>
            <pc:docMk/>
            <pc:sldMasterMk cId="915016930" sldId="2147483772"/>
            <pc:sldLayoutMk cId="959711316" sldId="2147483773"/>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887192646" sldId="2147483774"/>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097912014" sldId="2147483775"/>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585807006" sldId="2147483776"/>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76670493" sldId="2147483777"/>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195860085" sldId="2147483778"/>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2840601218" sldId="2147483779"/>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273767095" sldId="2147483780"/>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707205007" sldId="2147483781"/>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4159369257" sldId="2147483782"/>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100445744" sldId="2147483783"/>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801186299" sldId="2147483784"/>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537821755" sldId="2147483785"/>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743772676" sldId="2147483786"/>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443166725" sldId="2147483787"/>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2044344127" sldId="2147483788"/>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922955268" sldId="2147483790"/>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4256237586" sldId="2147483791"/>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524994984" sldId="2147483792"/>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495265106" sldId="2147483793"/>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76334606" sldId="2147483794"/>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897029950" sldId="2147483795"/>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4066527227" sldId="2147483796"/>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2650415623" sldId="2147483797"/>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948674849" sldId="2147483798"/>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3254936048" sldId="2147483799"/>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072314487" sldId="2147483800"/>
          </pc:sldLayoutMkLst>
        </pc:sldLayoutChg>
        <pc:sldLayoutChg chg="add del">
          <pc:chgData name="Helson, Madelyn" userId="b8387ea0-a4af-45e1-9747-7dabd6c5d9bc" providerId="ADAL" clId="{29F4B563-EADC-4859-8E21-6513DD83A3EB}" dt="2022-10-28T16:32:23.342" v="11991" actId="47"/>
          <pc:sldLayoutMkLst>
            <pc:docMk/>
            <pc:sldMasterMk cId="915016930" sldId="2147483772"/>
            <pc:sldLayoutMk cId="1317853775" sldId="2147483801"/>
          </pc:sldLayoutMkLst>
        </pc:sldLayoutChg>
      </pc:sldMasterChg>
      <pc:sldMasterChg chg="add del addSldLayout delSldLayout">
        <pc:chgData name="Helson, Madelyn" userId="b8387ea0-a4af-45e1-9747-7dabd6c5d9bc" providerId="ADAL" clId="{29F4B563-EADC-4859-8E21-6513DD83A3EB}" dt="2022-10-28T16:32:29.333" v="11993" actId="47"/>
        <pc:sldMasterMkLst>
          <pc:docMk/>
          <pc:sldMasterMk cId="4188197092" sldId="2147483832"/>
        </pc:sldMasterMkLst>
        <pc:sldLayoutChg chg="add del">
          <pc:chgData name="Helson, Madelyn" userId="b8387ea0-a4af-45e1-9747-7dabd6c5d9bc" providerId="ADAL" clId="{29F4B563-EADC-4859-8E21-6513DD83A3EB}" dt="2022-10-28T16:32:29.333" v="11993" actId="47"/>
          <pc:sldLayoutMkLst>
            <pc:docMk/>
            <pc:sldMasterMk cId="4188197092" sldId="2147483832"/>
            <pc:sldLayoutMk cId="2070838516" sldId="2147483833"/>
          </pc:sldLayoutMkLst>
        </pc:sldLayoutChg>
        <pc:sldLayoutChg chg="add del">
          <pc:chgData name="Helson, Madelyn" userId="b8387ea0-a4af-45e1-9747-7dabd6c5d9bc" providerId="ADAL" clId="{29F4B563-EADC-4859-8E21-6513DD83A3EB}" dt="2022-10-28T16:32:29.333" v="11993" actId="47"/>
          <pc:sldLayoutMkLst>
            <pc:docMk/>
            <pc:sldMasterMk cId="4188197092" sldId="2147483832"/>
            <pc:sldLayoutMk cId="3008059190" sldId="2147483834"/>
          </pc:sldLayoutMkLst>
        </pc:sldLayoutChg>
        <pc:sldLayoutChg chg="add del">
          <pc:chgData name="Helson, Madelyn" userId="b8387ea0-a4af-45e1-9747-7dabd6c5d9bc" providerId="ADAL" clId="{29F4B563-EADC-4859-8E21-6513DD83A3EB}" dt="2022-10-28T16:32:29.333" v="11993" actId="47"/>
          <pc:sldLayoutMkLst>
            <pc:docMk/>
            <pc:sldMasterMk cId="4188197092" sldId="2147483832"/>
            <pc:sldLayoutMk cId="3904126780" sldId="2147483835"/>
          </pc:sldLayoutMkLst>
        </pc:sldLayoutChg>
        <pc:sldLayoutChg chg="add del">
          <pc:chgData name="Helson, Madelyn" userId="b8387ea0-a4af-45e1-9747-7dabd6c5d9bc" providerId="ADAL" clId="{29F4B563-EADC-4859-8E21-6513DD83A3EB}" dt="2022-10-28T16:32:29.333" v="11993" actId="47"/>
          <pc:sldLayoutMkLst>
            <pc:docMk/>
            <pc:sldMasterMk cId="4188197092" sldId="2147483832"/>
            <pc:sldLayoutMk cId="1403147119" sldId="2147483836"/>
          </pc:sldLayoutMkLst>
        </pc:sldLayoutChg>
        <pc:sldLayoutChg chg="add del">
          <pc:chgData name="Helson, Madelyn" userId="b8387ea0-a4af-45e1-9747-7dabd6c5d9bc" providerId="ADAL" clId="{29F4B563-EADC-4859-8E21-6513DD83A3EB}" dt="2022-10-28T16:32:29.333" v="11993" actId="47"/>
          <pc:sldLayoutMkLst>
            <pc:docMk/>
            <pc:sldMasterMk cId="4188197092" sldId="2147483832"/>
            <pc:sldLayoutMk cId="3987821019" sldId="2147483837"/>
          </pc:sldLayoutMkLst>
        </pc:sldLayoutChg>
        <pc:sldLayoutChg chg="add del">
          <pc:chgData name="Helson, Madelyn" userId="b8387ea0-a4af-45e1-9747-7dabd6c5d9bc" providerId="ADAL" clId="{29F4B563-EADC-4859-8E21-6513DD83A3EB}" dt="2022-10-28T16:32:29.333" v="11993" actId="47"/>
          <pc:sldLayoutMkLst>
            <pc:docMk/>
            <pc:sldMasterMk cId="4188197092" sldId="2147483832"/>
            <pc:sldLayoutMk cId="2956313233" sldId="2147483838"/>
          </pc:sldLayoutMkLst>
        </pc:sldLayoutChg>
      </pc:sldMasterChg>
    </pc:docChg>
  </pc:docChgLst>
  <pc:docChgLst>
    <pc:chgData name="Elsaker, Sheri" userId="03aeeb51-71af-4ec0-ba02-b4548e55d73c" providerId="ADAL" clId="{1514E898-93AE-43E9-A31B-1164B4C54D66}"/>
    <pc:docChg chg="undo redo custSel addSld delSld modSld sldOrd delMainMaster">
      <pc:chgData name="Elsaker, Sheri" userId="03aeeb51-71af-4ec0-ba02-b4548e55d73c" providerId="ADAL" clId="{1514E898-93AE-43E9-A31B-1164B4C54D66}" dt="2022-10-28T17:55:43.581" v="8795" actId="20577"/>
      <pc:docMkLst>
        <pc:docMk/>
      </pc:docMkLst>
      <pc:sldChg chg="modSp del mod">
        <pc:chgData name="Elsaker, Sheri" userId="03aeeb51-71af-4ec0-ba02-b4548e55d73c" providerId="ADAL" clId="{1514E898-93AE-43E9-A31B-1164B4C54D66}" dt="2022-10-25T13:23:48.545" v="192" actId="47"/>
        <pc:sldMkLst>
          <pc:docMk/>
          <pc:sldMk cId="2029720713" sldId="256"/>
        </pc:sldMkLst>
        <pc:spChg chg="mod">
          <ac:chgData name="Elsaker, Sheri" userId="03aeeb51-71af-4ec0-ba02-b4548e55d73c" providerId="ADAL" clId="{1514E898-93AE-43E9-A31B-1164B4C54D66}" dt="2022-10-25T13:11:15.652" v="31" actId="20577"/>
          <ac:spMkLst>
            <pc:docMk/>
            <pc:sldMk cId="2029720713" sldId="256"/>
            <ac:spMk id="2" creationId="{9ABF6B13-5985-4C6C-8012-808F7B4E34AF}"/>
          </ac:spMkLst>
        </pc:spChg>
      </pc:sldChg>
      <pc:sldChg chg="addSp modSp new mod ord">
        <pc:chgData name="Elsaker, Sheri" userId="03aeeb51-71af-4ec0-ba02-b4548e55d73c" providerId="ADAL" clId="{1514E898-93AE-43E9-A31B-1164B4C54D66}" dt="2022-10-25T18:45:50.083" v="2972" actId="207"/>
        <pc:sldMkLst>
          <pc:docMk/>
          <pc:sldMk cId="2600026302" sldId="257"/>
        </pc:sldMkLst>
        <pc:spChg chg="add mod">
          <ac:chgData name="Elsaker, Sheri" userId="03aeeb51-71af-4ec0-ba02-b4548e55d73c" providerId="ADAL" clId="{1514E898-93AE-43E9-A31B-1164B4C54D66}" dt="2022-10-25T18:45:50.083" v="2972" actId="207"/>
          <ac:spMkLst>
            <pc:docMk/>
            <pc:sldMk cId="2600026302" sldId="257"/>
            <ac:spMk id="2" creationId="{66591E41-BC50-46CA-874B-6579FDFD2C86}"/>
          </ac:spMkLst>
        </pc:spChg>
      </pc:sldChg>
      <pc:sldChg chg="del ord">
        <pc:chgData name="Elsaker, Sheri" userId="03aeeb51-71af-4ec0-ba02-b4548e55d73c" providerId="ADAL" clId="{1514E898-93AE-43E9-A31B-1164B4C54D66}" dt="2022-10-25T19:12:23.236" v="3546"/>
        <pc:sldMkLst>
          <pc:docMk/>
          <pc:sldMk cId="496745728" sldId="460"/>
        </pc:sldMkLst>
      </pc:sldChg>
      <pc:sldChg chg="modSp mod">
        <pc:chgData name="Elsaker, Sheri" userId="03aeeb51-71af-4ec0-ba02-b4548e55d73c" providerId="ADAL" clId="{1514E898-93AE-43E9-A31B-1164B4C54D66}" dt="2022-10-25T13:24:46.730" v="204" actId="207"/>
        <pc:sldMkLst>
          <pc:docMk/>
          <pc:sldMk cId="903271488" sldId="668"/>
        </pc:sldMkLst>
        <pc:spChg chg="mod">
          <ac:chgData name="Elsaker, Sheri" userId="03aeeb51-71af-4ec0-ba02-b4548e55d73c" providerId="ADAL" clId="{1514E898-93AE-43E9-A31B-1164B4C54D66}" dt="2022-10-25T13:24:46.730" v="204" actId="207"/>
          <ac:spMkLst>
            <pc:docMk/>
            <pc:sldMk cId="903271488" sldId="668"/>
            <ac:spMk id="23" creationId="{F9DECBF3-53D4-444F-AC54-88556B6EDE19}"/>
          </ac:spMkLst>
        </pc:spChg>
      </pc:sldChg>
      <pc:sldChg chg="addSp modSp mod modNotesTx">
        <pc:chgData name="Elsaker, Sheri" userId="03aeeb51-71af-4ec0-ba02-b4548e55d73c" providerId="ADAL" clId="{1514E898-93AE-43E9-A31B-1164B4C54D66}" dt="2022-10-27T15:23:40.500" v="7503" actId="20577"/>
        <pc:sldMkLst>
          <pc:docMk/>
          <pc:sldMk cId="3767364715" sldId="698"/>
        </pc:sldMkLst>
        <pc:spChg chg="mod">
          <ac:chgData name="Elsaker, Sheri" userId="03aeeb51-71af-4ec0-ba02-b4548e55d73c" providerId="ADAL" clId="{1514E898-93AE-43E9-A31B-1164B4C54D66}" dt="2022-10-27T12:11:15.773" v="4375" actId="20577"/>
          <ac:spMkLst>
            <pc:docMk/>
            <pc:sldMk cId="3767364715" sldId="698"/>
            <ac:spMk id="2" creationId="{00000000-0000-0000-0000-000000000000}"/>
          </ac:spMkLst>
        </pc:spChg>
        <pc:spChg chg="mod">
          <ac:chgData name="Elsaker, Sheri" userId="03aeeb51-71af-4ec0-ba02-b4548e55d73c" providerId="ADAL" clId="{1514E898-93AE-43E9-A31B-1164B4C54D66}" dt="2022-10-25T13:32:15.459" v="320" actId="20577"/>
          <ac:spMkLst>
            <pc:docMk/>
            <pc:sldMk cId="3767364715" sldId="698"/>
            <ac:spMk id="3" creationId="{00000000-0000-0000-0000-000000000000}"/>
          </ac:spMkLst>
        </pc:spChg>
        <pc:spChg chg="add mod">
          <ac:chgData name="Elsaker, Sheri" userId="03aeeb51-71af-4ec0-ba02-b4548e55d73c" providerId="ADAL" clId="{1514E898-93AE-43E9-A31B-1164B4C54D66}" dt="2022-10-27T12:09:46.262" v="4256" actId="255"/>
          <ac:spMkLst>
            <pc:docMk/>
            <pc:sldMk cId="3767364715" sldId="698"/>
            <ac:spMk id="16" creationId="{CDDA684C-0673-4188-A7F3-4B07A908F3B3}"/>
          </ac:spMkLst>
        </pc:spChg>
        <pc:spChg chg="add mod">
          <ac:chgData name="Elsaker, Sheri" userId="03aeeb51-71af-4ec0-ba02-b4548e55d73c" providerId="ADAL" clId="{1514E898-93AE-43E9-A31B-1164B4C54D66}" dt="2022-10-25T13:36:02.971" v="437" actId="207"/>
          <ac:spMkLst>
            <pc:docMk/>
            <pc:sldMk cId="3767364715" sldId="698"/>
            <ac:spMk id="17" creationId="{657D6539-30AD-4BF6-8DAE-2B410C5BD735}"/>
          </ac:spMkLst>
        </pc:spChg>
        <pc:spChg chg="add mod">
          <ac:chgData name="Elsaker, Sheri" userId="03aeeb51-71af-4ec0-ba02-b4548e55d73c" providerId="ADAL" clId="{1514E898-93AE-43E9-A31B-1164B4C54D66}" dt="2022-10-25T13:36:31.787" v="438" actId="207"/>
          <ac:spMkLst>
            <pc:docMk/>
            <pc:sldMk cId="3767364715" sldId="698"/>
            <ac:spMk id="18" creationId="{903BF98A-6046-40F6-9A43-F53C5A1EA058}"/>
          </ac:spMkLst>
        </pc:spChg>
        <pc:spChg chg="add mod">
          <ac:chgData name="Elsaker, Sheri" userId="03aeeb51-71af-4ec0-ba02-b4548e55d73c" providerId="ADAL" clId="{1514E898-93AE-43E9-A31B-1164B4C54D66}" dt="2022-10-25T13:36:46.937" v="439" actId="207"/>
          <ac:spMkLst>
            <pc:docMk/>
            <pc:sldMk cId="3767364715" sldId="698"/>
            <ac:spMk id="19" creationId="{03E6F8E1-9D90-4680-AF6C-51C146386BCF}"/>
          </ac:spMkLst>
        </pc:spChg>
        <pc:spChg chg="add mod">
          <ac:chgData name="Elsaker, Sheri" userId="03aeeb51-71af-4ec0-ba02-b4548e55d73c" providerId="ADAL" clId="{1514E898-93AE-43E9-A31B-1164B4C54D66}" dt="2022-10-27T12:10:59.083" v="4309" actId="20577"/>
          <ac:spMkLst>
            <pc:docMk/>
            <pc:sldMk cId="3767364715" sldId="698"/>
            <ac:spMk id="20" creationId="{3E20F7E9-28C0-41D7-8BB7-113356CF8A3B}"/>
          </ac:spMkLst>
        </pc:spChg>
        <pc:spChg chg="add mod">
          <ac:chgData name="Elsaker, Sheri" userId="03aeeb51-71af-4ec0-ba02-b4548e55d73c" providerId="ADAL" clId="{1514E898-93AE-43E9-A31B-1164B4C54D66}" dt="2022-10-27T12:10:55.948" v="4308" actId="20577"/>
          <ac:spMkLst>
            <pc:docMk/>
            <pc:sldMk cId="3767364715" sldId="698"/>
            <ac:spMk id="21" creationId="{2E5D1B92-6020-4252-867C-E14F29FF15DE}"/>
          </ac:spMkLst>
        </pc:spChg>
        <pc:spChg chg="mod">
          <ac:chgData name="Elsaker, Sheri" userId="03aeeb51-71af-4ec0-ba02-b4548e55d73c" providerId="ADAL" clId="{1514E898-93AE-43E9-A31B-1164B4C54D66}" dt="2022-10-27T12:02:43.764" v="4003" actId="255"/>
          <ac:spMkLst>
            <pc:docMk/>
            <pc:sldMk cId="3767364715" sldId="698"/>
            <ac:spMk id="50" creationId="{00000000-0000-0000-0000-000000000000}"/>
          </ac:spMkLst>
        </pc:spChg>
        <pc:spChg chg="mod">
          <ac:chgData name="Elsaker, Sheri" userId="03aeeb51-71af-4ec0-ba02-b4548e55d73c" providerId="ADAL" clId="{1514E898-93AE-43E9-A31B-1164B4C54D66}" dt="2022-10-25T13:34:37.841" v="372" actId="1076"/>
          <ac:spMkLst>
            <pc:docMk/>
            <pc:sldMk cId="3767364715" sldId="698"/>
            <ac:spMk id="52" creationId="{00000000-0000-0000-0000-000000000000}"/>
          </ac:spMkLst>
        </pc:spChg>
        <pc:spChg chg="mod">
          <ac:chgData name="Elsaker, Sheri" userId="03aeeb51-71af-4ec0-ba02-b4548e55d73c" providerId="ADAL" clId="{1514E898-93AE-43E9-A31B-1164B4C54D66}" dt="2022-10-27T12:02:20.580" v="3972" actId="1076"/>
          <ac:spMkLst>
            <pc:docMk/>
            <pc:sldMk cId="3767364715" sldId="698"/>
            <ac:spMk id="53" creationId="{00000000-0000-0000-0000-000000000000}"/>
          </ac:spMkLst>
        </pc:spChg>
        <pc:spChg chg="mod">
          <ac:chgData name="Elsaker, Sheri" userId="03aeeb51-71af-4ec0-ba02-b4548e55d73c" providerId="ADAL" clId="{1514E898-93AE-43E9-A31B-1164B4C54D66}" dt="2022-10-27T12:08:54.944" v="4176" actId="255"/>
          <ac:spMkLst>
            <pc:docMk/>
            <pc:sldMk cId="3767364715" sldId="698"/>
            <ac:spMk id="55" creationId="{00000000-0000-0000-0000-000000000000}"/>
          </ac:spMkLst>
        </pc:spChg>
        <pc:spChg chg="mod">
          <ac:chgData name="Elsaker, Sheri" userId="03aeeb51-71af-4ec0-ba02-b4548e55d73c" providerId="ADAL" clId="{1514E898-93AE-43E9-A31B-1164B4C54D66}" dt="2022-10-27T12:04:36.089" v="4048" actId="1076"/>
          <ac:spMkLst>
            <pc:docMk/>
            <pc:sldMk cId="3767364715" sldId="698"/>
            <ac:spMk id="56" creationId="{00000000-0000-0000-0000-000000000000}"/>
          </ac:spMkLst>
        </pc:spChg>
        <pc:spChg chg="mod">
          <ac:chgData name="Elsaker, Sheri" userId="03aeeb51-71af-4ec0-ba02-b4548e55d73c" providerId="ADAL" clId="{1514E898-93AE-43E9-A31B-1164B4C54D66}" dt="2022-10-25T13:34:37.841" v="372" actId="1076"/>
          <ac:spMkLst>
            <pc:docMk/>
            <pc:sldMk cId="3767364715" sldId="698"/>
            <ac:spMk id="58" creationId="{00000000-0000-0000-0000-000000000000}"/>
          </ac:spMkLst>
        </pc:spChg>
        <pc:spChg chg="mod">
          <ac:chgData name="Elsaker, Sheri" userId="03aeeb51-71af-4ec0-ba02-b4548e55d73c" providerId="ADAL" clId="{1514E898-93AE-43E9-A31B-1164B4C54D66}" dt="2022-10-25T13:39:13.851" v="446" actId="1076"/>
          <ac:spMkLst>
            <pc:docMk/>
            <pc:sldMk cId="3767364715" sldId="698"/>
            <ac:spMk id="59" creationId="{00000000-0000-0000-0000-000000000000}"/>
          </ac:spMkLst>
        </pc:spChg>
        <pc:spChg chg="mod">
          <ac:chgData name="Elsaker, Sheri" userId="03aeeb51-71af-4ec0-ba02-b4548e55d73c" providerId="ADAL" clId="{1514E898-93AE-43E9-A31B-1164B4C54D66}" dt="2022-10-25T13:39:13.851" v="446" actId="1076"/>
          <ac:spMkLst>
            <pc:docMk/>
            <pc:sldMk cId="3767364715" sldId="698"/>
            <ac:spMk id="61" creationId="{00000000-0000-0000-0000-000000000000}"/>
          </ac:spMkLst>
        </pc:spChg>
        <pc:spChg chg="mod">
          <ac:chgData name="Elsaker, Sheri" userId="03aeeb51-71af-4ec0-ba02-b4548e55d73c" providerId="ADAL" clId="{1514E898-93AE-43E9-A31B-1164B4C54D66}" dt="2022-10-27T12:04:27.892" v="4046" actId="255"/>
          <ac:spMkLst>
            <pc:docMk/>
            <pc:sldMk cId="3767364715" sldId="698"/>
            <ac:spMk id="65" creationId="{00000000-0000-0000-0000-000000000000}"/>
          </ac:spMkLst>
        </pc:spChg>
        <pc:spChg chg="mod">
          <ac:chgData name="Elsaker, Sheri" userId="03aeeb51-71af-4ec0-ba02-b4548e55d73c" providerId="ADAL" clId="{1514E898-93AE-43E9-A31B-1164B4C54D66}" dt="2022-10-27T12:09:05.305" v="4193" actId="255"/>
          <ac:spMkLst>
            <pc:docMk/>
            <pc:sldMk cId="3767364715" sldId="698"/>
            <ac:spMk id="67" creationId="{00000000-0000-0000-0000-000000000000}"/>
          </ac:spMkLst>
        </pc:spChg>
        <pc:spChg chg="mod">
          <ac:chgData name="Elsaker, Sheri" userId="03aeeb51-71af-4ec0-ba02-b4548e55d73c" providerId="ADAL" clId="{1514E898-93AE-43E9-A31B-1164B4C54D66}" dt="2022-10-27T12:11:34.270" v="4378" actId="20577"/>
          <ac:spMkLst>
            <pc:docMk/>
            <pc:sldMk cId="3767364715" sldId="698"/>
            <ac:spMk id="69" creationId="{00000000-0000-0000-0000-000000000000}"/>
          </ac:spMkLst>
        </pc:spChg>
        <pc:spChg chg="mod">
          <ac:chgData name="Elsaker, Sheri" userId="03aeeb51-71af-4ec0-ba02-b4548e55d73c" providerId="ADAL" clId="{1514E898-93AE-43E9-A31B-1164B4C54D66}" dt="2022-10-27T12:09:19.715" v="4210" actId="20577"/>
          <ac:spMkLst>
            <pc:docMk/>
            <pc:sldMk cId="3767364715" sldId="698"/>
            <ac:spMk id="71" creationId="{00000000-0000-0000-0000-000000000000}"/>
          </ac:spMkLst>
        </pc:spChg>
      </pc:sldChg>
      <pc:sldChg chg="del">
        <pc:chgData name="Elsaker, Sheri" userId="03aeeb51-71af-4ec0-ba02-b4548e55d73c" providerId="ADAL" clId="{1514E898-93AE-43E9-A31B-1164B4C54D66}" dt="2022-10-25T18:31:46.072" v="2608" actId="47"/>
        <pc:sldMkLst>
          <pc:docMk/>
          <pc:sldMk cId="1033624765" sldId="792"/>
        </pc:sldMkLst>
      </pc:sldChg>
      <pc:sldChg chg="addSp delSp modSp mod ord modNotesTx">
        <pc:chgData name="Elsaker, Sheri" userId="03aeeb51-71af-4ec0-ba02-b4548e55d73c" providerId="ADAL" clId="{1514E898-93AE-43E9-A31B-1164B4C54D66}" dt="2022-10-27T15:23:46.492" v="7512" actId="20577"/>
        <pc:sldMkLst>
          <pc:docMk/>
          <pc:sldMk cId="3032595839" sldId="831"/>
        </pc:sldMkLst>
        <pc:spChg chg="mod">
          <ac:chgData name="Elsaker, Sheri" userId="03aeeb51-71af-4ec0-ba02-b4548e55d73c" providerId="ADAL" clId="{1514E898-93AE-43E9-A31B-1164B4C54D66}" dt="2022-10-25T18:09:44.663" v="1822" actId="1036"/>
          <ac:spMkLst>
            <pc:docMk/>
            <pc:sldMk cId="3032595839" sldId="831"/>
            <ac:spMk id="29" creationId="{00000000-0000-0000-0000-000000000000}"/>
          </ac:spMkLst>
        </pc:spChg>
        <pc:spChg chg="mod">
          <ac:chgData name="Elsaker, Sheri" userId="03aeeb51-71af-4ec0-ba02-b4548e55d73c" providerId="ADAL" clId="{1514E898-93AE-43E9-A31B-1164B4C54D66}" dt="2022-10-25T18:09:44.663" v="1822" actId="1036"/>
          <ac:spMkLst>
            <pc:docMk/>
            <pc:sldMk cId="3032595839" sldId="831"/>
            <ac:spMk id="30" creationId="{00000000-0000-0000-0000-000000000000}"/>
          </ac:spMkLst>
        </pc:spChg>
        <pc:spChg chg="add del mod">
          <ac:chgData name="Elsaker, Sheri" userId="03aeeb51-71af-4ec0-ba02-b4548e55d73c" providerId="ADAL" clId="{1514E898-93AE-43E9-A31B-1164B4C54D66}" dt="2022-10-25T17:56:25.921" v="1103" actId="478"/>
          <ac:spMkLst>
            <pc:docMk/>
            <pc:sldMk cId="3032595839" sldId="831"/>
            <ac:spMk id="33" creationId="{0FE5A617-2825-4627-8B80-6A5BF470180A}"/>
          </ac:spMkLst>
        </pc:spChg>
        <pc:spChg chg="add del mod">
          <ac:chgData name="Elsaker, Sheri" userId="03aeeb51-71af-4ec0-ba02-b4548e55d73c" providerId="ADAL" clId="{1514E898-93AE-43E9-A31B-1164B4C54D66}" dt="2022-10-25T17:56:40.395" v="1105" actId="478"/>
          <ac:spMkLst>
            <pc:docMk/>
            <pc:sldMk cId="3032595839" sldId="831"/>
            <ac:spMk id="34" creationId="{1CA05DA8-F582-4ABD-93A2-B0A96FA8FD6D}"/>
          </ac:spMkLst>
        </pc:spChg>
        <pc:spChg chg="add mod">
          <ac:chgData name="Elsaker, Sheri" userId="03aeeb51-71af-4ec0-ba02-b4548e55d73c" providerId="ADAL" clId="{1514E898-93AE-43E9-A31B-1164B4C54D66}" dt="2022-10-25T18:26:18.525" v="2603" actId="20577"/>
          <ac:spMkLst>
            <pc:docMk/>
            <pc:sldMk cId="3032595839" sldId="831"/>
            <ac:spMk id="35" creationId="{13AA7282-3924-4D44-A08F-B34E651364F5}"/>
          </ac:spMkLst>
        </pc:spChg>
        <pc:spChg chg="add mod">
          <ac:chgData name="Elsaker, Sheri" userId="03aeeb51-71af-4ec0-ba02-b4548e55d73c" providerId="ADAL" clId="{1514E898-93AE-43E9-A31B-1164B4C54D66}" dt="2022-10-25T18:25:30.348" v="2586" actId="20577"/>
          <ac:spMkLst>
            <pc:docMk/>
            <pc:sldMk cId="3032595839" sldId="831"/>
            <ac:spMk id="38" creationId="{CBC750AB-4545-4AC1-8258-03E21D2E56BC}"/>
          </ac:spMkLst>
        </pc:spChg>
        <pc:spChg chg="add del mod">
          <ac:chgData name="Elsaker, Sheri" userId="03aeeb51-71af-4ec0-ba02-b4548e55d73c" providerId="ADAL" clId="{1514E898-93AE-43E9-A31B-1164B4C54D66}" dt="2022-10-25T18:05:45.912" v="1609" actId="478"/>
          <ac:spMkLst>
            <pc:docMk/>
            <pc:sldMk cId="3032595839" sldId="831"/>
            <ac:spMk id="39" creationId="{6F3EB6DE-EF4A-4BED-910D-FA4245F85C3F}"/>
          </ac:spMkLst>
        </pc:spChg>
        <pc:spChg chg="mod">
          <ac:chgData name="Elsaker, Sheri" userId="03aeeb51-71af-4ec0-ba02-b4548e55d73c" providerId="ADAL" clId="{1514E898-93AE-43E9-A31B-1164B4C54D66}" dt="2022-10-25T18:09:44.663" v="1822" actId="1036"/>
          <ac:spMkLst>
            <pc:docMk/>
            <pc:sldMk cId="3032595839" sldId="831"/>
            <ac:spMk id="41" creationId="{00000000-0000-0000-0000-000000000000}"/>
          </ac:spMkLst>
        </pc:spChg>
        <pc:spChg chg="mod">
          <ac:chgData name="Elsaker, Sheri" userId="03aeeb51-71af-4ec0-ba02-b4548e55d73c" providerId="ADAL" clId="{1514E898-93AE-43E9-A31B-1164B4C54D66}" dt="2022-10-25T18:09:44.663" v="1822" actId="1036"/>
          <ac:spMkLst>
            <pc:docMk/>
            <pc:sldMk cId="3032595839" sldId="831"/>
            <ac:spMk id="42" creationId="{00000000-0000-0000-0000-000000000000}"/>
          </ac:spMkLst>
        </pc:spChg>
        <pc:spChg chg="add mod">
          <ac:chgData name="Elsaker, Sheri" userId="03aeeb51-71af-4ec0-ba02-b4548e55d73c" providerId="ADAL" clId="{1514E898-93AE-43E9-A31B-1164B4C54D66}" dt="2022-10-25T18:20:49.882" v="2484" actId="1035"/>
          <ac:spMkLst>
            <pc:docMk/>
            <pc:sldMk cId="3032595839" sldId="831"/>
            <ac:spMk id="48" creationId="{409FC1B2-8525-4B57-BE99-D205E24CE013}"/>
          </ac:spMkLst>
        </pc:spChg>
        <pc:spChg chg="add mod">
          <ac:chgData name="Elsaker, Sheri" userId="03aeeb51-71af-4ec0-ba02-b4548e55d73c" providerId="ADAL" clId="{1514E898-93AE-43E9-A31B-1164B4C54D66}" dt="2022-10-25T18:20:49.882" v="2484" actId="1035"/>
          <ac:spMkLst>
            <pc:docMk/>
            <pc:sldMk cId="3032595839" sldId="831"/>
            <ac:spMk id="49" creationId="{E3E38584-DC93-45D0-AB22-BA733F1EA2A7}"/>
          </ac:spMkLst>
        </pc:spChg>
        <pc:spChg chg="mod">
          <ac:chgData name="Elsaker, Sheri" userId="03aeeb51-71af-4ec0-ba02-b4548e55d73c" providerId="ADAL" clId="{1514E898-93AE-43E9-A31B-1164B4C54D66}" dt="2022-10-25T18:09:44.663" v="1822" actId="1036"/>
          <ac:spMkLst>
            <pc:docMk/>
            <pc:sldMk cId="3032595839" sldId="831"/>
            <ac:spMk id="50" creationId="{00000000-0000-0000-0000-000000000000}"/>
          </ac:spMkLst>
        </pc:spChg>
        <pc:spChg chg="mod">
          <ac:chgData name="Elsaker, Sheri" userId="03aeeb51-71af-4ec0-ba02-b4548e55d73c" providerId="ADAL" clId="{1514E898-93AE-43E9-A31B-1164B4C54D66}" dt="2022-10-25T18:09:44.663" v="1822" actId="1036"/>
          <ac:spMkLst>
            <pc:docMk/>
            <pc:sldMk cId="3032595839" sldId="831"/>
            <ac:spMk id="51" creationId="{00000000-0000-0000-0000-000000000000}"/>
          </ac:spMkLst>
        </pc:spChg>
        <pc:spChg chg="add mod">
          <ac:chgData name="Elsaker, Sheri" userId="03aeeb51-71af-4ec0-ba02-b4548e55d73c" providerId="ADAL" clId="{1514E898-93AE-43E9-A31B-1164B4C54D66}" dt="2022-10-25T18:20:49.882" v="2484" actId="1035"/>
          <ac:spMkLst>
            <pc:docMk/>
            <pc:sldMk cId="3032595839" sldId="831"/>
            <ac:spMk id="52" creationId="{C0EB12CA-BB92-441B-A21F-191FF6379199}"/>
          </ac:spMkLst>
        </pc:spChg>
        <pc:spChg chg="add mod">
          <ac:chgData name="Elsaker, Sheri" userId="03aeeb51-71af-4ec0-ba02-b4548e55d73c" providerId="ADAL" clId="{1514E898-93AE-43E9-A31B-1164B4C54D66}" dt="2022-10-25T18:20:49.882" v="2484" actId="1035"/>
          <ac:spMkLst>
            <pc:docMk/>
            <pc:sldMk cId="3032595839" sldId="831"/>
            <ac:spMk id="53" creationId="{095D6767-2FFC-4117-8652-700DEF3A8FB0}"/>
          </ac:spMkLst>
        </pc:spChg>
        <pc:spChg chg="add del mod">
          <ac:chgData name="Elsaker, Sheri" userId="03aeeb51-71af-4ec0-ba02-b4548e55d73c" providerId="ADAL" clId="{1514E898-93AE-43E9-A31B-1164B4C54D66}" dt="2022-10-25T18:13:26.832" v="2045" actId="478"/>
          <ac:spMkLst>
            <pc:docMk/>
            <pc:sldMk cId="3032595839" sldId="831"/>
            <ac:spMk id="54" creationId="{08DB366A-411D-4C3A-93AC-3AD711AE3D0B}"/>
          </ac:spMkLst>
        </pc:spChg>
        <pc:spChg chg="add del mod">
          <ac:chgData name="Elsaker, Sheri" userId="03aeeb51-71af-4ec0-ba02-b4548e55d73c" providerId="ADAL" clId="{1514E898-93AE-43E9-A31B-1164B4C54D66}" dt="2022-10-25T18:13:25.890" v="2044" actId="478"/>
          <ac:spMkLst>
            <pc:docMk/>
            <pc:sldMk cId="3032595839" sldId="831"/>
            <ac:spMk id="55" creationId="{75C9B000-1B49-4576-A876-356D92DCA41A}"/>
          </ac:spMkLst>
        </pc:spChg>
        <pc:spChg chg="mod">
          <ac:chgData name="Elsaker, Sheri" userId="03aeeb51-71af-4ec0-ba02-b4548e55d73c" providerId="ADAL" clId="{1514E898-93AE-43E9-A31B-1164B4C54D66}" dt="2022-10-25T18:09:44.663" v="1822" actId="1036"/>
          <ac:spMkLst>
            <pc:docMk/>
            <pc:sldMk cId="3032595839" sldId="831"/>
            <ac:spMk id="56" creationId="{00000000-0000-0000-0000-000000000000}"/>
          </ac:spMkLst>
        </pc:spChg>
        <pc:spChg chg="mod">
          <ac:chgData name="Elsaker, Sheri" userId="03aeeb51-71af-4ec0-ba02-b4548e55d73c" providerId="ADAL" clId="{1514E898-93AE-43E9-A31B-1164B4C54D66}" dt="2022-10-25T18:09:44.663" v="1822" actId="1036"/>
          <ac:spMkLst>
            <pc:docMk/>
            <pc:sldMk cId="3032595839" sldId="831"/>
            <ac:spMk id="57" creationId="{00000000-0000-0000-0000-000000000000}"/>
          </ac:spMkLst>
        </pc:spChg>
        <pc:spChg chg="add mod">
          <ac:chgData name="Elsaker, Sheri" userId="03aeeb51-71af-4ec0-ba02-b4548e55d73c" providerId="ADAL" clId="{1514E898-93AE-43E9-A31B-1164B4C54D66}" dt="2022-10-25T18:20:49.882" v="2484" actId="1035"/>
          <ac:spMkLst>
            <pc:docMk/>
            <pc:sldMk cId="3032595839" sldId="831"/>
            <ac:spMk id="58" creationId="{C4127787-E765-439B-8347-188EE7CFDDF3}"/>
          </ac:spMkLst>
        </pc:spChg>
        <pc:spChg chg="add mod">
          <ac:chgData name="Elsaker, Sheri" userId="03aeeb51-71af-4ec0-ba02-b4548e55d73c" providerId="ADAL" clId="{1514E898-93AE-43E9-A31B-1164B4C54D66}" dt="2022-10-25T18:20:49.882" v="2484" actId="1035"/>
          <ac:spMkLst>
            <pc:docMk/>
            <pc:sldMk cId="3032595839" sldId="831"/>
            <ac:spMk id="59" creationId="{F4F0DA10-8EC0-4B3A-BD14-090FA3969444}"/>
          </ac:spMkLst>
        </pc:spChg>
        <pc:spChg chg="add del mod">
          <ac:chgData name="Elsaker, Sheri" userId="03aeeb51-71af-4ec0-ba02-b4548e55d73c" providerId="ADAL" clId="{1514E898-93AE-43E9-A31B-1164B4C54D66}" dt="2022-10-25T18:12:10.380" v="1928" actId="478"/>
          <ac:spMkLst>
            <pc:docMk/>
            <pc:sldMk cId="3032595839" sldId="831"/>
            <ac:spMk id="60" creationId="{C8905494-2516-4E88-9C6F-41A908333594}"/>
          </ac:spMkLst>
        </pc:spChg>
        <pc:spChg chg="add del mod">
          <ac:chgData name="Elsaker, Sheri" userId="03aeeb51-71af-4ec0-ba02-b4548e55d73c" providerId="ADAL" clId="{1514E898-93AE-43E9-A31B-1164B4C54D66}" dt="2022-10-25T18:12:09.315" v="1927" actId="478"/>
          <ac:spMkLst>
            <pc:docMk/>
            <pc:sldMk cId="3032595839" sldId="831"/>
            <ac:spMk id="61" creationId="{5DC23791-736A-47A3-8BB9-EB9E1AEBB836}"/>
          </ac:spMkLst>
        </pc:spChg>
        <pc:spChg chg="add mod">
          <ac:chgData name="Elsaker, Sheri" userId="03aeeb51-71af-4ec0-ba02-b4548e55d73c" providerId="ADAL" clId="{1514E898-93AE-43E9-A31B-1164B4C54D66}" dt="2022-10-25T18:21:37.048" v="2491" actId="255"/>
          <ac:spMkLst>
            <pc:docMk/>
            <pc:sldMk cId="3032595839" sldId="831"/>
            <ac:spMk id="62" creationId="{DFD03AD1-0F3D-4D45-BD2F-C29D0AF29E24}"/>
          </ac:spMkLst>
        </pc:spChg>
        <pc:spChg chg="add mod">
          <ac:chgData name="Elsaker, Sheri" userId="03aeeb51-71af-4ec0-ba02-b4548e55d73c" providerId="ADAL" clId="{1514E898-93AE-43E9-A31B-1164B4C54D66}" dt="2022-10-25T18:21:41.766" v="2492" actId="255"/>
          <ac:spMkLst>
            <pc:docMk/>
            <pc:sldMk cId="3032595839" sldId="831"/>
            <ac:spMk id="63" creationId="{DDCACBEB-8893-47DF-8419-345DE0419C83}"/>
          </ac:spMkLst>
        </pc:spChg>
        <pc:spChg chg="add mod">
          <ac:chgData name="Elsaker, Sheri" userId="03aeeb51-71af-4ec0-ba02-b4548e55d73c" providerId="ADAL" clId="{1514E898-93AE-43E9-A31B-1164B4C54D66}" dt="2022-10-25T18:21:32.311" v="2490" actId="255"/>
          <ac:spMkLst>
            <pc:docMk/>
            <pc:sldMk cId="3032595839" sldId="831"/>
            <ac:spMk id="64" creationId="{EBFADAB6-3AFC-4CC8-B7D9-B6FE32699052}"/>
          </ac:spMkLst>
        </pc:spChg>
        <pc:spChg chg="mod">
          <ac:chgData name="Elsaker, Sheri" userId="03aeeb51-71af-4ec0-ba02-b4548e55d73c" providerId="ADAL" clId="{1514E898-93AE-43E9-A31B-1164B4C54D66}" dt="2022-10-25T18:09:44.663" v="1822" actId="1036"/>
          <ac:spMkLst>
            <pc:docMk/>
            <pc:sldMk cId="3032595839" sldId="831"/>
            <ac:spMk id="65" creationId="{00000000-0000-0000-0000-000000000000}"/>
          </ac:spMkLst>
        </pc:spChg>
        <pc:spChg chg="mod">
          <ac:chgData name="Elsaker, Sheri" userId="03aeeb51-71af-4ec0-ba02-b4548e55d73c" providerId="ADAL" clId="{1514E898-93AE-43E9-A31B-1164B4C54D66}" dt="2022-10-25T18:09:44.663" v="1822" actId="1036"/>
          <ac:spMkLst>
            <pc:docMk/>
            <pc:sldMk cId="3032595839" sldId="831"/>
            <ac:spMk id="66" creationId="{00000000-0000-0000-0000-000000000000}"/>
          </ac:spMkLst>
        </pc:spChg>
        <pc:spChg chg="add del mod">
          <ac:chgData name="Elsaker, Sheri" userId="03aeeb51-71af-4ec0-ba02-b4548e55d73c" providerId="ADAL" clId="{1514E898-93AE-43E9-A31B-1164B4C54D66}" dt="2022-10-25T18:13:32.392" v="2047" actId="478"/>
          <ac:spMkLst>
            <pc:docMk/>
            <pc:sldMk cId="3032595839" sldId="831"/>
            <ac:spMk id="67" creationId="{E80FA182-717B-40CA-B485-3E96C0A258C4}"/>
          </ac:spMkLst>
        </pc:spChg>
        <pc:spChg chg="add del mod">
          <ac:chgData name="Elsaker, Sheri" userId="03aeeb51-71af-4ec0-ba02-b4548e55d73c" providerId="ADAL" clId="{1514E898-93AE-43E9-A31B-1164B4C54D66}" dt="2022-10-25T18:12:19.271" v="1932" actId="478"/>
          <ac:spMkLst>
            <pc:docMk/>
            <pc:sldMk cId="3032595839" sldId="831"/>
            <ac:spMk id="68" creationId="{353078F4-9943-47FB-B84A-5C303299A9F5}"/>
          </ac:spMkLst>
        </pc:spChg>
        <pc:spChg chg="add del mod">
          <ac:chgData name="Elsaker, Sheri" userId="03aeeb51-71af-4ec0-ba02-b4548e55d73c" providerId="ADAL" clId="{1514E898-93AE-43E9-A31B-1164B4C54D66}" dt="2022-10-25T18:13:36.803" v="2049" actId="478"/>
          <ac:spMkLst>
            <pc:docMk/>
            <pc:sldMk cId="3032595839" sldId="831"/>
            <ac:spMk id="69" creationId="{55D84C55-23C6-4DF6-9075-F802E202AC64}"/>
          </ac:spMkLst>
        </pc:spChg>
        <pc:spChg chg="mod">
          <ac:chgData name="Elsaker, Sheri" userId="03aeeb51-71af-4ec0-ba02-b4548e55d73c" providerId="ADAL" clId="{1514E898-93AE-43E9-A31B-1164B4C54D66}" dt="2022-10-25T18:23:49.323" v="2522" actId="207"/>
          <ac:spMkLst>
            <pc:docMk/>
            <pc:sldMk cId="3032595839" sldId="831"/>
            <ac:spMk id="70" creationId="{00000000-0000-0000-0000-000000000000}"/>
          </ac:spMkLst>
        </pc:spChg>
        <pc:spChg chg="mod">
          <ac:chgData name="Elsaker, Sheri" userId="03aeeb51-71af-4ec0-ba02-b4548e55d73c" providerId="ADAL" clId="{1514E898-93AE-43E9-A31B-1164B4C54D66}" dt="2022-10-25T18:22:28.495" v="2506" actId="255"/>
          <ac:spMkLst>
            <pc:docMk/>
            <pc:sldMk cId="3032595839" sldId="831"/>
            <ac:spMk id="71" creationId="{00000000-0000-0000-0000-000000000000}"/>
          </ac:spMkLst>
        </pc:spChg>
        <pc:spChg chg="mod">
          <ac:chgData name="Elsaker, Sheri" userId="03aeeb51-71af-4ec0-ba02-b4548e55d73c" providerId="ADAL" clId="{1514E898-93AE-43E9-A31B-1164B4C54D66}" dt="2022-10-25T18:23:14.802" v="2515" actId="255"/>
          <ac:spMkLst>
            <pc:docMk/>
            <pc:sldMk cId="3032595839" sldId="831"/>
            <ac:spMk id="75" creationId="{00000000-0000-0000-0000-000000000000}"/>
          </ac:spMkLst>
        </pc:spChg>
        <pc:spChg chg="mod">
          <ac:chgData name="Elsaker, Sheri" userId="03aeeb51-71af-4ec0-ba02-b4548e55d73c" providerId="ADAL" clId="{1514E898-93AE-43E9-A31B-1164B4C54D66}" dt="2022-10-25T18:22:40.973" v="2509" actId="255"/>
          <ac:spMkLst>
            <pc:docMk/>
            <pc:sldMk cId="3032595839" sldId="831"/>
            <ac:spMk id="76" creationId="{00000000-0000-0000-0000-000000000000}"/>
          </ac:spMkLst>
        </pc:spChg>
        <pc:spChg chg="mod">
          <ac:chgData name="Elsaker, Sheri" userId="03aeeb51-71af-4ec0-ba02-b4548e55d73c" providerId="ADAL" clId="{1514E898-93AE-43E9-A31B-1164B4C54D66}" dt="2022-10-25T18:22:59.558" v="2512" actId="255"/>
          <ac:spMkLst>
            <pc:docMk/>
            <pc:sldMk cId="3032595839" sldId="831"/>
            <ac:spMk id="77" creationId="{00000000-0000-0000-0000-000000000000}"/>
          </ac:spMkLst>
        </pc:spChg>
        <pc:spChg chg="add mod">
          <ac:chgData name="Elsaker, Sheri" userId="03aeeb51-71af-4ec0-ba02-b4548e55d73c" providerId="ADAL" clId="{1514E898-93AE-43E9-A31B-1164B4C54D66}" dt="2022-10-25T18:25:41.588" v="2591" actId="20577"/>
          <ac:spMkLst>
            <pc:docMk/>
            <pc:sldMk cId="3032595839" sldId="831"/>
            <ac:spMk id="80" creationId="{2B839D83-7F2F-40C6-BC92-576B430B29C5}"/>
          </ac:spMkLst>
        </pc:spChg>
        <pc:spChg chg="add del mod">
          <ac:chgData name="Elsaker, Sheri" userId="03aeeb51-71af-4ec0-ba02-b4548e55d73c" providerId="ADAL" clId="{1514E898-93AE-43E9-A31B-1164B4C54D66}" dt="2022-10-25T18:12:21.350" v="1933" actId="478"/>
          <ac:spMkLst>
            <pc:docMk/>
            <pc:sldMk cId="3032595839" sldId="831"/>
            <ac:spMk id="81" creationId="{B1E04CA4-C764-4CEC-874F-2DCE4FCE65CB}"/>
          </ac:spMkLst>
        </pc:spChg>
        <pc:spChg chg="add mod">
          <ac:chgData name="Elsaker, Sheri" userId="03aeeb51-71af-4ec0-ba02-b4548e55d73c" providerId="ADAL" clId="{1514E898-93AE-43E9-A31B-1164B4C54D66}" dt="2022-10-25T18:25:38.298" v="2590" actId="20577"/>
          <ac:spMkLst>
            <pc:docMk/>
            <pc:sldMk cId="3032595839" sldId="831"/>
            <ac:spMk id="82" creationId="{A1BC34A6-E16A-4C0D-BC1C-2A372F76ACD0}"/>
          </ac:spMkLst>
        </pc:spChg>
        <pc:spChg chg="add mod">
          <ac:chgData name="Elsaker, Sheri" userId="03aeeb51-71af-4ec0-ba02-b4548e55d73c" providerId="ADAL" clId="{1514E898-93AE-43E9-A31B-1164B4C54D66}" dt="2022-10-25T18:25:27.453" v="2585" actId="1036"/>
          <ac:spMkLst>
            <pc:docMk/>
            <pc:sldMk cId="3032595839" sldId="831"/>
            <ac:spMk id="83" creationId="{5768CAB5-43E6-4B70-A439-A4E140CBAE29}"/>
          </ac:spMkLst>
        </pc:spChg>
        <pc:spChg chg="add mod">
          <ac:chgData name="Elsaker, Sheri" userId="03aeeb51-71af-4ec0-ba02-b4548e55d73c" providerId="ADAL" clId="{1514E898-93AE-43E9-A31B-1164B4C54D66}" dt="2022-10-25T18:25:54.877" v="2595" actId="1036"/>
          <ac:spMkLst>
            <pc:docMk/>
            <pc:sldMk cId="3032595839" sldId="831"/>
            <ac:spMk id="84" creationId="{EC59FDBF-5F12-4E30-A278-6A89CB98965E}"/>
          </ac:spMkLst>
        </pc:spChg>
        <pc:spChg chg="del mod">
          <ac:chgData name="Elsaker, Sheri" userId="03aeeb51-71af-4ec0-ba02-b4548e55d73c" providerId="ADAL" clId="{1514E898-93AE-43E9-A31B-1164B4C54D66}" dt="2022-10-25T18:03:24.080" v="1529" actId="478"/>
          <ac:spMkLst>
            <pc:docMk/>
            <pc:sldMk cId="3032595839" sldId="831"/>
            <ac:spMk id="138" creationId="{00000000-0000-0000-0000-000000000000}"/>
          </ac:spMkLst>
        </pc:spChg>
        <pc:spChg chg="del mod">
          <ac:chgData name="Elsaker, Sheri" userId="03aeeb51-71af-4ec0-ba02-b4548e55d73c" providerId="ADAL" clId="{1514E898-93AE-43E9-A31B-1164B4C54D66}" dt="2022-10-25T18:03:21.780" v="1528" actId="478"/>
          <ac:spMkLst>
            <pc:docMk/>
            <pc:sldMk cId="3032595839" sldId="831"/>
            <ac:spMk id="139" creationId="{00000000-0000-0000-0000-000000000000}"/>
          </ac:spMkLst>
        </pc:spChg>
        <pc:spChg chg="mod">
          <ac:chgData name="Elsaker, Sheri" userId="03aeeb51-71af-4ec0-ba02-b4548e55d73c" providerId="ADAL" clId="{1514E898-93AE-43E9-A31B-1164B4C54D66}" dt="2022-10-25T18:25:33.843" v="2588" actId="20577"/>
          <ac:spMkLst>
            <pc:docMk/>
            <pc:sldMk cId="3032595839" sldId="831"/>
            <ac:spMk id="140" creationId="{00000000-0000-0000-0000-000000000000}"/>
          </ac:spMkLst>
        </pc:spChg>
        <pc:spChg chg="mod">
          <ac:chgData name="Elsaker, Sheri" userId="03aeeb51-71af-4ec0-ba02-b4548e55d73c" providerId="ADAL" clId="{1514E898-93AE-43E9-A31B-1164B4C54D66}" dt="2022-10-25T18:25:32.119" v="2587" actId="20577"/>
          <ac:spMkLst>
            <pc:docMk/>
            <pc:sldMk cId="3032595839" sldId="831"/>
            <ac:spMk id="141" creationId="{00000000-0000-0000-0000-000000000000}"/>
          </ac:spMkLst>
        </pc:spChg>
        <pc:spChg chg="mod">
          <ac:chgData name="Elsaker, Sheri" userId="03aeeb51-71af-4ec0-ba02-b4548e55d73c" providerId="ADAL" clId="{1514E898-93AE-43E9-A31B-1164B4C54D66}" dt="2022-10-25T18:25:36.037" v="2589" actId="20577"/>
          <ac:spMkLst>
            <pc:docMk/>
            <pc:sldMk cId="3032595839" sldId="831"/>
            <ac:spMk id="142" creationId="{00000000-0000-0000-0000-000000000000}"/>
          </ac:spMkLst>
        </pc:spChg>
        <pc:spChg chg="del">
          <ac:chgData name="Elsaker, Sheri" userId="03aeeb51-71af-4ec0-ba02-b4548e55d73c" providerId="ADAL" clId="{1514E898-93AE-43E9-A31B-1164B4C54D66}" dt="2022-10-25T17:55:21.459" v="1085" actId="478"/>
          <ac:spMkLst>
            <pc:docMk/>
            <pc:sldMk cId="3032595839" sldId="831"/>
            <ac:spMk id="143" creationId="{00000000-0000-0000-0000-000000000000}"/>
          </ac:spMkLst>
        </pc:spChg>
        <pc:spChg chg="del">
          <ac:chgData name="Elsaker, Sheri" userId="03aeeb51-71af-4ec0-ba02-b4548e55d73c" providerId="ADAL" clId="{1514E898-93AE-43E9-A31B-1164B4C54D66}" dt="2022-10-25T17:55:24.267" v="1086" actId="478"/>
          <ac:spMkLst>
            <pc:docMk/>
            <pc:sldMk cId="3032595839" sldId="831"/>
            <ac:spMk id="144" creationId="{00000000-0000-0000-0000-000000000000}"/>
          </ac:spMkLst>
        </pc:spChg>
        <pc:spChg chg="del">
          <ac:chgData name="Elsaker, Sheri" userId="03aeeb51-71af-4ec0-ba02-b4548e55d73c" providerId="ADAL" clId="{1514E898-93AE-43E9-A31B-1164B4C54D66}" dt="2022-10-25T17:55:28.890" v="1088" actId="478"/>
          <ac:spMkLst>
            <pc:docMk/>
            <pc:sldMk cId="3032595839" sldId="831"/>
            <ac:spMk id="145" creationId="{00000000-0000-0000-0000-000000000000}"/>
          </ac:spMkLst>
        </pc:spChg>
        <pc:spChg chg="del">
          <ac:chgData name="Elsaker, Sheri" userId="03aeeb51-71af-4ec0-ba02-b4548e55d73c" providerId="ADAL" clId="{1514E898-93AE-43E9-A31B-1164B4C54D66}" dt="2022-10-25T17:55:26.438" v="1087" actId="478"/>
          <ac:spMkLst>
            <pc:docMk/>
            <pc:sldMk cId="3032595839" sldId="831"/>
            <ac:spMk id="146" creationId="{00000000-0000-0000-0000-000000000000}"/>
          </ac:spMkLst>
        </pc:spChg>
        <pc:spChg chg="del">
          <ac:chgData name="Elsaker, Sheri" userId="03aeeb51-71af-4ec0-ba02-b4548e55d73c" providerId="ADAL" clId="{1514E898-93AE-43E9-A31B-1164B4C54D66}" dt="2022-10-25T17:55:31.338" v="1089" actId="478"/>
          <ac:spMkLst>
            <pc:docMk/>
            <pc:sldMk cId="3032595839" sldId="831"/>
            <ac:spMk id="147" creationId="{00000000-0000-0000-0000-000000000000}"/>
          </ac:spMkLst>
        </pc:spChg>
        <pc:picChg chg="add del mod">
          <ac:chgData name="Elsaker, Sheri" userId="03aeeb51-71af-4ec0-ba02-b4548e55d73c" providerId="ADAL" clId="{1514E898-93AE-43E9-A31B-1164B4C54D66}" dt="2022-10-25T18:22:07.269" v="2501" actId="478"/>
          <ac:picMkLst>
            <pc:docMk/>
            <pc:sldMk cId="3032595839" sldId="831"/>
            <ac:picMk id="36" creationId="{18820617-0D12-4CE7-B506-0F88DB65E8BE}"/>
          </ac:picMkLst>
        </pc:picChg>
        <pc:picChg chg="add del mod">
          <ac:chgData name="Elsaker, Sheri" userId="03aeeb51-71af-4ec0-ba02-b4548e55d73c" providerId="ADAL" clId="{1514E898-93AE-43E9-A31B-1164B4C54D66}" dt="2022-10-25T18:04:04.731" v="1536" actId="478"/>
          <ac:picMkLst>
            <pc:docMk/>
            <pc:sldMk cId="3032595839" sldId="831"/>
            <ac:picMk id="37" creationId="{3073C072-0AC0-4256-8F62-C0CD3107B5C2}"/>
          </ac:picMkLst>
        </pc:picChg>
        <pc:cxnChg chg="mod">
          <ac:chgData name="Elsaker, Sheri" userId="03aeeb51-71af-4ec0-ba02-b4548e55d73c" providerId="ADAL" clId="{1514E898-93AE-43E9-A31B-1164B4C54D66}" dt="2022-10-25T18:09:44.663" v="1822" actId="1036"/>
          <ac:cxnSpMkLst>
            <pc:docMk/>
            <pc:sldMk cId="3032595839" sldId="831"/>
            <ac:cxnSpMk id="7" creationId="{00000000-0000-0000-0000-000000000000}"/>
          </ac:cxnSpMkLst>
        </pc:cxnChg>
        <pc:cxnChg chg="add mod">
          <ac:chgData name="Elsaker, Sheri" userId="03aeeb51-71af-4ec0-ba02-b4548e55d73c" providerId="ADAL" clId="{1514E898-93AE-43E9-A31B-1164B4C54D66}" dt="2022-10-25T18:21:32.311" v="2490" actId="255"/>
          <ac:cxnSpMkLst>
            <pc:docMk/>
            <pc:sldMk cId="3032595839" sldId="831"/>
            <ac:cxnSpMk id="40" creationId="{C55F91A6-86AA-4150-9298-394B38197BBD}"/>
          </ac:cxnSpMkLst>
        </pc:cxnChg>
        <pc:cxnChg chg="add mod">
          <ac:chgData name="Elsaker, Sheri" userId="03aeeb51-71af-4ec0-ba02-b4548e55d73c" providerId="ADAL" clId="{1514E898-93AE-43E9-A31B-1164B4C54D66}" dt="2022-10-25T18:20:49.882" v="2484" actId="1035"/>
          <ac:cxnSpMkLst>
            <pc:docMk/>
            <pc:sldMk cId="3032595839" sldId="831"/>
            <ac:cxnSpMk id="43" creationId="{FADC61AE-51FB-4211-9140-1FF490450628}"/>
          </ac:cxnSpMkLst>
        </pc:cxnChg>
        <pc:cxnChg chg="add del mod">
          <ac:chgData name="Elsaker, Sheri" userId="03aeeb51-71af-4ec0-ba02-b4548e55d73c" providerId="ADAL" clId="{1514E898-93AE-43E9-A31B-1164B4C54D66}" dt="2022-10-25T18:13:24.658" v="2043" actId="478"/>
          <ac:cxnSpMkLst>
            <pc:docMk/>
            <pc:sldMk cId="3032595839" sldId="831"/>
            <ac:cxnSpMk id="44" creationId="{D46A7BB4-510A-4585-9ADF-0CE36BDC8BFF}"/>
          </ac:cxnSpMkLst>
        </pc:cxnChg>
        <pc:cxnChg chg="add mod">
          <ac:chgData name="Elsaker, Sheri" userId="03aeeb51-71af-4ec0-ba02-b4548e55d73c" providerId="ADAL" clId="{1514E898-93AE-43E9-A31B-1164B4C54D66}" dt="2022-10-25T18:20:49.882" v="2484" actId="1035"/>
          <ac:cxnSpMkLst>
            <pc:docMk/>
            <pc:sldMk cId="3032595839" sldId="831"/>
            <ac:cxnSpMk id="45" creationId="{21CC7D71-5637-485B-857A-C603D15A6A23}"/>
          </ac:cxnSpMkLst>
        </pc:cxnChg>
        <pc:cxnChg chg="add del mod">
          <ac:chgData name="Elsaker, Sheri" userId="03aeeb51-71af-4ec0-ba02-b4548e55d73c" providerId="ADAL" clId="{1514E898-93AE-43E9-A31B-1164B4C54D66}" dt="2022-10-25T18:12:08.025" v="1926" actId="478"/>
          <ac:cxnSpMkLst>
            <pc:docMk/>
            <pc:sldMk cId="3032595839" sldId="831"/>
            <ac:cxnSpMk id="46" creationId="{DBA7E1AC-64C1-4CB8-A360-566CADA70BBF}"/>
          </ac:cxnSpMkLst>
        </pc:cxnChg>
        <pc:cxnChg chg="add del mod">
          <ac:chgData name="Elsaker, Sheri" userId="03aeeb51-71af-4ec0-ba02-b4548e55d73c" providerId="ADAL" clId="{1514E898-93AE-43E9-A31B-1164B4C54D66}" dt="2022-10-25T18:20:49.882" v="2484" actId="1035"/>
          <ac:cxnSpMkLst>
            <pc:docMk/>
            <pc:sldMk cId="3032595839" sldId="831"/>
            <ac:cxnSpMk id="47" creationId="{424A9966-5997-4D5A-AAED-EFD8F6CAADEF}"/>
          </ac:cxnSpMkLst>
        </pc:cxnChg>
        <pc:cxnChg chg="mod">
          <ac:chgData name="Elsaker, Sheri" userId="03aeeb51-71af-4ec0-ba02-b4548e55d73c" providerId="ADAL" clId="{1514E898-93AE-43E9-A31B-1164B4C54D66}" dt="2022-10-25T18:09:44.663" v="1822" actId="1036"/>
          <ac:cxnSpMkLst>
            <pc:docMk/>
            <pc:sldMk cId="3032595839" sldId="831"/>
            <ac:cxnSpMk id="72" creationId="{00000000-0000-0000-0000-000000000000}"/>
          </ac:cxnSpMkLst>
        </pc:cxnChg>
        <pc:cxnChg chg="mod">
          <ac:chgData name="Elsaker, Sheri" userId="03aeeb51-71af-4ec0-ba02-b4548e55d73c" providerId="ADAL" clId="{1514E898-93AE-43E9-A31B-1164B4C54D66}" dt="2022-10-25T18:09:44.663" v="1822" actId="1036"/>
          <ac:cxnSpMkLst>
            <pc:docMk/>
            <pc:sldMk cId="3032595839" sldId="831"/>
            <ac:cxnSpMk id="73" creationId="{00000000-0000-0000-0000-000000000000}"/>
          </ac:cxnSpMkLst>
        </pc:cxnChg>
        <pc:cxnChg chg="mod">
          <ac:chgData name="Elsaker, Sheri" userId="03aeeb51-71af-4ec0-ba02-b4548e55d73c" providerId="ADAL" clId="{1514E898-93AE-43E9-A31B-1164B4C54D66}" dt="2022-10-25T18:09:44.663" v="1822" actId="1036"/>
          <ac:cxnSpMkLst>
            <pc:docMk/>
            <pc:sldMk cId="3032595839" sldId="831"/>
            <ac:cxnSpMk id="74" creationId="{00000000-0000-0000-0000-000000000000}"/>
          </ac:cxnSpMkLst>
        </pc:cxnChg>
        <pc:cxnChg chg="mod">
          <ac:chgData name="Elsaker, Sheri" userId="03aeeb51-71af-4ec0-ba02-b4548e55d73c" providerId="ADAL" clId="{1514E898-93AE-43E9-A31B-1164B4C54D66}" dt="2022-10-25T18:09:44.663" v="1822" actId="1036"/>
          <ac:cxnSpMkLst>
            <pc:docMk/>
            <pc:sldMk cId="3032595839" sldId="831"/>
            <ac:cxnSpMk id="78" creationId="{00000000-0000-0000-0000-000000000000}"/>
          </ac:cxnSpMkLst>
        </pc:cxnChg>
        <pc:cxnChg chg="mod">
          <ac:chgData name="Elsaker, Sheri" userId="03aeeb51-71af-4ec0-ba02-b4548e55d73c" providerId="ADAL" clId="{1514E898-93AE-43E9-A31B-1164B4C54D66}" dt="2022-10-25T18:09:44.663" v="1822" actId="1036"/>
          <ac:cxnSpMkLst>
            <pc:docMk/>
            <pc:sldMk cId="3032595839" sldId="831"/>
            <ac:cxnSpMk id="79" creationId="{00000000-0000-0000-0000-000000000000}"/>
          </ac:cxnSpMkLst>
        </pc:cxnChg>
      </pc:sldChg>
      <pc:sldChg chg="ord">
        <pc:chgData name="Elsaker, Sheri" userId="03aeeb51-71af-4ec0-ba02-b4548e55d73c" providerId="ADAL" clId="{1514E898-93AE-43E9-A31B-1164B4C54D66}" dt="2022-10-27T13:03:08.290" v="7220"/>
        <pc:sldMkLst>
          <pc:docMk/>
          <pc:sldMk cId="1867776749" sldId="1051"/>
        </pc:sldMkLst>
      </pc:sldChg>
      <pc:sldChg chg="addSp delSp modSp mod modNotesTx">
        <pc:chgData name="Elsaker, Sheri" userId="03aeeb51-71af-4ec0-ba02-b4548e55d73c" providerId="ADAL" clId="{1514E898-93AE-43E9-A31B-1164B4C54D66}" dt="2022-10-27T16:46:45.652" v="8490" actId="20577"/>
        <pc:sldMkLst>
          <pc:docMk/>
          <pc:sldMk cId="4092582005" sldId="1111"/>
        </pc:sldMkLst>
        <pc:spChg chg="add mod">
          <ac:chgData name="Elsaker, Sheri" userId="03aeeb51-71af-4ec0-ba02-b4548e55d73c" providerId="ADAL" clId="{1514E898-93AE-43E9-A31B-1164B4C54D66}" dt="2022-10-27T12:21:05.495" v="5058" actId="20577"/>
          <ac:spMkLst>
            <pc:docMk/>
            <pc:sldMk cId="4092582005" sldId="1111"/>
            <ac:spMk id="37" creationId="{4E5B019D-6BC1-4570-9FB3-D8F79C703418}"/>
          </ac:spMkLst>
        </pc:spChg>
        <pc:spChg chg="add mod">
          <ac:chgData name="Elsaker, Sheri" userId="03aeeb51-71af-4ec0-ba02-b4548e55d73c" providerId="ADAL" clId="{1514E898-93AE-43E9-A31B-1164B4C54D66}" dt="2022-10-25T18:47:17.044" v="2993" actId="20577"/>
          <ac:spMkLst>
            <pc:docMk/>
            <pc:sldMk cId="4092582005" sldId="1111"/>
            <ac:spMk id="38" creationId="{EEAA6AD0-46E1-4E03-897D-991B591A3AD5}"/>
          </ac:spMkLst>
        </pc:spChg>
        <pc:spChg chg="mod">
          <ac:chgData name="Elsaker, Sheri" userId="03aeeb51-71af-4ec0-ba02-b4548e55d73c" providerId="ADAL" clId="{1514E898-93AE-43E9-A31B-1164B4C54D66}" dt="2022-10-27T16:45:47.959" v="8479" actId="1036"/>
          <ac:spMkLst>
            <pc:docMk/>
            <pc:sldMk cId="4092582005" sldId="1111"/>
            <ac:spMk id="56" creationId="{E4673061-0DCC-FF44-BC15-36499893F6A3}"/>
          </ac:spMkLst>
        </pc:spChg>
        <pc:spChg chg="mod">
          <ac:chgData name="Elsaker, Sheri" userId="03aeeb51-71af-4ec0-ba02-b4548e55d73c" providerId="ADAL" clId="{1514E898-93AE-43E9-A31B-1164B4C54D66}" dt="2022-10-27T16:46:00.250" v="8483" actId="20577"/>
          <ac:spMkLst>
            <pc:docMk/>
            <pc:sldMk cId="4092582005" sldId="1111"/>
            <ac:spMk id="57" creationId="{47666E0F-CA29-684F-983B-621C31E3536E}"/>
          </ac:spMkLst>
        </pc:spChg>
        <pc:spChg chg="mod">
          <ac:chgData name="Elsaker, Sheri" userId="03aeeb51-71af-4ec0-ba02-b4548e55d73c" providerId="ADAL" clId="{1514E898-93AE-43E9-A31B-1164B4C54D66}" dt="2022-10-27T16:46:45.652" v="8490" actId="20577"/>
          <ac:spMkLst>
            <pc:docMk/>
            <pc:sldMk cId="4092582005" sldId="1111"/>
            <ac:spMk id="58" creationId="{4CB3C754-9E33-3842-974C-E961090B698A}"/>
          </ac:spMkLst>
        </pc:spChg>
        <pc:spChg chg="mod">
          <ac:chgData name="Elsaker, Sheri" userId="03aeeb51-71af-4ec0-ba02-b4548e55d73c" providerId="ADAL" clId="{1514E898-93AE-43E9-A31B-1164B4C54D66}" dt="2022-10-27T16:46:18.149" v="8489" actId="20577"/>
          <ac:spMkLst>
            <pc:docMk/>
            <pc:sldMk cId="4092582005" sldId="1111"/>
            <ac:spMk id="59" creationId="{45623FCC-20B3-8A49-81D9-8CFFBCC3285E}"/>
          </ac:spMkLst>
        </pc:spChg>
        <pc:spChg chg="mod">
          <ac:chgData name="Elsaker, Sheri" userId="03aeeb51-71af-4ec0-ba02-b4548e55d73c" providerId="ADAL" clId="{1514E898-93AE-43E9-A31B-1164B4C54D66}" dt="2022-10-27T12:41:05.363" v="5880" actId="1035"/>
          <ac:spMkLst>
            <pc:docMk/>
            <pc:sldMk cId="4092582005" sldId="1111"/>
            <ac:spMk id="60" creationId="{A1C407FC-F4C0-B945-B923-2B7D11AF6D5A}"/>
          </ac:spMkLst>
        </pc:spChg>
        <pc:spChg chg="mod">
          <ac:chgData name="Elsaker, Sheri" userId="03aeeb51-71af-4ec0-ba02-b4548e55d73c" providerId="ADAL" clId="{1514E898-93AE-43E9-A31B-1164B4C54D66}" dt="2022-10-27T12:41:05.363" v="5880" actId="1035"/>
          <ac:spMkLst>
            <pc:docMk/>
            <pc:sldMk cId="4092582005" sldId="1111"/>
            <ac:spMk id="62" creationId="{C0B56480-D87C-8145-A3FA-F4A59E0F7A79}"/>
          </ac:spMkLst>
        </pc:spChg>
        <pc:spChg chg="mod">
          <ac:chgData name="Elsaker, Sheri" userId="03aeeb51-71af-4ec0-ba02-b4548e55d73c" providerId="ADAL" clId="{1514E898-93AE-43E9-A31B-1164B4C54D66}" dt="2022-10-27T12:41:05.363" v="5880" actId="1035"/>
          <ac:spMkLst>
            <pc:docMk/>
            <pc:sldMk cId="4092582005" sldId="1111"/>
            <ac:spMk id="63" creationId="{50BE4C6A-4A6E-9644-8765-2C5D9F52F1F7}"/>
          </ac:spMkLst>
        </pc:spChg>
        <pc:spChg chg="mod">
          <ac:chgData name="Elsaker, Sheri" userId="03aeeb51-71af-4ec0-ba02-b4548e55d73c" providerId="ADAL" clId="{1514E898-93AE-43E9-A31B-1164B4C54D66}" dt="2022-10-27T12:41:05.363" v="5880" actId="1035"/>
          <ac:spMkLst>
            <pc:docMk/>
            <pc:sldMk cId="4092582005" sldId="1111"/>
            <ac:spMk id="64" creationId="{73B83227-D744-CF41-8638-2A464A63D870}"/>
          </ac:spMkLst>
        </pc:spChg>
        <pc:spChg chg="mod">
          <ac:chgData name="Elsaker, Sheri" userId="03aeeb51-71af-4ec0-ba02-b4548e55d73c" providerId="ADAL" clId="{1514E898-93AE-43E9-A31B-1164B4C54D66}" dt="2022-10-27T12:41:05.363" v="5880" actId="1035"/>
          <ac:spMkLst>
            <pc:docMk/>
            <pc:sldMk cId="4092582005" sldId="1111"/>
            <ac:spMk id="66" creationId="{A9ABCEEE-3266-C441-9FEB-35E4FAA9575F}"/>
          </ac:spMkLst>
        </pc:spChg>
        <pc:spChg chg="mod">
          <ac:chgData name="Elsaker, Sheri" userId="03aeeb51-71af-4ec0-ba02-b4548e55d73c" providerId="ADAL" clId="{1514E898-93AE-43E9-A31B-1164B4C54D66}" dt="2022-10-27T12:41:05.363" v="5880" actId="1035"/>
          <ac:spMkLst>
            <pc:docMk/>
            <pc:sldMk cId="4092582005" sldId="1111"/>
            <ac:spMk id="67" creationId="{1C4F0F43-3620-1B44-9B3D-BBBC42BAF3C9}"/>
          </ac:spMkLst>
        </pc:spChg>
        <pc:spChg chg="mod">
          <ac:chgData name="Elsaker, Sheri" userId="03aeeb51-71af-4ec0-ba02-b4548e55d73c" providerId="ADAL" clId="{1514E898-93AE-43E9-A31B-1164B4C54D66}" dt="2022-10-27T16:45:47.959" v="8479" actId="1036"/>
          <ac:spMkLst>
            <pc:docMk/>
            <pc:sldMk cId="4092582005" sldId="1111"/>
            <ac:spMk id="69" creationId="{17F6E4FF-ED83-734F-960B-58D5D280E47C}"/>
          </ac:spMkLst>
        </pc:spChg>
        <pc:spChg chg="mod">
          <ac:chgData name="Elsaker, Sheri" userId="03aeeb51-71af-4ec0-ba02-b4548e55d73c" providerId="ADAL" clId="{1514E898-93AE-43E9-A31B-1164B4C54D66}" dt="2022-10-27T16:45:47.959" v="8479" actId="1036"/>
          <ac:spMkLst>
            <pc:docMk/>
            <pc:sldMk cId="4092582005" sldId="1111"/>
            <ac:spMk id="70" creationId="{9CBB027C-82D5-804B-863B-B3A06C16DA62}"/>
          </ac:spMkLst>
        </pc:spChg>
        <pc:spChg chg="mod">
          <ac:chgData name="Elsaker, Sheri" userId="03aeeb51-71af-4ec0-ba02-b4548e55d73c" providerId="ADAL" clId="{1514E898-93AE-43E9-A31B-1164B4C54D66}" dt="2022-10-27T12:41:05.363" v="5880" actId="1035"/>
          <ac:spMkLst>
            <pc:docMk/>
            <pc:sldMk cId="4092582005" sldId="1111"/>
            <ac:spMk id="71" creationId="{E50C8F51-87C2-3B4B-9972-0A74BE3231FF}"/>
          </ac:spMkLst>
        </pc:spChg>
        <pc:spChg chg="mod">
          <ac:chgData name="Elsaker, Sheri" userId="03aeeb51-71af-4ec0-ba02-b4548e55d73c" providerId="ADAL" clId="{1514E898-93AE-43E9-A31B-1164B4C54D66}" dt="2022-10-27T12:41:05.363" v="5880" actId="1035"/>
          <ac:spMkLst>
            <pc:docMk/>
            <pc:sldMk cId="4092582005" sldId="1111"/>
            <ac:spMk id="72" creationId="{FD03E786-8874-3D40-A781-5CED8D9EAF21}"/>
          </ac:spMkLst>
        </pc:spChg>
        <pc:spChg chg="mod">
          <ac:chgData name="Elsaker, Sheri" userId="03aeeb51-71af-4ec0-ba02-b4548e55d73c" providerId="ADAL" clId="{1514E898-93AE-43E9-A31B-1164B4C54D66}" dt="2022-10-27T12:41:05.363" v="5880" actId="1035"/>
          <ac:spMkLst>
            <pc:docMk/>
            <pc:sldMk cId="4092582005" sldId="1111"/>
            <ac:spMk id="73" creationId="{F9D03C20-CB3D-354D-B4DA-7DBF3AA40098}"/>
          </ac:spMkLst>
        </pc:spChg>
        <pc:grpChg chg="del">
          <ac:chgData name="Elsaker, Sheri" userId="03aeeb51-71af-4ec0-ba02-b4548e55d73c" providerId="ADAL" clId="{1514E898-93AE-43E9-A31B-1164B4C54D66}" dt="2022-10-25T18:50:29.892" v="3312" actId="478"/>
          <ac:grpSpMkLst>
            <pc:docMk/>
            <pc:sldMk cId="4092582005" sldId="1111"/>
            <ac:grpSpMk id="24" creationId="{3140EF27-6A05-4F3A-86C3-19CD3791ECEE}"/>
          </ac:grpSpMkLst>
        </pc:grpChg>
        <pc:grpChg chg="del">
          <ac:chgData name="Elsaker, Sheri" userId="03aeeb51-71af-4ec0-ba02-b4548e55d73c" providerId="ADAL" clId="{1514E898-93AE-43E9-A31B-1164B4C54D66}" dt="2022-10-25T18:50:38.188" v="3314" actId="478"/>
          <ac:grpSpMkLst>
            <pc:docMk/>
            <pc:sldMk cId="4092582005" sldId="1111"/>
            <ac:grpSpMk id="27" creationId="{90087901-1363-413F-8C70-11051D59AB99}"/>
          </ac:grpSpMkLst>
        </pc:grpChg>
        <pc:grpChg chg="del">
          <ac:chgData name="Elsaker, Sheri" userId="03aeeb51-71af-4ec0-ba02-b4548e55d73c" providerId="ADAL" clId="{1514E898-93AE-43E9-A31B-1164B4C54D66}" dt="2022-10-25T18:50:34.778" v="3313" actId="478"/>
          <ac:grpSpMkLst>
            <pc:docMk/>
            <pc:sldMk cId="4092582005" sldId="1111"/>
            <ac:grpSpMk id="34" creationId="{0CB276D8-A476-49C1-9166-5BAF2C9578F5}"/>
          </ac:grpSpMkLst>
        </pc:grpChg>
        <pc:cxnChg chg="mod">
          <ac:chgData name="Elsaker, Sheri" userId="03aeeb51-71af-4ec0-ba02-b4548e55d73c" providerId="ADAL" clId="{1514E898-93AE-43E9-A31B-1164B4C54D66}" dt="2022-10-27T16:45:47.959" v="8479" actId="1036"/>
          <ac:cxnSpMkLst>
            <pc:docMk/>
            <pc:sldMk cId="4092582005" sldId="1111"/>
            <ac:cxnSpMk id="5" creationId="{00000000-0000-0000-0000-000000000000}"/>
          </ac:cxnSpMkLst>
        </pc:cxnChg>
        <pc:cxnChg chg="mod">
          <ac:chgData name="Elsaker, Sheri" userId="03aeeb51-71af-4ec0-ba02-b4548e55d73c" providerId="ADAL" clId="{1514E898-93AE-43E9-A31B-1164B4C54D66}" dt="2022-10-27T12:41:05.363" v="5880" actId="1035"/>
          <ac:cxnSpMkLst>
            <pc:docMk/>
            <pc:sldMk cId="4092582005" sldId="1111"/>
            <ac:cxnSpMk id="74" creationId="{7FCFA17D-F7A4-7E4C-BEF0-59992BE78D25}"/>
          </ac:cxnSpMkLst>
        </pc:cxnChg>
        <pc:cxnChg chg="mod">
          <ac:chgData name="Elsaker, Sheri" userId="03aeeb51-71af-4ec0-ba02-b4548e55d73c" providerId="ADAL" clId="{1514E898-93AE-43E9-A31B-1164B4C54D66}" dt="2022-10-27T12:41:05.363" v="5880" actId="1035"/>
          <ac:cxnSpMkLst>
            <pc:docMk/>
            <pc:sldMk cId="4092582005" sldId="1111"/>
            <ac:cxnSpMk id="75" creationId="{D11C47E3-DCF6-BB42-872A-F154F912F2B7}"/>
          </ac:cxnSpMkLst>
        </pc:cxnChg>
        <pc:cxnChg chg="mod">
          <ac:chgData name="Elsaker, Sheri" userId="03aeeb51-71af-4ec0-ba02-b4548e55d73c" providerId="ADAL" clId="{1514E898-93AE-43E9-A31B-1164B4C54D66}" dt="2022-10-27T12:41:05.363" v="5880" actId="1035"/>
          <ac:cxnSpMkLst>
            <pc:docMk/>
            <pc:sldMk cId="4092582005" sldId="1111"/>
            <ac:cxnSpMk id="76" creationId="{07C14C6C-BAE5-EC4E-B979-C3B4BC7D4D4C}"/>
          </ac:cxnSpMkLst>
        </pc:cxnChg>
      </pc:sldChg>
      <pc:sldChg chg="del">
        <pc:chgData name="Elsaker, Sheri" userId="03aeeb51-71af-4ec0-ba02-b4548e55d73c" providerId="ADAL" clId="{1514E898-93AE-43E9-A31B-1164B4C54D66}" dt="2022-10-25T13:22:16.508" v="82" actId="47"/>
        <pc:sldMkLst>
          <pc:docMk/>
          <pc:sldMk cId="816324306" sldId="1790"/>
        </pc:sldMkLst>
      </pc:sldChg>
      <pc:sldChg chg="addSp delSp modSp mod ord modNotesTx">
        <pc:chgData name="Elsaker, Sheri" userId="03aeeb51-71af-4ec0-ba02-b4548e55d73c" providerId="ADAL" clId="{1514E898-93AE-43E9-A31B-1164B4C54D66}" dt="2022-10-27T15:23:30.108" v="7493" actId="20577"/>
        <pc:sldMkLst>
          <pc:docMk/>
          <pc:sldMk cId="3041223616" sldId="1791"/>
        </pc:sldMkLst>
        <pc:spChg chg="add del mod">
          <ac:chgData name="Elsaker, Sheri" userId="03aeeb51-71af-4ec0-ba02-b4548e55d73c" providerId="ADAL" clId="{1514E898-93AE-43E9-A31B-1164B4C54D66}" dt="2022-10-25T13:15:20.616" v="34" actId="931"/>
          <ac:spMkLst>
            <pc:docMk/>
            <pc:sldMk cId="3041223616" sldId="1791"/>
            <ac:spMk id="3" creationId="{60047F80-636A-4E14-9797-EC4666D18DC4}"/>
          </ac:spMkLst>
        </pc:spChg>
        <pc:spChg chg="del">
          <ac:chgData name="Elsaker, Sheri" userId="03aeeb51-71af-4ec0-ba02-b4548e55d73c" providerId="ADAL" clId="{1514E898-93AE-43E9-A31B-1164B4C54D66}" dt="2022-10-25T13:23:14.834" v="180" actId="478"/>
          <ac:spMkLst>
            <pc:docMk/>
            <pc:sldMk cId="3041223616" sldId="1791"/>
            <ac:spMk id="5" creationId="{5B17207E-7FD3-4B75-ADFE-CC565F8DB8A1}"/>
          </ac:spMkLst>
        </pc:spChg>
        <pc:spChg chg="add del mod">
          <ac:chgData name="Elsaker, Sheri" userId="03aeeb51-71af-4ec0-ba02-b4548e55d73c" providerId="ADAL" clId="{1514E898-93AE-43E9-A31B-1164B4C54D66}" dt="2022-10-25T13:19:10.750" v="53" actId="478"/>
          <ac:spMkLst>
            <pc:docMk/>
            <pc:sldMk cId="3041223616" sldId="1791"/>
            <ac:spMk id="7" creationId="{627E08BE-8FCD-466B-B24B-AAEFAD67C052}"/>
          </ac:spMkLst>
        </pc:spChg>
        <pc:spChg chg="del">
          <ac:chgData name="Elsaker, Sheri" userId="03aeeb51-71af-4ec0-ba02-b4548e55d73c" providerId="ADAL" clId="{1514E898-93AE-43E9-A31B-1164B4C54D66}" dt="2022-10-25T13:20:52.587" v="62" actId="478"/>
          <ac:spMkLst>
            <pc:docMk/>
            <pc:sldMk cId="3041223616" sldId="1791"/>
            <ac:spMk id="8" creationId="{94DC490F-38D1-413E-AC52-4556A0B43E68}"/>
          </ac:spMkLst>
        </pc:spChg>
        <pc:spChg chg="add del mod">
          <ac:chgData name="Elsaker, Sheri" userId="03aeeb51-71af-4ec0-ba02-b4548e55d73c" providerId="ADAL" clId="{1514E898-93AE-43E9-A31B-1164B4C54D66}" dt="2022-10-25T13:20:48.508" v="60" actId="478"/>
          <ac:spMkLst>
            <pc:docMk/>
            <pc:sldMk cId="3041223616" sldId="1791"/>
            <ac:spMk id="10" creationId="{EA41EC4A-B0EA-473D-90DB-39E81DD31E5A}"/>
          </ac:spMkLst>
        </pc:spChg>
        <pc:spChg chg="mod">
          <ac:chgData name="Elsaker, Sheri" userId="03aeeb51-71af-4ec0-ba02-b4548e55d73c" providerId="ADAL" clId="{1514E898-93AE-43E9-A31B-1164B4C54D66}" dt="2022-10-25T13:23:42.305" v="191" actId="113"/>
          <ac:spMkLst>
            <pc:docMk/>
            <pc:sldMk cId="3041223616" sldId="1791"/>
            <ac:spMk id="12" creationId="{C2F03B24-5911-487D-A541-83315BB92292}"/>
          </ac:spMkLst>
        </pc:spChg>
        <pc:spChg chg="add del mod">
          <ac:chgData name="Elsaker, Sheri" userId="03aeeb51-71af-4ec0-ba02-b4548e55d73c" providerId="ADAL" clId="{1514E898-93AE-43E9-A31B-1164B4C54D66}" dt="2022-10-25T13:19:12.607" v="54" actId="478"/>
          <ac:spMkLst>
            <pc:docMk/>
            <pc:sldMk cId="3041223616" sldId="1791"/>
            <ac:spMk id="14" creationId="{126CB9E4-EAC2-4000-B859-9D286A1ED2AD}"/>
          </ac:spMkLst>
        </pc:spChg>
        <pc:spChg chg="add mod">
          <ac:chgData name="Elsaker, Sheri" userId="03aeeb51-71af-4ec0-ba02-b4548e55d73c" providerId="ADAL" clId="{1514E898-93AE-43E9-A31B-1164B4C54D66}" dt="2022-10-25T13:22:06.566" v="79" actId="1076"/>
          <ac:spMkLst>
            <pc:docMk/>
            <pc:sldMk cId="3041223616" sldId="1791"/>
            <ac:spMk id="15" creationId="{C550D3E1-8C89-4134-B4E4-3D6E4F3DD87B}"/>
          </ac:spMkLst>
        </pc:spChg>
        <pc:spChg chg="add del mod">
          <ac:chgData name="Elsaker, Sheri" userId="03aeeb51-71af-4ec0-ba02-b4548e55d73c" providerId="ADAL" clId="{1514E898-93AE-43E9-A31B-1164B4C54D66}" dt="2022-10-25T13:22:11.826" v="81" actId="478"/>
          <ac:spMkLst>
            <pc:docMk/>
            <pc:sldMk cId="3041223616" sldId="1791"/>
            <ac:spMk id="18" creationId="{AC5583A7-351A-40F3-9FD4-F9A99C6C5DBA}"/>
          </ac:spMkLst>
        </pc:spChg>
        <pc:spChg chg="add del mod">
          <ac:chgData name="Elsaker, Sheri" userId="03aeeb51-71af-4ec0-ba02-b4548e55d73c" providerId="ADAL" clId="{1514E898-93AE-43E9-A31B-1164B4C54D66}" dt="2022-10-25T13:23:16.464" v="181" actId="478"/>
          <ac:spMkLst>
            <pc:docMk/>
            <pc:sldMk cId="3041223616" sldId="1791"/>
            <ac:spMk id="20" creationId="{E32641E1-9D8B-4C5F-B57A-229353742CEE}"/>
          </ac:spMkLst>
        </pc:spChg>
        <pc:picChg chg="add del mod ord modCrop">
          <ac:chgData name="Elsaker, Sheri" userId="03aeeb51-71af-4ec0-ba02-b4548e55d73c" providerId="ADAL" clId="{1514E898-93AE-43E9-A31B-1164B4C54D66}" dt="2022-10-25T13:18:51.397" v="49" actId="478"/>
          <ac:picMkLst>
            <pc:docMk/>
            <pc:sldMk cId="3041223616" sldId="1791"/>
            <ac:picMk id="6" creationId="{6E1CBDB4-739B-4D82-8F91-8206B8933D6E}"/>
          </ac:picMkLst>
        </pc:picChg>
        <pc:picChg chg="del">
          <ac:chgData name="Elsaker, Sheri" userId="03aeeb51-71af-4ec0-ba02-b4548e55d73c" providerId="ADAL" clId="{1514E898-93AE-43E9-A31B-1164B4C54D66}" dt="2022-10-25T13:14:56.725" v="33" actId="478"/>
          <ac:picMkLst>
            <pc:docMk/>
            <pc:sldMk cId="3041223616" sldId="1791"/>
            <ac:picMk id="9" creationId="{CCAB432B-E0E7-4F80-A4A1-76DCDC1FBF7B}"/>
          </ac:picMkLst>
        </pc:picChg>
        <pc:picChg chg="add del mod ord">
          <ac:chgData name="Elsaker, Sheri" userId="03aeeb51-71af-4ec0-ba02-b4548e55d73c" providerId="ADAL" clId="{1514E898-93AE-43E9-A31B-1164B4C54D66}" dt="2022-10-25T13:22:09.018" v="80" actId="478"/>
          <ac:picMkLst>
            <pc:docMk/>
            <pc:sldMk cId="3041223616" sldId="1791"/>
            <ac:picMk id="16" creationId="{0735E0F5-57A2-45D8-95D6-5FAA559A33CA}"/>
          </ac:picMkLst>
        </pc:picChg>
      </pc:sldChg>
      <pc:sldChg chg="modSp mod ord">
        <pc:chgData name="Elsaker, Sheri" userId="03aeeb51-71af-4ec0-ba02-b4548e55d73c" providerId="ADAL" clId="{1514E898-93AE-43E9-A31B-1164B4C54D66}" dt="2022-10-25T13:25:15.573" v="224" actId="20577"/>
        <pc:sldMkLst>
          <pc:docMk/>
          <pc:sldMk cId="1055701688" sldId="1792"/>
        </pc:sldMkLst>
        <pc:spChg chg="mod">
          <ac:chgData name="Elsaker, Sheri" userId="03aeeb51-71af-4ec0-ba02-b4548e55d73c" providerId="ADAL" clId="{1514E898-93AE-43E9-A31B-1164B4C54D66}" dt="2022-10-25T13:24:54.677" v="207" actId="20577"/>
          <ac:spMkLst>
            <pc:docMk/>
            <pc:sldMk cId="1055701688" sldId="1792"/>
            <ac:spMk id="2" creationId="{29AAFBA2-FC8F-4650-86AD-46C95B937B46}"/>
          </ac:spMkLst>
        </pc:spChg>
        <pc:spChg chg="mod">
          <ac:chgData name="Elsaker, Sheri" userId="03aeeb51-71af-4ec0-ba02-b4548e55d73c" providerId="ADAL" clId="{1514E898-93AE-43E9-A31B-1164B4C54D66}" dt="2022-10-25T13:24:57.306" v="211" actId="20577"/>
          <ac:spMkLst>
            <pc:docMk/>
            <pc:sldMk cId="1055701688" sldId="1792"/>
            <ac:spMk id="5" creationId="{A8955FF1-0CD5-4A56-BCD3-08FD69929E07}"/>
          </ac:spMkLst>
        </pc:spChg>
        <pc:spChg chg="mod">
          <ac:chgData name="Elsaker, Sheri" userId="03aeeb51-71af-4ec0-ba02-b4548e55d73c" providerId="ADAL" clId="{1514E898-93AE-43E9-A31B-1164B4C54D66}" dt="2022-10-25T13:25:00.975" v="216" actId="20577"/>
          <ac:spMkLst>
            <pc:docMk/>
            <pc:sldMk cId="1055701688" sldId="1792"/>
            <ac:spMk id="6" creationId="{C41F7D27-8EDD-4566-9BA4-EB0FE55BC221}"/>
          </ac:spMkLst>
        </pc:spChg>
        <pc:spChg chg="mod">
          <ac:chgData name="Elsaker, Sheri" userId="03aeeb51-71af-4ec0-ba02-b4548e55d73c" providerId="ADAL" clId="{1514E898-93AE-43E9-A31B-1164B4C54D66}" dt="2022-10-25T13:25:03.587" v="218" actId="20577"/>
          <ac:spMkLst>
            <pc:docMk/>
            <pc:sldMk cId="1055701688" sldId="1792"/>
            <ac:spMk id="7" creationId="{B35E0EB8-22CF-4E45-AEA0-02D21C8467F4}"/>
          </ac:spMkLst>
        </pc:spChg>
        <pc:spChg chg="mod">
          <ac:chgData name="Elsaker, Sheri" userId="03aeeb51-71af-4ec0-ba02-b4548e55d73c" providerId="ADAL" clId="{1514E898-93AE-43E9-A31B-1164B4C54D66}" dt="2022-10-25T13:25:06.728" v="220" actId="20577"/>
          <ac:spMkLst>
            <pc:docMk/>
            <pc:sldMk cId="1055701688" sldId="1792"/>
            <ac:spMk id="9" creationId="{2C6BE2B8-370E-4B27-8AD2-EB5751308E8B}"/>
          </ac:spMkLst>
        </pc:spChg>
        <pc:spChg chg="mod">
          <ac:chgData name="Elsaker, Sheri" userId="03aeeb51-71af-4ec0-ba02-b4548e55d73c" providerId="ADAL" clId="{1514E898-93AE-43E9-A31B-1164B4C54D66}" dt="2022-10-25T13:25:15.573" v="224" actId="20577"/>
          <ac:spMkLst>
            <pc:docMk/>
            <pc:sldMk cId="1055701688" sldId="1792"/>
            <ac:spMk id="11" creationId="{B6878C4C-3FAB-4BB8-A1F3-3C7F004303F2}"/>
          </ac:spMkLst>
        </pc:spChg>
        <pc:spChg chg="mod">
          <ac:chgData name="Elsaker, Sheri" userId="03aeeb51-71af-4ec0-ba02-b4548e55d73c" providerId="ADAL" clId="{1514E898-93AE-43E9-A31B-1164B4C54D66}" dt="2022-10-25T13:25:09.969" v="222" actId="20577"/>
          <ac:spMkLst>
            <pc:docMk/>
            <pc:sldMk cId="1055701688" sldId="1792"/>
            <ac:spMk id="13" creationId="{9EF20069-F198-4B18-8AED-BF724343DC8E}"/>
          </ac:spMkLst>
        </pc:spChg>
        <pc:spChg chg="mod">
          <ac:chgData name="Elsaker, Sheri" userId="03aeeb51-71af-4ec0-ba02-b4548e55d73c" providerId="ADAL" clId="{1514E898-93AE-43E9-A31B-1164B4C54D66}" dt="2022-10-25T13:24:40.044" v="203" actId="20577"/>
          <ac:spMkLst>
            <pc:docMk/>
            <pc:sldMk cId="1055701688" sldId="1792"/>
            <ac:spMk id="15" creationId="{00000000-0000-0000-0000-000000000000}"/>
          </ac:spMkLst>
        </pc:spChg>
      </pc:sldChg>
      <pc:sldChg chg="del">
        <pc:chgData name="Elsaker, Sheri" userId="03aeeb51-71af-4ec0-ba02-b4548e55d73c" providerId="ADAL" clId="{1514E898-93AE-43E9-A31B-1164B4C54D66}" dt="2022-10-25T13:25:28.805" v="225"/>
        <pc:sldMkLst>
          <pc:docMk/>
          <pc:sldMk cId="1158872728" sldId="1793"/>
        </pc:sldMkLst>
      </pc:sldChg>
      <pc:sldChg chg="addSp modSp mod ord">
        <pc:chgData name="Elsaker, Sheri" userId="03aeeb51-71af-4ec0-ba02-b4548e55d73c" providerId="ADAL" clId="{1514E898-93AE-43E9-A31B-1164B4C54D66}" dt="2022-10-27T12:11:26.023" v="4377"/>
        <pc:sldMkLst>
          <pc:docMk/>
          <pc:sldMk cId="3623613034" sldId="1793"/>
        </pc:sldMkLst>
        <pc:spChg chg="mod">
          <ac:chgData name="Elsaker, Sheri" userId="03aeeb51-71af-4ec0-ba02-b4548e55d73c" providerId="ADAL" clId="{1514E898-93AE-43E9-A31B-1164B4C54D66}" dt="2022-10-25T13:28:38.469" v="256" actId="2710"/>
          <ac:spMkLst>
            <pc:docMk/>
            <pc:sldMk cId="3623613034" sldId="1793"/>
            <ac:spMk id="2" creationId="{29AAFBA2-FC8F-4650-86AD-46C95B937B46}"/>
          </ac:spMkLst>
        </pc:spChg>
        <pc:spChg chg="mod">
          <ac:chgData name="Elsaker, Sheri" userId="03aeeb51-71af-4ec0-ba02-b4548e55d73c" providerId="ADAL" clId="{1514E898-93AE-43E9-A31B-1164B4C54D66}" dt="2022-10-25T13:28:18.414" v="248" actId="20577"/>
          <ac:spMkLst>
            <pc:docMk/>
            <pc:sldMk cId="3623613034" sldId="1793"/>
            <ac:spMk id="5" creationId="{A8955FF1-0CD5-4A56-BCD3-08FD69929E07}"/>
          </ac:spMkLst>
        </pc:spChg>
        <pc:spChg chg="mod">
          <ac:chgData name="Elsaker, Sheri" userId="03aeeb51-71af-4ec0-ba02-b4548e55d73c" providerId="ADAL" clId="{1514E898-93AE-43E9-A31B-1164B4C54D66}" dt="2022-10-25T13:28:20.063" v="249" actId="20577"/>
          <ac:spMkLst>
            <pc:docMk/>
            <pc:sldMk cId="3623613034" sldId="1793"/>
            <ac:spMk id="6" creationId="{C41F7D27-8EDD-4566-9BA4-EB0FE55BC221}"/>
          </ac:spMkLst>
        </pc:spChg>
        <pc:spChg chg="mod">
          <ac:chgData name="Elsaker, Sheri" userId="03aeeb51-71af-4ec0-ba02-b4548e55d73c" providerId="ADAL" clId="{1514E898-93AE-43E9-A31B-1164B4C54D66}" dt="2022-10-25T13:31:12.651" v="285" actId="20577"/>
          <ac:spMkLst>
            <pc:docMk/>
            <pc:sldMk cId="3623613034" sldId="1793"/>
            <ac:spMk id="7" creationId="{B35E0EB8-22CF-4E45-AEA0-02D21C8467F4}"/>
          </ac:spMkLst>
        </pc:spChg>
        <pc:spChg chg="mod">
          <ac:chgData name="Elsaker, Sheri" userId="03aeeb51-71af-4ec0-ba02-b4548e55d73c" providerId="ADAL" clId="{1514E898-93AE-43E9-A31B-1164B4C54D66}" dt="2022-10-25T13:29:44.250" v="258" actId="207"/>
          <ac:spMkLst>
            <pc:docMk/>
            <pc:sldMk cId="3623613034" sldId="1793"/>
            <ac:spMk id="9" creationId="{2C6BE2B8-370E-4B27-8AD2-EB5751308E8B}"/>
          </ac:spMkLst>
        </pc:spChg>
        <pc:spChg chg="mod">
          <ac:chgData name="Elsaker, Sheri" userId="03aeeb51-71af-4ec0-ba02-b4548e55d73c" providerId="ADAL" clId="{1514E898-93AE-43E9-A31B-1164B4C54D66}" dt="2022-10-25T13:28:32.510" v="255" actId="20577"/>
          <ac:spMkLst>
            <pc:docMk/>
            <pc:sldMk cId="3623613034" sldId="1793"/>
            <ac:spMk id="11" creationId="{B6878C4C-3FAB-4BB8-A1F3-3C7F004303F2}"/>
          </ac:spMkLst>
        </pc:spChg>
        <pc:spChg chg="add mod">
          <ac:chgData name="Elsaker, Sheri" userId="03aeeb51-71af-4ec0-ba02-b4548e55d73c" providerId="ADAL" clId="{1514E898-93AE-43E9-A31B-1164B4C54D66}" dt="2022-10-25T13:30:02.049" v="262" actId="20577"/>
          <ac:spMkLst>
            <pc:docMk/>
            <pc:sldMk cId="3623613034" sldId="1793"/>
            <ac:spMk id="12" creationId="{F2ADD005-50E6-4940-AC1D-2349D8B9EFDD}"/>
          </ac:spMkLst>
        </pc:spChg>
        <pc:spChg chg="mod">
          <ac:chgData name="Elsaker, Sheri" userId="03aeeb51-71af-4ec0-ba02-b4548e55d73c" providerId="ADAL" clId="{1514E898-93AE-43E9-A31B-1164B4C54D66}" dt="2022-10-25T13:28:29.489" v="254" actId="20577"/>
          <ac:spMkLst>
            <pc:docMk/>
            <pc:sldMk cId="3623613034" sldId="1793"/>
            <ac:spMk id="13" creationId="{9EF20069-F198-4B18-8AED-BF724343DC8E}"/>
          </ac:spMkLst>
        </pc:spChg>
        <pc:spChg chg="add mod">
          <ac:chgData name="Elsaker, Sheri" userId="03aeeb51-71af-4ec0-ba02-b4548e55d73c" providerId="ADAL" clId="{1514E898-93AE-43E9-A31B-1164B4C54D66}" dt="2022-10-25T13:30:04.571" v="264" actId="20577"/>
          <ac:spMkLst>
            <pc:docMk/>
            <pc:sldMk cId="3623613034" sldId="1793"/>
            <ac:spMk id="14" creationId="{7E4FF5F7-65ED-493F-B6E1-1445EB2DEC35}"/>
          </ac:spMkLst>
        </pc:spChg>
        <pc:spChg chg="add mod">
          <ac:chgData name="Elsaker, Sheri" userId="03aeeb51-71af-4ec0-ba02-b4548e55d73c" providerId="ADAL" clId="{1514E898-93AE-43E9-A31B-1164B4C54D66}" dt="2022-10-25T13:30:07.065" v="268" actId="20577"/>
          <ac:spMkLst>
            <pc:docMk/>
            <pc:sldMk cId="3623613034" sldId="1793"/>
            <ac:spMk id="16" creationId="{F01001F1-EA0B-47B5-8BF4-2D37A4FD1BAB}"/>
          </ac:spMkLst>
        </pc:spChg>
        <pc:spChg chg="add mod">
          <ac:chgData name="Elsaker, Sheri" userId="03aeeb51-71af-4ec0-ba02-b4548e55d73c" providerId="ADAL" clId="{1514E898-93AE-43E9-A31B-1164B4C54D66}" dt="2022-10-25T13:31:34.864" v="291" actId="20577"/>
          <ac:spMkLst>
            <pc:docMk/>
            <pc:sldMk cId="3623613034" sldId="1793"/>
            <ac:spMk id="17" creationId="{D804354C-8868-4E3E-ACB8-1763BB09D585}"/>
          </ac:spMkLst>
        </pc:spChg>
        <pc:spChg chg="add mod">
          <ac:chgData name="Elsaker, Sheri" userId="03aeeb51-71af-4ec0-ba02-b4548e55d73c" providerId="ADAL" clId="{1514E898-93AE-43E9-A31B-1164B4C54D66}" dt="2022-10-25T13:31:37.182" v="293" actId="20577"/>
          <ac:spMkLst>
            <pc:docMk/>
            <pc:sldMk cId="3623613034" sldId="1793"/>
            <ac:spMk id="18" creationId="{1FD14418-8950-4AF2-863D-68CDE339CDBD}"/>
          </ac:spMkLst>
        </pc:spChg>
        <pc:spChg chg="add mod">
          <ac:chgData name="Elsaker, Sheri" userId="03aeeb51-71af-4ec0-ba02-b4548e55d73c" providerId="ADAL" clId="{1514E898-93AE-43E9-A31B-1164B4C54D66}" dt="2022-10-25T13:31:43.383" v="297" actId="20577"/>
          <ac:spMkLst>
            <pc:docMk/>
            <pc:sldMk cId="3623613034" sldId="1793"/>
            <ac:spMk id="19" creationId="{48CF854C-1902-4DEF-AF86-D11CC394CDFA}"/>
          </ac:spMkLst>
        </pc:spChg>
        <pc:spChg chg="add mod">
          <ac:chgData name="Elsaker, Sheri" userId="03aeeb51-71af-4ec0-ba02-b4548e55d73c" providerId="ADAL" clId="{1514E898-93AE-43E9-A31B-1164B4C54D66}" dt="2022-10-25T13:31:39.747" v="295" actId="20577"/>
          <ac:spMkLst>
            <pc:docMk/>
            <pc:sldMk cId="3623613034" sldId="1793"/>
            <ac:spMk id="20" creationId="{9C351B4B-0443-4EB1-9B99-7595FF2F9D65}"/>
          </ac:spMkLst>
        </pc:spChg>
      </pc:sldChg>
      <pc:sldChg chg="addSp delSp modSp new del mod">
        <pc:chgData name="Elsaker, Sheri" userId="03aeeb51-71af-4ec0-ba02-b4548e55d73c" providerId="ADAL" clId="{1514E898-93AE-43E9-A31B-1164B4C54D66}" dt="2022-10-25T18:41:35.031" v="2945" actId="47"/>
        <pc:sldMkLst>
          <pc:docMk/>
          <pc:sldMk cId="3597167681" sldId="1795"/>
        </pc:sldMkLst>
        <pc:spChg chg="add del mod">
          <ac:chgData name="Elsaker, Sheri" userId="03aeeb51-71af-4ec0-ba02-b4548e55d73c" providerId="ADAL" clId="{1514E898-93AE-43E9-A31B-1164B4C54D66}" dt="2022-10-25T18:39:53.997" v="2896" actId="14100"/>
          <ac:spMkLst>
            <pc:docMk/>
            <pc:sldMk cId="3597167681" sldId="1795"/>
            <ac:spMk id="2" creationId="{BF40DC8C-EF7A-4F71-9499-D1E9CB30A6AE}"/>
          </ac:spMkLst>
        </pc:spChg>
        <pc:spChg chg="mod">
          <ac:chgData name="Elsaker, Sheri" userId="03aeeb51-71af-4ec0-ba02-b4548e55d73c" providerId="ADAL" clId="{1514E898-93AE-43E9-A31B-1164B4C54D66}" dt="2022-10-25T13:40:37.064" v="550" actId="20577"/>
          <ac:spMkLst>
            <pc:docMk/>
            <pc:sldMk cId="3597167681" sldId="1795"/>
            <ac:spMk id="3" creationId="{125C3B82-DADE-45A0-9E33-61F6A90E21B8}"/>
          </ac:spMkLst>
        </pc:spChg>
        <pc:spChg chg="add del mod">
          <ac:chgData name="Elsaker, Sheri" userId="03aeeb51-71af-4ec0-ba02-b4548e55d73c" providerId="ADAL" clId="{1514E898-93AE-43E9-A31B-1164B4C54D66}" dt="2022-10-25T18:39:55.912" v="2897" actId="478"/>
          <ac:spMkLst>
            <pc:docMk/>
            <pc:sldMk cId="3597167681" sldId="1795"/>
            <ac:spMk id="4" creationId="{104BEB35-A45D-4B42-BDA9-D9ED2F592757}"/>
          </ac:spMkLst>
        </pc:spChg>
        <pc:spChg chg="add del mod">
          <ac:chgData name="Elsaker, Sheri" userId="03aeeb51-71af-4ec0-ba02-b4548e55d73c" providerId="ADAL" clId="{1514E898-93AE-43E9-A31B-1164B4C54D66}" dt="2022-10-25T18:39:35.525" v="2842" actId="478"/>
          <ac:spMkLst>
            <pc:docMk/>
            <pc:sldMk cId="3597167681" sldId="1795"/>
            <ac:spMk id="6" creationId="{9131FA50-F3FE-4F91-AE57-173533D7C78D}"/>
          </ac:spMkLst>
        </pc:spChg>
      </pc:sldChg>
      <pc:sldChg chg="addSp delSp modSp del mod">
        <pc:chgData name="Elsaker, Sheri" userId="03aeeb51-71af-4ec0-ba02-b4548e55d73c" providerId="ADAL" clId="{1514E898-93AE-43E9-A31B-1164B4C54D66}" dt="2022-10-25T18:26:08.128" v="2598" actId="47"/>
        <pc:sldMkLst>
          <pc:docMk/>
          <pc:sldMk cId="2912956650" sldId="1796"/>
        </pc:sldMkLst>
        <pc:spChg chg="del mod">
          <ac:chgData name="Elsaker, Sheri" userId="03aeeb51-71af-4ec0-ba02-b4548e55d73c" providerId="ADAL" clId="{1514E898-93AE-43E9-A31B-1164B4C54D66}" dt="2022-10-25T13:43:35.946" v="915" actId="478"/>
          <ac:spMkLst>
            <pc:docMk/>
            <pc:sldMk cId="2912956650" sldId="1796"/>
            <ac:spMk id="2" creationId="{BF40DC8C-EF7A-4F71-9499-D1E9CB30A6AE}"/>
          </ac:spMkLst>
        </pc:spChg>
        <pc:spChg chg="mod">
          <ac:chgData name="Elsaker, Sheri" userId="03aeeb51-71af-4ec0-ba02-b4548e55d73c" providerId="ADAL" clId="{1514E898-93AE-43E9-A31B-1164B4C54D66}" dt="2022-10-25T13:42:46.180" v="910" actId="20577"/>
          <ac:spMkLst>
            <pc:docMk/>
            <pc:sldMk cId="2912956650" sldId="1796"/>
            <ac:spMk id="3" creationId="{125C3B82-DADE-45A0-9E33-61F6A90E21B8}"/>
          </ac:spMkLst>
        </pc:spChg>
        <pc:spChg chg="mod">
          <ac:chgData name="Elsaker, Sheri" userId="03aeeb51-71af-4ec0-ba02-b4548e55d73c" providerId="ADAL" clId="{1514E898-93AE-43E9-A31B-1164B4C54D66}" dt="2022-10-25T16:12:16.355" v="1084" actId="1076"/>
          <ac:spMkLst>
            <pc:docMk/>
            <pc:sldMk cId="2912956650" sldId="1796"/>
            <ac:spMk id="4" creationId="{104BEB35-A45D-4B42-BDA9-D9ED2F592757}"/>
          </ac:spMkLst>
        </pc:spChg>
        <pc:spChg chg="add mod">
          <ac:chgData name="Elsaker, Sheri" userId="03aeeb51-71af-4ec0-ba02-b4548e55d73c" providerId="ADAL" clId="{1514E898-93AE-43E9-A31B-1164B4C54D66}" dt="2022-10-25T17:56:56.700" v="1109" actId="14100"/>
          <ac:spMkLst>
            <pc:docMk/>
            <pc:sldMk cId="2912956650" sldId="1796"/>
            <ac:spMk id="5" creationId="{B50F0BF4-08EC-4EA8-BA92-505BB09DDE54}"/>
          </ac:spMkLst>
        </pc:spChg>
        <pc:picChg chg="add mod modCrop">
          <ac:chgData name="Elsaker, Sheri" userId="03aeeb51-71af-4ec0-ba02-b4548e55d73c" providerId="ADAL" clId="{1514E898-93AE-43E9-A31B-1164B4C54D66}" dt="2022-10-25T13:43:53.177" v="920" actId="14100"/>
          <ac:picMkLst>
            <pc:docMk/>
            <pc:sldMk cId="2912956650" sldId="1796"/>
            <ac:picMk id="6" creationId="{41BBE128-9590-4287-B713-C2AFA199BC9C}"/>
          </ac:picMkLst>
        </pc:picChg>
      </pc:sldChg>
      <pc:sldChg chg="addSp delSp modSp del mod ord">
        <pc:chgData name="Elsaker, Sheri" userId="03aeeb51-71af-4ec0-ba02-b4548e55d73c" providerId="ADAL" clId="{1514E898-93AE-43E9-A31B-1164B4C54D66}" dt="2022-10-25T14:13:06.542" v="1075" actId="47"/>
        <pc:sldMkLst>
          <pc:docMk/>
          <pc:sldMk cId="1818640091" sldId="2131"/>
        </pc:sldMkLst>
        <pc:spChg chg="add mod">
          <ac:chgData name="Elsaker, Sheri" userId="03aeeb51-71af-4ec0-ba02-b4548e55d73c" providerId="ADAL" clId="{1514E898-93AE-43E9-A31B-1164B4C54D66}" dt="2022-10-25T14:10:54.887" v="1057" actId="14100"/>
          <ac:spMkLst>
            <pc:docMk/>
            <pc:sldMk cId="1818640091" sldId="2131"/>
            <ac:spMk id="5" creationId="{6CAAA38E-8512-4335-92DF-9AD758EF2B03}"/>
          </ac:spMkLst>
        </pc:spChg>
        <pc:spChg chg="del mod">
          <ac:chgData name="Elsaker, Sheri" userId="03aeeb51-71af-4ec0-ba02-b4548e55d73c" providerId="ADAL" clId="{1514E898-93AE-43E9-A31B-1164B4C54D66}" dt="2022-10-25T14:10:30.183" v="1050" actId="478"/>
          <ac:spMkLst>
            <pc:docMk/>
            <pc:sldMk cId="1818640091" sldId="2131"/>
            <ac:spMk id="12" creationId="{D8231759-F388-43F4-AAE1-D3658DD1DAE6}"/>
          </ac:spMkLst>
        </pc:spChg>
        <pc:spChg chg="mod">
          <ac:chgData name="Elsaker, Sheri" userId="03aeeb51-71af-4ec0-ba02-b4548e55d73c" providerId="ADAL" clId="{1514E898-93AE-43E9-A31B-1164B4C54D66}" dt="2022-10-25T14:10:27.659" v="1049" actId="20577"/>
          <ac:spMkLst>
            <pc:docMk/>
            <pc:sldMk cId="1818640091" sldId="2131"/>
            <ac:spMk id="14" creationId="{450B7D14-A683-4D72-849C-D4C26C9167E0}"/>
          </ac:spMkLst>
        </pc:spChg>
        <pc:spChg chg="add mod">
          <ac:chgData name="Elsaker, Sheri" userId="03aeeb51-71af-4ec0-ba02-b4548e55d73c" providerId="ADAL" clId="{1514E898-93AE-43E9-A31B-1164B4C54D66}" dt="2022-10-25T14:12:29.725" v="1073" actId="1036"/>
          <ac:spMkLst>
            <pc:docMk/>
            <pc:sldMk cId="1818640091" sldId="2131"/>
            <ac:spMk id="20" creationId="{4688C229-EE92-4CE5-95C8-DEABA3C58CB1}"/>
          </ac:spMkLst>
        </pc:spChg>
        <pc:spChg chg="add mod ord">
          <ac:chgData name="Elsaker, Sheri" userId="03aeeb51-71af-4ec0-ba02-b4548e55d73c" providerId="ADAL" clId="{1514E898-93AE-43E9-A31B-1164B4C54D66}" dt="2022-10-25T14:11:45.871" v="1066" actId="167"/>
          <ac:spMkLst>
            <pc:docMk/>
            <pc:sldMk cId="1818640091" sldId="2131"/>
            <ac:spMk id="21" creationId="{720B4B36-6FA6-4F7F-9388-51E2261A0526}"/>
          </ac:spMkLst>
        </pc:spChg>
        <pc:spChg chg="add mod ord">
          <ac:chgData name="Elsaker, Sheri" userId="03aeeb51-71af-4ec0-ba02-b4548e55d73c" providerId="ADAL" clId="{1514E898-93AE-43E9-A31B-1164B4C54D66}" dt="2022-10-25T14:11:41.775" v="1064" actId="167"/>
          <ac:spMkLst>
            <pc:docMk/>
            <pc:sldMk cId="1818640091" sldId="2131"/>
            <ac:spMk id="22" creationId="{C25B68DE-A95D-4EF2-BD82-723E606423EB}"/>
          </ac:spMkLst>
        </pc:spChg>
        <pc:spChg chg="mod">
          <ac:chgData name="Elsaker, Sheri" userId="03aeeb51-71af-4ec0-ba02-b4548e55d73c" providerId="ADAL" clId="{1514E898-93AE-43E9-A31B-1164B4C54D66}" dt="2022-10-25T14:09:34.527" v="960" actId="20577"/>
          <ac:spMkLst>
            <pc:docMk/>
            <pc:sldMk cId="1818640091" sldId="2131"/>
            <ac:spMk id="23" creationId="{491D5C6F-02CC-4F6C-B98E-3CB1CC8ABBD4}"/>
          </ac:spMkLst>
        </pc:spChg>
        <pc:spChg chg="mod">
          <ac:chgData name="Elsaker, Sheri" userId="03aeeb51-71af-4ec0-ba02-b4548e55d73c" providerId="ADAL" clId="{1514E898-93AE-43E9-A31B-1164B4C54D66}" dt="2022-10-25T14:10:16.725" v="1017" actId="20577"/>
          <ac:spMkLst>
            <pc:docMk/>
            <pc:sldMk cId="1818640091" sldId="2131"/>
            <ac:spMk id="24" creationId="{F1D4CAD7-1BC1-4C37-AE18-94F770E8CF6E}"/>
          </ac:spMkLst>
        </pc:spChg>
        <pc:spChg chg="mod">
          <ac:chgData name="Elsaker, Sheri" userId="03aeeb51-71af-4ec0-ba02-b4548e55d73c" providerId="ADAL" clId="{1514E898-93AE-43E9-A31B-1164B4C54D66}" dt="2022-10-25T14:10:09.732" v="1003" actId="20577"/>
          <ac:spMkLst>
            <pc:docMk/>
            <pc:sldMk cId="1818640091" sldId="2131"/>
            <ac:spMk id="36" creationId="{D740AE6C-6EF3-44CB-AB6D-7512FDED6799}"/>
          </ac:spMkLst>
        </pc:spChg>
        <pc:grpChg chg="del">
          <ac:chgData name="Elsaker, Sheri" userId="03aeeb51-71af-4ec0-ba02-b4548e55d73c" providerId="ADAL" clId="{1514E898-93AE-43E9-A31B-1164B4C54D66}" dt="2022-10-25T14:06:10.073" v="921" actId="478"/>
          <ac:grpSpMkLst>
            <pc:docMk/>
            <pc:sldMk cId="1818640091" sldId="2131"/>
            <ac:grpSpMk id="11" creationId="{66732B65-0EAE-4D27-A2CB-4B81CF5C89EC}"/>
          </ac:grpSpMkLst>
        </pc:grpChg>
        <pc:picChg chg="del mod">
          <ac:chgData name="Elsaker, Sheri" userId="03aeeb51-71af-4ec0-ba02-b4548e55d73c" providerId="ADAL" clId="{1514E898-93AE-43E9-A31B-1164B4C54D66}" dt="2022-10-25T14:11:47.082" v="1067" actId="478"/>
          <ac:picMkLst>
            <pc:docMk/>
            <pc:sldMk cId="1818640091" sldId="2131"/>
            <ac:picMk id="9" creationId="{5FFA4F37-96D9-409B-8422-E8D2441A0ECC}"/>
          </ac:picMkLst>
        </pc:picChg>
        <pc:picChg chg="del mod">
          <ac:chgData name="Elsaker, Sheri" userId="03aeeb51-71af-4ec0-ba02-b4548e55d73c" providerId="ADAL" clId="{1514E898-93AE-43E9-A31B-1164B4C54D66}" dt="2022-10-25T14:11:43.370" v="1065" actId="478"/>
          <ac:picMkLst>
            <pc:docMk/>
            <pc:sldMk cId="1818640091" sldId="2131"/>
            <ac:picMk id="1026" creationId="{0A8ED9E3-E576-43EF-97FC-91772448533B}"/>
          </ac:picMkLst>
        </pc:picChg>
        <pc:picChg chg="del">
          <ac:chgData name="Elsaker, Sheri" userId="03aeeb51-71af-4ec0-ba02-b4548e55d73c" providerId="ADAL" clId="{1514E898-93AE-43E9-A31B-1164B4C54D66}" dt="2022-10-25T14:10:31.239" v="1051" actId="478"/>
          <ac:picMkLst>
            <pc:docMk/>
            <pc:sldMk cId="1818640091" sldId="2131"/>
            <ac:picMk id="49154" creationId="{E605298B-0AB0-44F8-9431-EF8ABAC1B32F}"/>
          </ac:picMkLst>
        </pc:picChg>
        <pc:cxnChg chg="add del mod">
          <ac:chgData name="Elsaker, Sheri" userId="03aeeb51-71af-4ec0-ba02-b4548e55d73c" providerId="ADAL" clId="{1514E898-93AE-43E9-A31B-1164B4C54D66}" dt="2022-10-25T14:12:32.069" v="1074" actId="478"/>
          <ac:cxnSpMkLst>
            <pc:docMk/>
            <pc:sldMk cId="1818640091" sldId="2131"/>
            <ac:cxnSpMk id="13" creationId="{3FA401BB-6784-407F-B2C6-EE6120C18CBD}"/>
          </ac:cxnSpMkLst>
        </pc:cxnChg>
      </pc:sldChg>
      <pc:sldChg chg="addSp delSp modSp new del mod">
        <pc:chgData name="Elsaker, Sheri" userId="03aeeb51-71af-4ec0-ba02-b4548e55d73c" providerId="ADAL" clId="{1514E898-93AE-43E9-A31B-1164B4C54D66}" dt="2022-10-25T14:14:03.720" v="1083" actId="47"/>
        <pc:sldMkLst>
          <pc:docMk/>
          <pc:sldMk cId="2191814883" sldId="2132"/>
        </pc:sldMkLst>
        <pc:spChg chg="add del mod">
          <ac:chgData name="Elsaker, Sheri" userId="03aeeb51-71af-4ec0-ba02-b4548e55d73c" providerId="ADAL" clId="{1514E898-93AE-43E9-A31B-1164B4C54D66}" dt="2022-10-25T14:07:50.025" v="927" actId="478"/>
          <ac:spMkLst>
            <pc:docMk/>
            <pc:sldMk cId="2191814883" sldId="2132"/>
            <ac:spMk id="2" creationId="{AB222DF9-545F-473A-A06D-5D0EA2589723}"/>
          </ac:spMkLst>
        </pc:spChg>
        <pc:spChg chg="add del mod">
          <ac:chgData name="Elsaker, Sheri" userId="03aeeb51-71af-4ec0-ba02-b4548e55d73c" providerId="ADAL" clId="{1514E898-93AE-43E9-A31B-1164B4C54D66}" dt="2022-10-25T14:07:47.960" v="926" actId="478"/>
          <ac:spMkLst>
            <pc:docMk/>
            <pc:sldMk cId="2191814883" sldId="2132"/>
            <ac:spMk id="3" creationId="{E5CE634C-BD7E-4262-9445-25CC5AD80AB0}"/>
          </ac:spMkLst>
        </pc:spChg>
        <pc:spChg chg="add mod">
          <ac:chgData name="Elsaker, Sheri" userId="03aeeb51-71af-4ec0-ba02-b4548e55d73c" providerId="ADAL" clId="{1514E898-93AE-43E9-A31B-1164B4C54D66}" dt="2022-10-25T14:07:23.904" v="923"/>
          <ac:spMkLst>
            <pc:docMk/>
            <pc:sldMk cId="2191814883" sldId="2132"/>
            <ac:spMk id="4" creationId="{068B33EF-6C8B-475E-8811-F618B67593F8}"/>
          </ac:spMkLst>
        </pc:spChg>
        <pc:spChg chg="add mod">
          <ac:chgData name="Elsaker, Sheri" userId="03aeeb51-71af-4ec0-ba02-b4548e55d73c" providerId="ADAL" clId="{1514E898-93AE-43E9-A31B-1164B4C54D66}" dt="2022-10-25T14:07:23.904" v="923"/>
          <ac:spMkLst>
            <pc:docMk/>
            <pc:sldMk cId="2191814883" sldId="2132"/>
            <ac:spMk id="5" creationId="{5E2A48DA-9F66-4DA5-B68E-3A9421310842}"/>
          </ac:spMkLst>
        </pc:spChg>
        <pc:spChg chg="add mod">
          <ac:chgData name="Elsaker, Sheri" userId="03aeeb51-71af-4ec0-ba02-b4548e55d73c" providerId="ADAL" clId="{1514E898-93AE-43E9-A31B-1164B4C54D66}" dt="2022-10-25T14:07:23.904" v="923"/>
          <ac:spMkLst>
            <pc:docMk/>
            <pc:sldMk cId="2191814883" sldId="2132"/>
            <ac:spMk id="6" creationId="{AE68F12C-F50D-477A-BDF8-4F396437D5D3}"/>
          </ac:spMkLst>
        </pc:spChg>
        <pc:spChg chg="add mod">
          <ac:chgData name="Elsaker, Sheri" userId="03aeeb51-71af-4ec0-ba02-b4548e55d73c" providerId="ADAL" clId="{1514E898-93AE-43E9-A31B-1164B4C54D66}" dt="2022-10-25T14:07:23.904" v="923"/>
          <ac:spMkLst>
            <pc:docMk/>
            <pc:sldMk cId="2191814883" sldId="2132"/>
            <ac:spMk id="7" creationId="{E747A56A-9966-4D7E-B89D-FA69927714DF}"/>
          </ac:spMkLst>
        </pc:spChg>
        <pc:spChg chg="add mod">
          <ac:chgData name="Elsaker, Sheri" userId="03aeeb51-71af-4ec0-ba02-b4548e55d73c" providerId="ADAL" clId="{1514E898-93AE-43E9-A31B-1164B4C54D66}" dt="2022-10-25T14:07:23.904" v="923"/>
          <ac:spMkLst>
            <pc:docMk/>
            <pc:sldMk cId="2191814883" sldId="2132"/>
            <ac:spMk id="9" creationId="{F033C46F-B196-48B7-B6C5-65A4843EDCA8}"/>
          </ac:spMkLst>
        </pc:spChg>
        <pc:spChg chg="add mod">
          <ac:chgData name="Elsaker, Sheri" userId="03aeeb51-71af-4ec0-ba02-b4548e55d73c" providerId="ADAL" clId="{1514E898-93AE-43E9-A31B-1164B4C54D66}" dt="2022-10-25T14:07:23.904" v="923"/>
          <ac:spMkLst>
            <pc:docMk/>
            <pc:sldMk cId="2191814883" sldId="2132"/>
            <ac:spMk id="10" creationId="{8B7C3220-4F72-42EA-97B9-0C511D1B79F3}"/>
          </ac:spMkLst>
        </pc:spChg>
        <pc:spChg chg="add mod">
          <ac:chgData name="Elsaker, Sheri" userId="03aeeb51-71af-4ec0-ba02-b4548e55d73c" providerId="ADAL" clId="{1514E898-93AE-43E9-A31B-1164B4C54D66}" dt="2022-10-25T14:07:23.904" v="923"/>
          <ac:spMkLst>
            <pc:docMk/>
            <pc:sldMk cId="2191814883" sldId="2132"/>
            <ac:spMk id="15" creationId="{5117F25F-4076-41E6-A814-7441D821896A}"/>
          </ac:spMkLst>
        </pc:spChg>
        <pc:spChg chg="add del mod">
          <ac:chgData name="Elsaker, Sheri" userId="03aeeb51-71af-4ec0-ba02-b4548e55d73c" providerId="ADAL" clId="{1514E898-93AE-43E9-A31B-1164B4C54D66}" dt="2022-10-25T14:07:45.540" v="925"/>
          <ac:spMkLst>
            <pc:docMk/>
            <pc:sldMk cId="2191814883" sldId="2132"/>
            <ac:spMk id="16" creationId="{6041F954-E099-4DA6-856D-99F8F5C951D5}"/>
          </ac:spMkLst>
        </pc:spChg>
        <pc:spChg chg="add del mod">
          <ac:chgData name="Elsaker, Sheri" userId="03aeeb51-71af-4ec0-ba02-b4548e55d73c" providerId="ADAL" clId="{1514E898-93AE-43E9-A31B-1164B4C54D66}" dt="2022-10-25T14:07:45.540" v="925"/>
          <ac:spMkLst>
            <pc:docMk/>
            <pc:sldMk cId="2191814883" sldId="2132"/>
            <ac:spMk id="17" creationId="{217C0987-E218-4E93-B4B2-2F5C3EAFDD33}"/>
          </ac:spMkLst>
        </pc:spChg>
        <pc:spChg chg="add mod">
          <ac:chgData name="Elsaker, Sheri" userId="03aeeb51-71af-4ec0-ba02-b4548e55d73c" providerId="ADAL" clId="{1514E898-93AE-43E9-A31B-1164B4C54D66}" dt="2022-10-25T14:08:04.471" v="928"/>
          <ac:spMkLst>
            <pc:docMk/>
            <pc:sldMk cId="2191814883" sldId="2132"/>
            <ac:spMk id="18" creationId="{83453B20-AC6A-48F1-8B19-6BE1FEBB6999}"/>
          </ac:spMkLst>
        </pc:spChg>
        <pc:spChg chg="add del mod">
          <ac:chgData name="Elsaker, Sheri" userId="03aeeb51-71af-4ec0-ba02-b4548e55d73c" providerId="ADAL" clId="{1514E898-93AE-43E9-A31B-1164B4C54D66}" dt="2022-10-25T14:08:19.856" v="931" actId="478"/>
          <ac:spMkLst>
            <pc:docMk/>
            <pc:sldMk cId="2191814883" sldId="2132"/>
            <ac:spMk id="19" creationId="{C0C1F1FC-4ED8-421A-B8D8-310F24D81FB3}"/>
          </ac:spMkLst>
        </pc:spChg>
        <pc:picChg chg="add mod">
          <ac:chgData name="Elsaker, Sheri" userId="03aeeb51-71af-4ec0-ba02-b4548e55d73c" providerId="ADAL" clId="{1514E898-93AE-43E9-A31B-1164B4C54D66}" dt="2022-10-25T14:07:23.904" v="923"/>
          <ac:picMkLst>
            <pc:docMk/>
            <pc:sldMk cId="2191814883" sldId="2132"/>
            <ac:picMk id="8" creationId="{8E4C8CF0-FFE6-4357-9F01-3916CD99BE62}"/>
          </ac:picMkLst>
        </pc:picChg>
        <pc:picChg chg="add mod">
          <ac:chgData name="Elsaker, Sheri" userId="03aeeb51-71af-4ec0-ba02-b4548e55d73c" providerId="ADAL" clId="{1514E898-93AE-43E9-A31B-1164B4C54D66}" dt="2022-10-25T14:07:23.904" v="923"/>
          <ac:picMkLst>
            <pc:docMk/>
            <pc:sldMk cId="2191814883" sldId="2132"/>
            <ac:picMk id="11" creationId="{2CC5A96F-CABB-4284-A61F-77F8D9130C36}"/>
          </ac:picMkLst>
        </pc:picChg>
        <pc:picChg chg="add mod">
          <ac:chgData name="Elsaker, Sheri" userId="03aeeb51-71af-4ec0-ba02-b4548e55d73c" providerId="ADAL" clId="{1514E898-93AE-43E9-A31B-1164B4C54D66}" dt="2022-10-25T14:07:23.904" v="923"/>
          <ac:picMkLst>
            <pc:docMk/>
            <pc:sldMk cId="2191814883" sldId="2132"/>
            <ac:picMk id="12" creationId="{2C4DB167-FD5F-4106-BAFF-66CF0326D8E6}"/>
          </ac:picMkLst>
        </pc:picChg>
        <pc:picChg chg="add mod">
          <ac:chgData name="Elsaker, Sheri" userId="03aeeb51-71af-4ec0-ba02-b4548e55d73c" providerId="ADAL" clId="{1514E898-93AE-43E9-A31B-1164B4C54D66}" dt="2022-10-25T14:07:23.904" v="923"/>
          <ac:picMkLst>
            <pc:docMk/>
            <pc:sldMk cId="2191814883" sldId="2132"/>
            <ac:picMk id="13" creationId="{989D3096-7737-45A8-95F1-9BDA2D14CE6E}"/>
          </ac:picMkLst>
        </pc:picChg>
        <pc:picChg chg="add mod">
          <ac:chgData name="Elsaker, Sheri" userId="03aeeb51-71af-4ec0-ba02-b4548e55d73c" providerId="ADAL" clId="{1514E898-93AE-43E9-A31B-1164B4C54D66}" dt="2022-10-25T14:07:23.904" v="923"/>
          <ac:picMkLst>
            <pc:docMk/>
            <pc:sldMk cId="2191814883" sldId="2132"/>
            <ac:picMk id="14" creationId="{3BA505ED-45C1-4FF4-91EE-4494760D5DBF}"/>
          </ac:picMkLst>
        </pc:picChg>
      </pc:sldChg>
      <pc:sldChg chg="delSp modSp del">
        <pc:chgData name="Elsaker, Sheri" userId="03aeeb51-71af-4ec0-ba02-b4548e55d73c" providerId="ADAL" clId="{1514E898-93AE-43E9-A31B-1164B4C54D66}" dt="2022-10-25T14:14:02.522" v="1082" actId="47"/>
        <pc:sldMkLst>
          <pc:docMk/>
          <pc:sldMk cId="765690550" sldId="2133"/>
        </pc:sldMkLst>
        <pc:spChg chg="del">
          <ac:chgData name="Elsaker, Sheri" userId="03aeeb51-71af-4ec0-ba02-b4548e55d73c" providerId="ADAL" clId="{1514E898-93AE-43E9-A31B-1164B4C54D66}" dt="2022-10-25T14:13:45.753" v="1078"/>
          <ac:spMkLst>
            <pc:docMk/>
            <pc:sldMk cId="765690550" sldId="2133"/>
            <ac:spMk id="16" creationId="{E2E32236-11B3-4D90-B1ED-14F2A20B6AEB}"/>
          </ac:spMkLst>
        </pc:spChg>
        <pc:spChg chg="del">
          <ac:chgData name="Elsaker, Sheri" userId="03aeeb51-71af-4ec0-ba02-b4548e55d73c" providerId="ADAL" clId="{1514E898-93AE-43E9-A31B-1164B4C54D66}" dt="2022-10-25T14:13:45.753" v="1078"/>
          <ac:spMkLst>
            <pc:docMk/>
            <pc:sldMk cId="765690550" sldId="2133"/>
            <ac:spMk id="17" creationId="{FF52D437-CFD1-44BD-B8D3-9D232F878F08}"/>
          </ac:spMkLst>
        </pc:spChg>
        <pc:spChg chg="del mod">
          <ac:chgData name="Elsaker, Sheri" userId="03aeeb51-71af-4ec0-ba02-b4548e55d73c" providerId="ADAL" clId="{1514E898-93AE-43E9-A31B-1164B4C54D66}" dt="2022-10-25T14:13:45.753" v="1078"/>
          <ac:spMkLst>
            <pc:docMk/>
            <pc:sldMk cId="765690550" sldId="2133"/>
            <ac:spMk id="18" creationId="{E865556F-FA86-4909-A8C0-63B6AEF45642}"/>
          </ac:spMkLst>
        </pc:spChg>
        <pc:spChg chg="del mod">
          <ac:chgData name="Elsaker, Sheri" userId="03aeeb51-71af-4ec0-ba02-b4548e55d73c" providerId="ADAL" clId="{1514E898-93AE-43E9-A31B-1164B4C54D66}" dt="2022-10-25T14:13:45.753" v="1078"/>
          <ac:spMkLst>
            <pc:docMk/>
            <pc:sldMk cId="765690550" sldId="2133"/>
            <ac:spMk id="19" creationId="{46EBA18C-8227-4A29-BBB3-5178C8717A1B}"/>
          </ac:spMkLst>
        </pc:spChg>
        <pc:spChg chg="del">
          <ac:chgData name="Elsaker, Sheri" userId="03aeeb51-71af-4ec0-ba02-b4548e55d73c" providerId="ADAL" clId="{1514E898-93AE-43E9-A31B-1164B4C54D66}" dt="2022-10-25T14:13:45.753" v="1078"/>
          <ac:spMkLst>
            <pc:docMk/>
            <pc:sldMk cId="765690550" sldId="2133"/>
            <ac:spMk id="25" creationId="{4440002B-EA35-4E2B-B0CA-E267823E4631}"/>
          </ac:spMkLst>
        </pc:spChg>
        <pc:spChg chg="del">
          <ac:chgData name="Elsaker, Sheri" userId="03aeeb51-71af-4ec0-ba02-b4548e55d73c" providerId="ADAL" clId="{1514E898-93AE-43E9-A31B-1164B4C54D66}" dt="2022-10-25T14:13:45.753" v="1078"/>
          <ac:spMkLst>
            <pc:docMk/>
            <pc:sldMk cId="765690550" sldId="2133"/>
            <ac:spMk id="26" creationId="{7CE829EB-9DF1-424D-A9E7-ABEB9C101F33}"/>
          </ac:spMkLst>
        </pc:spChg>
        <pc:spChg chg="del">
          <ac:chgData name="Elsaker, Sheri" userId="03aeeb51-71af-4ec0-ba02-b4548e55d73c" providerId="ADAL" clId="{1514E898-93AE-43E9-A31B-1164B4C54D66}" dt="2022-10-25T14:13:45.753" v="1078"/>
          <ac:spMkLst>
            <pc:docMk/>
            <pc:sldMk cId="765690550" sldId="2133"/>
            <ac:spMk id="27" creationId="{150052BD-A1A9-4A9B-B1D2-2BAD0759A958}"/>
          </ac:spMkLst>
        </pc:spChg>
        <pc:spChg chg="del">
          <ac:chgData name="Elsaker, Sheri" userId="03aeeb51-71af-4ec0-ba02-b4548e55d73c" providerId="ADAL" clId="{1514E898-93AE-43E9-A31B-1164B4C54D66}" dt="2022-10-25T14:13:45.753" v="1078"/>
          <ac:spMkLst>
            <pc:docMk/>
            <pc:sldMk cId="765690550" sldId="2133"/>
            <ac:spMk id="28" creationId="{79E9CBD6-1BE3-4BBF-AAAB-0F0FCF8DE9D4}"/>
          </ac:spMkLst>
        </pc:spChg>
        <pc:spChg chg="del">
          <ac:chgData name="Elsaker, Sheri" userId="03aeeb51-71af-4ec0-ba02-b4548e55d73c" providerId="ADAL" clId="{1514E898-93AE-43E9-A31B-1164B4C54D66}" dt="2022-10-25T14:13:45.753" v="1078"/>
          <ac:spMkLst>
            <pc:docMk/>
            <pc:sldMk cId="765690550" sldId="2133"/>
            <ac:spMk id="31" creationId="{4F61C109-728F-46E7-8D99-253CF8695A5E}"/>
          </ac:spMkLst>
        </pc:spChg>
        <pc:spChg chg="del">
          <ac:chgData name="Elsaker, Sheri" userId="03aeeb51-71af-4ec0-ba02-b4548e55d73c" providerId="ADAL" clId="{1514E898-93AE-43E9-A31B-1164B4C54D66}" dt="2022-10-25T14:13:45.753" v="1078"/>
          <ac:spMkLst>
            <pc:docMk/>
            <pc:sldMk cId="765690550" sldId="2133"/>
            <ac:spMk id="32" creationId="{164E826A-5DF4-4B39-B9BA-9F0F2A03C036}"/>
          </ac:spMkLst>
        </pc:spChg>
        <pc:spChg chg="del">
          <ac:chgData name="Elsaker, Sheri" userId="03aeeb51-71af-4ec0-ba02-b4548e55d73c" providerId="ADAL" clId="{1514E898-93AE-43E9-A31B-1164B4C54D66}" dt="2022-10-25T14:13:45.753" v="1078"/>
          <ac:spMkLst>
            <pc:docMk/>
            <pc:sldMk cId="765690550" sldId="2133"/>
            <ac:spMk id="33" creationId="{6BFE4CB7-A5D7-4F02-883C-038CB96ADEC4}"/>
          </ac:spMkLst>
        </pc:spChg>
        <pc:picChg chg="del">
          <ac:chgData name="Elsaker, Sheri" userId="03aeeb51-71af-4ec0-ba02-b4548e55d73c" providerId="ADAL" clId="{1514E898-93AE-43E9-A31B-1164B4C54D66}" dt="2022-10-25T14:13:45.753" v="1078"/>
          <ac:picMkLst>
            <pc:docMk/>
            <pc:sldMk cId="765690550" sldId="2133"/>
            <ac:picMk id="29" creationId="{DECB088B-BDE5-415C-9367-1CAB96D5279B}"/>
          </ac:picMkLst>
        </pc:picChg>
        <pc:picChg chg="del">
          <ac:chgData name="Elsaker, Sheri" userId="03aeeb51-71af-4ec0-ba02-b4548e55d73c" providerId="ADAL" clId="{1514E898-93AE-43E9-A31B-1164B4C54D66}" dt="2022-10-25T14:13:45.753" v="1078"/>
          <ac:picMkLst>
            <pc:docMk/>
            <pc:sldMk cId="765690550" sldId="2133"/>
            <ac:picMk id="30" creationId="{CB5981AD-02FA-4DD5-B6E4-6D0FC978207C}"/>
          </ac:picMkLst>
        </pc:picChg>
      </pc:sldChg>
      <pc:sldChg chg="addSp modSp new mod modNotesTx">
        <pc:chgData name="Elsaker, Sheri" userId="03aeeb51-71af-4ec0-ba02-b4548e55d73c" providerId="ADAL" clId="{1514E898-93AE-43E9-A31B-1164B4C54D66}" dt="2022-10-27T15:24:11.069" v="7529" actId="20577"/>
        <pc:sldMkLst>
          <pc:docMk/>
          <pc:sldMk cId="3904207690" sldId="2135"/>
        </pc:sldMkLst>
        <pc:spChg chg="add mod">
          <ac:chgData name="Elsaker, Sheri" userId="03aeeb51-71af-4ec0-ba02-b4548e55d73c" providerId="ADAL" clId="{1514E898-93AE-43E9-A31B-1164B4C54D66}" dt="2022-10-25T14:13:36.322" v="1077"/>
          <ac:spMkLst>
            <pc:docMk/>
            <pc:sldMk cId="3904207690" sldId="2135"/>
            <ac:spMk id="2" creationId="{BFE4988E-EC2F-461F-833A-E7246FD43DFB}"/>
          </ac:spMkLst>
        </pc:spChg>
        <pc:spChg chg="add mod">
          <ac:chgData name="Elsaker, Sheri" userId="03aeeb51-71af-4ec0-ba02-b4548e55d73c" providerId="ADAL" clId="{1514E898-93AE-43E9-A31B-1164B4C54D66}" dt="2022-10-25T14:13:36.322" v="1077"/>
          <ac:spMkLst>
            <pc:docMk/>
            <pc:sldMk cId="3904207690" sldId="2135"/>
            <ac:spMk id="3" creationId="{E75FEF0B-DB80-4291-A3F1-F5F01D29ED30}"/>
          </ac:spMkLst>
        </pc:spChg>
        <pc:spChg chg="add mod">
          <ac:chgData name="Elsaker, Sheri" userId="03aeeb51-71af-4ec0-ba02-b4548e55d73c" providerId="ADAL" clId="{1514E898-93AE-43E9-A31B-1164B4C54D66}" dt="2022-10-25T18:45:18.375" v="2969" actId="20577"/>
          <ac:spMkLst>
            <pc:docMk/>
            <pc:sldMk cId="3904207690" sldId="2135"/>
            <ac:spMk id="4" creationId="{A7F1E0C2-F53B-4721-BB1D-9414B4FC9609}"/>
          </ac:spMkLst>
        </pc:spChg>
        <pc:spChg chg="add mod">
          <ac:chgData name="Elsaker, Sheri" userId="03aeeb51-71af-4ec0-ba02-b4548e55d73c" providerId="ADAL" clId="{1514E898-93AE-43E9-A31B-1164B4C54D66}" dt="2022-10-25T14:13:36.322" v="1077"/>
          <ac:spMkLst>
            <pc:docMk/>
            <pc:sldMk cId="3904207690" sldId="2135"/>
            <ac:spMk id="5" creationId="{2AFFCB3C-E27F-4B5F-80EA-A32B6EE110EC}"/>
          </ac:spMkLst>
        </pc:spChg>
        <pc:spChg chg="add mod">
          <ac:chgData name="Elsaker, Sheri" userId="03aeeb51-71af-4ec0-ba02-b4548e55d73c" providerId="ADAL" clId="{1514E898-93AE-43E9-A31B-1164B4C54D66}" dt="2022-10-25T14:13:36.322" v="1077"/>
          <ac:spMkLst>
            <pc:docMk/>
            <pc:sldMk cId="3904207690" sldId="2135"/>
            <ac:spMk id="6" creationId="{70B155E1-97D1-40DC-953B-53A472054E58}"/>
          </ac:spMkLst>
        </pc:spChg>
        <pc:spChg chg="add mod">
          <ac:chgData name="Elsaker, Sheri" userId="03aeeb51-71af-4ec0-ba02-b4548e55d73c" providerId="ADAL" clId="{1514E898-93AE-43E9-A31B-1164B4C54D66}" dt="2022-10-25T14:13:36.322" v="1077"/>
          <ac:spMkLst>
            <pc:docMk/>
            <pc:sldMk cId="3904207690" sldId="2135"/>
            <ac:spMk id="7" creationId="{4099C6AE-A747-4FFF-8E0B-8AA07879A072}"/>
          </ac:spMkLst>
        </pc:spChg>
        <pc:spChg chg="add mod">
          <ac:chgData name="Elsaker, Sheri" userId="03aeeb51-71af-4ec0-ba02-b4548e55d73c" providerId="ADAL" clId="{1514E898-93AE-43E9-A31B-1164B4C54D66}" dt="2022-10-27T15:24:11.069" v="7529" actId="20577"/>
          <ac:spMkLst>
            <pc:docMk/>
            <pc:sldMk cId="3904207690" sldId="2135"/>
            <ac:spMk id="8" creationId="{920A127D-2720-4AB3-A987-25869DCE7B9E}"/>
          </ac:spMkLst>
        </pc:spChg>
        <pc:spChg chg="add mod">
          <ac:chgData name="Elsaker, Sheri" userId="03aeeb51-71af-4ec0-ba02-b4548e55d73c" providerId="ADAL" clId="{1514E898-93AE-43E9-A31B-1164B4C54D66}" dt="2022-10-25T14:13:36.322" v="1077"/>
          <ac:spMkLst>
            <pc:docMk/>
            <pc:sldMk cId="3904207690" sldId="2135"/>
            <ac:spMk id="9" creationId="{F9D79797-7CFA-41D1-8926-C8DE6AECF515}"/>
          </ac:spMkLst>
        </pc:spChg>
        <pc:spChg chg="add mod">
          <ac:chgData name="Elsaker, Sheri" userId="03aeeb51-71af-4ec0-ba02-b4548e55d73c" providerId="ADAL" clId="{1514E898-93AE-43E9-A31B-1164B4C54D66}" dt="2022-10-25T14:13:36.322" v="1077"/>
          <ac:spMkLst>
            <pc:docMk/>
            <pc:sldMk cId="3904207690" sldId="2135"/>
            <ac:spMk id="12" creationId="{97F7505A-D6DF-4457-906E-34A49550126C}"/>
          </ac:spMkLst>
        </pc:spChg>
        <pc:spChg chg="add mod">
          <ac:chgData name="Elsaker, Sheri" userId="03aeeb51-71af-4ec0-ba02-b4548e55d73c" providerId="ADAL" clId="{1514E898-93AE-43E9-A31B-1164B4C54D66}" dt="2022-10-25T14:13:36.322" v="1077"/>
          <ac:spMkLst>
            <pc:docMk/>
            <pc:sldMk cId="3904207690" sldId="2135"/>
            <ac:spMk id="13" creationId="{F8F5BCF5-7BC3-4AC1-8F0A-802F42F0A6BF}"/>
          </ac:spMkLst>
        </pc:spChg>
        <pc:spChg chg="add mod">
          <ac:chgData name="Elsaker, Sheri" userId="03aeeb51-71af-4ec0-ba02-b4548e55d73c" providerId="ADAL" clId="{1514E898-93AE-43E9-A31B-1164B4C54D66}" dt="2022-10-25T14:13:36.322" v="1077"/>
          <ac:spMkLst>
            <pc:docMk/>
            <pc:sldMk cId="3904207690" sldId="2135"/>
            <ac:spMk id="14" creationId="{820ADE9D-1B99-4427-BA6B-BD73448635BD}"/>
          </ac:spMkLst>
        </pc:spChg>
        <pc:picChg chg="add mod">
          <ac:chgData name="Elsaker, Sheri" userId="03aeeb51-71af-4ec0-ba02-b4548e55d73c" providerId="ADAL" clId="{1514E898-93AE-43E9-A31B-1164B4C54D66}" dt="2022-10-25T14:13:36.322" v="1077"/>
          <ac:picMkLst>
            <pc:docMk/>
            <pc:sldMk cId="3904207690" sldId="2135"/>
            <ac:picMk id="10" creationId="{0911E445-D1A2-4FEB-8671-C4988D04BA32}"/>
          </ac:picMkLst>
        </pc:picChg>
        <pc:picChg chg="add mod">
          <ac:chgData name="Elsaker, Sheri" userId="03aeeb51-71af-4ec0-ba02-b4548e55d73c" providerId="ADAL" clId="{1514E898-93AE-43E9-A31B-1164B4C54D66}" dt="2022-10-25T14:13:36.322" v="1077"/>
          <ac:picMkLst>
            <pc:docMk/>
            <pc:sldMk cId="3904207690" sldId="2135"/>
            <ac:picMk id="11" creationId="{1A7C79FC-965F-4C6F-8C54-ED57B2CD022F}"/>
          </ac:picMkLst>
        </pc:picChg>
        <pc:picChg chg="add mod">
          <ac:chgData name="Elsaker, Sheri" userId="03aeeb51-71af-4ec0-ba02-b4548e55d73c" providerId="ADAL" clId="{1514E898-93AE-43E9-A31B-1164B4C54D66}" dt="2022-10-25T18:43:12.162" v="2950" actId="14100"/>
          <ac:picMkLst>
            <pc:docMk/>
            <pc:sldMk cId="3904207690" sldId="2135"/>
            <ac:picMk id="1026" creationId="{63B9FEEF-683E-483E-9444-0A6C83D47E8C}"/>
          </ac:picMkLst>
        </pc:picChg>
        <pc:picChg chg="add mod">
          <ac:chgData name="Elsaker, Sheri" userId="03aeeb51-71af-4ec0-ba02-b4548e55d73c" providerId="ADAL" clId="{1514E898-93AE-43E9-A31B-1164B4C54D66}" dt="2022-10-25T18:44:00.963" v="2954" actId="14100"/>
          <ac:picMkLst>
            <pc:docMk/>
            <pc:sldMk cId="3904207690" sldId="2135"/>
            <ac:picMk id="1028" creationId="{9669BF1C-2A4F-4ACC-AE8E-816F24A6CB04}"/>
          </ac:picMkLst>
        </pc:picChg>
        <pc:picChg chg="add mod">
          <ac:chgData name="Elsaker, Sheri" userId="03aeeb51-71af-4ec0-ba02-b4548e55d73c" providerId="ADAL" clId="{1514E898-93AE-43E9-A31B-1164B4C54D66}" dt="2022-10-25T19:12:51.983" v="3551" actId="14100"/>
          <ac:picMkLst>
            <pc:docMk/>
            <pc:sldMk cId="3904207690" sldId="2135"/>
            <ac:picMk id="1030" creationId="{F7656DE5-6AFB-4852-8F56-AF480A723C86}"/>
          </ac:picMkLst>
        </pc:picChg>
      </pc:sldChg>
      <pc:sldChg chg="addSp modSp new del">
        <pc:chgData name="Elsaker, Sheri" userId="03aeeb51-71af-4ec0-ba02-b4548e55d73c" providerId="ADAL" clId="{1514E898-93AE-43E9-A31B-1164B4C54D66}" dt="2022-10-25T14:14:00.865" v="1081" actId="47"/>
        <pc:sldMkLst>
          <pc:docMk/>
          <pc:sldMk cId="769116916" sldId="2136"/>
        </pc:sldMkLst>
        <pc:spChg chg="add mod">
          <ac:chgData name="Elsaker, Sheri" userId="03aeeb51-71af-4ec0-ba02-b4548e55d73c" providerId="ADAL" clId="{1514E898-93AE-43E9-A31B-1164B4C54D66}" dt="2022-10-25T14:13:55.925" v="1080"/>
          <ac:spMkLst>
            <pc:docMk/>
            <pc:sldMk cId="769116916" sldId="2136"/>
            <ac:spMk id="2" creationId="{F0AC1084-8F8F-4924-82BC-33DDC6D5A958}"/>
          </ac:spMkLst>
        </pc:spChg>
        <pc:spChg chg="add mod">
          <ac:chgData name="Elsaker, Sheri" userId="03aeeb51-71af-4ec0-ba02-b4548e55d73c" providerId="ADAL" clId="{1514E898-93AE-43E9-A31B-1164B4C54D66}" dt="2022-10-25T14:13:55.925" v="1080"/>
          <ac:spMkLst>
            <pc:docMk/>
            <pc:sldMk cId="769116916" sldId="2136"/>
            <ac:spMk id="3" creationId="{255D58E8-4D7B-44E1-AA2D-645A7F2D3057}"/>
          </ac:spMkLst>
        </pc:spChg>
        <pc:spChg chg="add mod">
          <ac:chgData name="Elsaker, Sheri" userId="03aeeb51-71af-4ec0-ba02-b4548e55d73c" providerId="ADAL" clId="{1514E898-93AE-43E9-A31B-1164B4C54D66}" dt="2022-10-25T14:13:55.925" v="1080"/>
          <ac:spMkLst>
            <pc:docMk/>
            <pc:sldMk cId="769116916" sldId="2136"/>
            <ac:spMk id="4" creationId="{8807CBC2-F3B5-42BA-9664-15895A949C55}"/>
          </ac:spMkLst>
        </pc:spChg>
        <pc:spChg chg="add mod">
          <ac:chgData name="Elsaker, Sheri" userId="03aeeb51-71af-4ec0-ba02-b4548e55d73c" providerId="ADAL" clId="{1514E898-93AE-43E9-A31B-1164B4C54D66}" dt="2022-10-25T14:13:55.925" v="1080"/>
          <ac:spMkLst>
            <pc:docMk/>
            <pc:sldMk cId="769116916" sldId="2136"/>
            <ac:spMk id="5" creationId="{66734A10-EF74-4C32-9E12-40FA92F8558A}"/>
          </ac:spMkLst>
        </pc:spChg>
        <pc:spChg chg="add mod">
          <ac:chgData name="Elsaker, Sheri" userId="03aeeb51-71af-4ec0-ba02-b4548e55d73c" providerId="ADAL" clId="{1514E898-93AE-43E9-A31B-1164B4C54D66}" dt="2022-10-25T14:13:55.925" v="1080"/>
          <ac:spMkLst>
            <pc:docMk/>
            <pc:sldMk cId="769116916" sldId="2136"/>
            <ac:spMk id="6" creationId="{1DA4CA22-DA75-419A-BDE6-2CEF94499FC1}"/>
          </ac:spMkLst>
        </pc:spChg>
        <pc:spChg chg="add mod">
          <ac:chgData name="Elsaker, Sheri" userId="03aeeb51-71af-4ec0-ba02-b4548e55d73c" providerId="ADAL" clId="{1514E898-93AE-43E9-A31B-1164B4C54D66}" dt="2022-10-25T14:13:55.925" v="1080"/>
          <ac:spMkLst>
            <pc:docMk/>
            <pc:sldMk cId="769116916" sldId="2136"/>
            <ac:spMk id="7" creationId="{544BAE7D-6699-4496-9E30-F33F3F6AFFC0}"/>
          </ac:spMkLst>
        </pc:spChg>
        <pc:spChg chg="add mod">
          <ac:chgData name="Elsaker, Sheri" userId="03aeeb51-71af-4ec0-ba02-b4548e55d73c" providerId="ADAL" clId="{1514E898-93AE-43E9-A31B-1164B4C54D66}" dt="2022-10-25T14:13:55.925" v="1080"/>
          <ac:spMkLst>
            <pc:docMk/>
            <pc:sldMk cId="769116916" sldId="2136"/>
            <ac:spMk id="8" creationId="{4FA09E5C-6BC2-45EE-9EFD-27737CF5B150}"/>
          </ac:spMkLst>
        </pc:spChg>
        <pc:spChg chg="add mod">
          <ac:chgData name="Elsaker, Sheri" userId="03aeeb51-71af-4ec0-ba02-b4548e55d73c" providerId="ADAL" clId="{1514E898-93AE-43E9-A31B-1164B4C54D66}" dt="2022-10-25T14:13:55.925" v="1080"/>
          <ac:spMkLst>
            <pc:docMk/>
            <pc:sldMk cId="769116916" sldId="2136"/>
            <ac:spMk id="9" creationId="{6621E76C-4EA3-44BD-9354-D0947A528D39}"/>
          </ac:spMkLst>
        </pc:spChg>
        <pc:spChg chg="add mod">
          <ac:chgData name="Elsaker, Sheri" userId="03aeeb51-71af-4ec0-ba02-b4548e55d73c" providerId="ADAL" clId="{1514E898-93AE-43E9-A31B-1164B4C54D66}" dt="2022-10-25T14:13:55.925" v="1080"/>
          <ac:spMkLst>
            <pc:docMk/>
            <pc:sldMk cId="769116916" sldId="2136"/>
            <ac:spMk id="12" creationId="{92651F63-E9CF-402C-8180-E242419F502D}"/>
          </ac:spMkLst>
        </pc:spChg>
        <pc:spChg chg="add mod">
          <ac:chgData name="Elsaker, Sheri" userId="03aeeb51-71af-4ec0-ba02-b4548e55d73c" providerId="ADAL" clId="{1514E898-93AE-43E9-A31B-1164B4C54D66}" dt="2022-10-25T14:13:55.925" v="1080"/>
          <ac:spMkLst>
            <pc:docMk/>
            <pc:sldMk cId="769116916" sldId="2136"/>
            <ac:spMk id="13" creationId="{861E2ACE-C75B-4633-AC94-D5D82D59D748}"/>
          </ac:spMkLst>
        </pc:spChg>
        <pc:spChg chg="add mod">
          <ac:chgData name="Elsaker, Sheri" userId="03aeeb51-71af-4ec0-ba02-b4548e55d73c" providerId="ADAL" clId="{1514E898-93AE-43E9-A31B-1164B4C54D66}" dt="2022-10-25T14:13:55.925" v="1080"/>
          <ac:spMkLst>
            <pc:docMk/>
            <pc:sldMk cId="769116916" sldId="2136"/>
            <ac:spMk id="14" creationId="{E305AA67-191A-40CA-A60C-3DB3335D2C04}"/>
          </ac:spMkLst>
        </pc:spChg>
        <pc:picChg chg="add mod">
          <ac:chgData name="Elsaker, Sheri" userId="03aeeb51-71af-4ec0-ba02-b4548e55d73c" providerId="ADAL" clId="{1514E898-93AE-43E9-A31B-1164B4C54D66}" dt="2022-10-25T14:13:55.925" v="1080"/>
          <ac:picMkLst>
            <pc:docMk/>
            <pc:sldMk cId="769116916" sldId="2136"/>
            <ac:picMk id="10" creationId="{7B540CDD-3209-4EBD-AA66-E53568A0C3E1}"/>
          </ac:picMkLst>
        </pc:picChg>
        <pc:picChg chg="add mod">
          <ac:chgData name="Elsaker, Sheri" userId="03aeeb51-71af-4ec0-ba02-b4548e55d73c" providerId="ADAL" clId="{1514E898-93AE-43E9-A31B-1164B4C54D66}" dt="2022-10-25T14:13:55.925" v="1080"/>
          <ac:picMkLst>
            <pc:docMk/>
            <pc:sldMk cId="769116916" sldId="2136"/>
            <ac:picMk id="11" creationId="{29913846-3EC0-4E04-933C-14CD8823993E}"/>
          </ac:picMkLst>
        </pc:picChg>
      </pc:sldChg>
      <pc:sldChg chg="addSp delSp modSp new mod modNotesTx">
        <pc:chgData name="Elsaker, Sheri" userId="03aeeb51-71af-4ec0-ba02-b4548e55d73c" providerId="ADAL" clId="{1514E898-93AE-43E9-A31B-1164B4C54D66}" dt="2022-10-27T12:20:38.744" v="4976" actId="20577"/>
        <pc:sldMkLst>
          <pc:docMk/>
          <pc:sldMk cId="1519144107" sldId="2136"/>
        </pc:sldMkLst>
        <pc:spChg chg="add mod">
          <ac:chgData name="Elsaker, Sheri" userId="03aeeb51-71af-4ec0-ba02-b4548e55d73c" providerId="ADAL" clId="{1514E898-93AE-43E9-A31B-1164B4C54D66}" dt="2022-10-27T12:19:46.496" v="4941" actId="1038"/>
          <ac:spMkLst>
            <pc:docMk/>
            <pc:sldMk cId="1519144107" sldId="2136"/>
            <ac:spMk id="4" creationId="{5525CB07-3800-4A97-85E3-0AE7D72A0DE4}"/>
          </ac:spMkLst>
        </pc:spChg>
        <pc:spChg chg="add mod">
          <ac:chgData name="Elsaker, Sheri" userId="03aeeb51-71af-4ec0-ba02-b4548e55d73c" providerId="ADAL" clId="{1514E898-93AE-43E9-A31B-1164B4C54D66}" dt="2022-10-27T12:18:31.789" v="4872" actId="14100"/>
          <ac:spMkLst>
            <pc:docMk/>
            <pc:sldMk cId="1519144107" sldId="2136"/>
            <ac:spMk id="5" creationId="{4F555DBF-F3DA-43C3-A3DF-6797286A6EE7}"/>
          </ac:spMkLst>
        </pc:spChg>
        <pc:spChg chg="add mod">
          <ac:chgData name="Elsaker, Sheri" userId="03aeeb51-71af-4ec0-ba02-b4548e55d73c" providerId="ADAL" clId="{1514E898-93AE-43E9-A31B-1164B4C54D66}" dt="2022-10-27T12:16:12.038" v="4682" actId="1035"/>
          <ac:spMkLst>
            <pc:docMk/>
            <pc:sldMk cId="1519144107" sldId="2136"/>
            <ac:spMk id="6" creationId="{8DF57EA6-BCAD-4896-9D92-5AD423CEB96B}"/>
          </ac:spMkLst>
        </pc:spChg>
        <pc:spChg chg="add mod">
          <ac:chgData name="Elsaker, Sheri" userId="03aeeb51-71af-4ec0-ba02-b4548e55d73c" providerId="ADAL" clId="{1514E898-93AE-43E9-A31B-1164B4C54D66}" dt="2022-10-27T12:20:17.544" v="4956" actId="1038"/>
          <ac:spMkLst>
            <pc:docMk/>
            <pc:sldMk cId="1519144107" sldId="2136"/>
            <ac:spMk id="7" creationId="{6F33D924-3B45-4E3A-BE6D-E16EA6A5B31F}"/>
          </ac:spMkLst>
        </pc:spChg>
        <pc:spChg chg="mod">
          <ac:chgData name="Elsaker, Sheri" userId="03aeeb51-71af-4ec0-ba02-b4548e55d73c" providerId="ADAL" clId="{1514E898-93AE-43E9-A31B-1164B4C54D66}" dt="2022-10-27T12:15:15.598" v="4659" actId="1036"/>
          <ac:spMkLst>
            <pc:docMk/>
            <pc:sldMk cId="1519144107" sldId="2136"/>
            <ac:spMk id="9" creationId="{79F06601-98A2-4B20-A084-845D48D0B54F}"/>
          </ac:spMkLst>
        </pc:spChg>
        <pc:spChg chg="mod">
          <ac:chgData name="Elsaker, Sheri" userId="03aeeb51-71af-4ec0-ba02-b4548e55d73c" providerId="ADAL" clId="{1514E898-93AE-43E9-A31B-1164B4C54D66}" dt="2022-10-27T12:15:15.598" v="4659" actId="1036"/>
          <ac:spMkLst>
            <pc:docMk/>
            <pc:sldMk cId="1519144107" sldId="2136"/>
            <ac:spMk id="10" creationId="{BB9DA478-F168-46F7-83B4-302D61348D6E}"/>
          </ac:spMkLst>
        </pc:spChg>
        <pc:spChg chg="mod">
          <ac:chgData name="Elsaker, Sheri" userId="03aeeb51-71af-4ec0-ba02-b4548e55d73c" providerId="ADAL" clId="{1514E898-93AE-43E9-A31B-1164B4C54D66}" dt="2022-10-27T12:15:15.598" v="4659" actId="1036"/>
          <ac:spMkLst>
            <pc:docMk/>
            <pc:sldMk cId="1519144107" sldId="2136"/>
            <ac:spMk id="11" creationId="{34B634CE-92FE-4FA6-A8E9-267E0B22A212}"/>
          </ac:spMkLst>
        </pc:spChg>
        <pc:spChg chg="mod">
          <ac:chgData name="Elsaker, Sheri" userId="03aeeb51-71af-4ec0-ba02-b4548e55d73c" providerId="ADAL" clId="{1514E898-93AE-43E9-A31B-1164B4C54D66}" dt="2022-10-25T18:39:05.219" v="2824" actId="1038"/>
          <ac:spMkLst>
            <pc:docMk/>
            <pc:sldMk cId="1519144107" sldId="2136"/>
            <ac:spMk id="13" creationId="{C8163F3B-83E4-4362-9E83-DA40E9BB43C0}"/>
          </ac:spMkLst>
        </pc:spChg>
        <pc:spChg chg="mod">
          <ac:chgData name="Elsaker, Sheri" userId="03aeeb51-71af-4ec0-ba02-b4548e55d73c" providerId="ADAL" clId="{1514E898-93AE-43E9-A31B-1164B4C54D66}" dt="2022-10-25T18:39:05.219" v="2824" actId="1038"/>
          <ac:spMkLst>
            <pc:docMk/>
            <pc:sldMk cId="1519144107" sldId="2136"/>
            <ac:spMk id="14" creationId="{DB48AF4E-3FFF-4F08-A709-F871FCDD27DD}"/>
          </ac:spMkLst>
        </pc:spChg>
        <pc:spChg chg="add del mod">
          <ac:chgData name="Elsaker, Sheri" userId="03aeeb51-71af-4ec0-ba02-b4548e55d73c" providerId="ADAL" clId="{1514E898-93AE-43E9-A31B-1164B4C54D66}" dt="2022-10-27T12:15:15.598" v="4659" actId="1036"/>
          <ac:spMkLst>
            <pc:docMk/>
            <pc:sldMk cId="1519144107" sldId="2136"/>
            <ac:spMk id="16" creationId="{003D0CDB-0576-46B5-B1DA-32EA82B4E6DE}"/>
          </ac:spMkLst>
        </pc:spChg>
        <pc:spChg chg="add del mod">
          <ac:chgData name="Elsaker, Sheri" userId="03aeeb51-71af-4ec0-ba02-b4548e55d73c" providerId="ADAL" clId="{1514E898-93AE-43E9-A31B-1164B4C54D66}" dt="2022-10-25T18:36:12.870" v="2740" actId="478"/>
          <ac:spMkLst>
            <pc:docMk/>
            <pc:sldMk cId="1519144107" sldId="2136"/>
            <ac:spMk id="17" creationId="{855FB324-FC4A-4B33-8E33-93F4043D8585}"/>
          </ac:spMkLst>
        </pc:spChg>
        <pc:spChg chg="add del mod">
          <ac:chgData name="Elsaker, Sheri" userId="03aeeb51-71af-4ec0-ba02-b4548e55d73c" providerId="ADAL" clId="{1514E898-93AE-43E9-A31B-1164B4C54D66}" dt="2022-10-25T18:37:25.289" v="2756" actId="478"/>
          <ac:spMkLst>
            <pc:docMk/>
            <pc:sldMk cId="1519144107" sldId="2136"/>
            <ac:spMk id="18" creationId="{1F4D098A-B160-402F-BC6D-59843B34E715}"/>
          </ac:spMkLst>
        </pc:spChg>
        <pc:spChg chg="add del mod">
          <ac:chgData name="Elsaker, Sheri" userId="03aeeb51-71af-4ec0-ba02-b4548e55d73c" providerId="ADAL" clId="{1514E898-93AE-43E9-A31B-1164B4C54D66}" dt="2022-10-25T18:39:01.321" v="2801" actId="478"/>
          <ac:spMkLst>
            <pc:docMk/>
            <pc:sldMk cId="1519144107" sldId="2136"/>
            <ac:spMk id="19" creationId="{D05B2609-19BA-41E0-8D01-670EAC2D2A9D}"/>
          </ac:spMkLst>
        </pc:spChg>
        <pc:spChg chg="add mod">
          <ac:chgData name="Elsaker, Sheri" userId="03aeeb51-71af-4ec0-ba02-b4548e55d73c" providerId="ADAL" clId="{1514E898-93AE-43E9-A31B-1164B4C54D66}" dt="2022-10-27T12:15:15.598" v="4659" actId="1036"/>
          <ac:spMkLst>
            <pc:docMk/>
            <pc:sldMk cId="1519144107" sldId="2136"/>
            <ac:spMk id="28" creationId="{181E03B5-5CB5-4228-AC24-DD4B43912B0C}"/>
          </ac:spMkLst>
        </pc:spChg>
        <pc:spChg chg="add mod ord">
          <ac:chgData name="Elsaker, Sheri" userId="03aeeb51-71af-4ec0-ba02-b4548e55d73c" providerId="ADAL" clId="{1514E898-93AE-43E9-A31B-1164B4C54D66}" dt="2022-10-27T12:15:15.598" v="4659" actId="1036"/>
          <ac:spMkLst>
            <pc:docMk/>
            <pc:sldMk cId="1519144107" sldId="2136"/>
            <ac:spMk id="29" creationId="{140C6B87-D260-464D-8FF1-C682A06D31FD}"/>
          </ac:spMkLst>
        </pc:spChg>
        <pc:spChg chg="add mod ord">
          <ac:chgData name="Elsaker, Sheri" userId="03aeeb51-71af-4ec0-ba02-b4548e55d73c" providerId="ADAL" clId="{1514E898-93AE-43E9-A31B-1164B4C54D66}" dt="2022-10-27T12:15:15.598" v="4659" actId="1036"/>
          <ac:spMkLst>
            <pc:docMk/>
            <pc:sldMk cId="1519144107" sldId="2136"/>
            <ac:spMk id="30" creationId="{A72BEF68-4400-4A4E-AAD3-22CEF76E7BA8}"/>
          </ac:spMkLst>
        </pc:spChg>
        <pc:spChg chg="add del mod ord">
          <ac:chgData name="Elsaker, Sheri" userId="03aeeb51-71af-4ec0-ba02-b4548e55d73c" providerId="ADAL" clId="{1514E898-93AE-43E9-A31B-1164B4C54D66}" dt="2022-10-27T12:15:15.598" v="4659" actId="1036"/>
          <ac:spMkLst>
            <pc:docMk/>
            <pc:sldMk cId="1519144107" sldId="2136"/>
            <ac:spMk id="33" creationId="{97C3887C-54C4-4B8F-94B5-2EFCD5E295C9}"/>
          </ac:spMkLst>
        </pc:spChg>
        <pc:spChg chg="add del mod">
          <ac:chgData name="Elsaker, Sheri" userId="03aeeb51-71af-4ec0-ba02-b4548e55d73c" providerId="ADAL" clId="{1514E898-93AE-43E9-A31B-1164B4C54D66}" dt="2022-10-25T18:40:23.965" v="2901"/>
          <ac:spMkLst>
            <pc:docMk/>
            <pc:sldMk cId="1519144107" sldId="2136"/>
            <ac:spMk id="34" creationId="{EAF7363E-A842-490A-8FCC-43BED95E62EE}"/>
          </ac:spMkLst>
        </pc:spChg>
        <pc:spChg chg="add del mod">
          <ac:chgData name="Elsaker, Sheri" userId="03aeeb51-71af-4ec0-ba02-b4548e55d73c" providerId="ADAL" clId="{1514E898-93AE-43E9-A31B-1164B4C54D66}" dt="2022-10-25T18:40:23.965" v="2901"/>
          <ac:spMkLst>
            <pc:docMk/>
            <pc:sldMk cId="1519144107" sldId="2136"/>
            <ac:spMk id="35" creationId="{30EEA0F1-8918-4EF8-80A4-B6927EB3BFC6}"/>
          </ac:spMkLst>
        </pc:spChg>
        <pc:spChg chg="add mod">
          <ac:chgData name="Elsaker, Sheri" userId="03aeeb51-71af-4ec0-ba02-b4548e55d73c" providerId="ADAL" clId="{1514E898-93AE-43E9-A31B-1164B4C54D66}" dt="2022-10-27T12:20:38.744" v="4976" actId="20577"/>
          <ac:spMkLst>
            <pc:docMk/>
            <pc:sldMk cId="1519144107" sldId="2136"/>
            <ac:spMk id="36" creationId="{FA20B7E5-5E98-4578-99BB-3022777C2611}"/>
          </ac:spMkLst>
        </pc:spChg>
        <pc:spChg chg="add mod">
          <ac:chgData name="Elsaker, Sheri" userId="03aeeb51-71af-4ec0-ba02-b4548e55d73c" providerId="ADAL" clId="{1514E898-93AE-43E9-A31B-1164B4C54D66}" dt="2022-10-25T18:40:27.508" v="2902"/>
          <ac:spMkLst>
            <pc:docMk/>
            <pc:sldMk cId="1519144107" sldId="2136"/>
            <ac:spMk id="37" creationId="{B268B159-A2B9-46A7-BC7F-0CEA4959BB26}"/>
          </ac:spMkLst>
        </pc:spChg>
        <pc:grpChg chg="add mod">
          <ac:chgData name="Elsaker, Sheri" userId="03aeeb51-71af-4ec0-ba02-b4548e55d73c" providerId="ADAL" clId="{1514E898-93AE-43E9-A31B-1164B4C54D66}" dt="2022-10-27T12:15:15.598" v="4659" actId="1036"/>
          <ac:grpSpMkLst>
            <pc:docMk/>
            <pc:sldMk cId="1519144107" sldId="2136"/>
            <ac:grpSpMk id="8" creationId="{0E510D39-EA3B-42C6-9DC2-0B850BE58194}"/>
          </ac:grpSpMkLst>
        </pc:grpChg>
        <pc:grpChg chg="add del mod">
          <ac:chgData name="Elsaker, Sheri" userId="03aeeb51-71af-4ec0-ba02-b4548e55d73c" providerId="ADAL" clId="{1514E898-93AE-43E9-A31B-1164B4C54D66}" dt="2022-10-25T18:39:06.310" v="2825" actId="478"/>
          <ac:grpSpMkLst>
            <pc:docMk/>
            <pc:sldMk cId="1519144107" sldId="2136"/>
            <ac:grpSpMk id="12" creationId="{AF0ECEA1-719B-42E7-8BF4-44CF305FFC12}"/>
          </ac:grpSpMkLst>
        </pc:grpChg>
        <pc:picChg chg="add del mod">
          <ac:chgData name="Elsaker, Sheri" userId="03aeeb51-71af-4ec0-ba02-b4548e55d73c" providerId="ADAL" clId="{1514E898-93AE-43E9-A31B-1164B4C54D66}" dt="2022-10-25T18:40:13.442" v="2899" actId="478"/>
          <ac:picMkLst>
            <pc:docMk/>
            <pc:sldMk cId="1519144107" sldId="2136"/>
            <ac:picMk id="21" creationId="{CBE9E344-A851-431A-A27C-12F9C31CA258}"/>
          </ac:picMkLst>
        </pc:picChg>
        <pc:picChg chg="add mod ord">
          <ac:chgData name="Elsaker, Sheri" userId="03aeeb51-71af-4ec0-ba02-b4548e55d73c" providerId="ADAL" clId="{1514E898-93AE-43E9-A31B-1164B4C54D66}" dt="2022-10-27T12:15:15.598" v="4659" actId="1036"/>
          <ac:picMkLst>
            <pc:docMk/>
            <pc:sldMk cId="1519144107" sldId="2136"/>
            <ac:picMk id="23" creationId="{02488EAB-7718-4B63-9C3C-95F1136D2936}"/>
          </ac:picMkLst>
        </pc:picChg>
        <pc:picChg chg="add mod">
          <ac:chgData name="Elsaker, Sheri" userId="03aeeb51-71af-4ec0-ba02-b4548e55d73c" providerId="ADAL" clId="{1514E898-93AE-43E9-A31B-1164B4C54D66}" dt="2022-10-27T12:15:15.598" v="4659" actId="1036"/>
          <ac:picMkLst>
            <pc:docMk/>
            <pc:sldMk cId="1519144107" sldId="2136"/>
            <ac:picMk id="25" creationId="{7DAC4790-19EB-4894-9186-C8ADD46B4899}"/>
          </ac:picMkLst>
        </pc:picChg>
        <pc:picChg chg="add del mod">
          <ac:chgData name="Elsaker, Sheri" userId="03aeeb51-71af-4ec0-ba02-b4548e55d73c" providerId="ADAL" clId="{1514E898-93AE-43E9-A31B-1164B4C54D66}" dt="2022-10-25T18:40:11.126" v="2898" actId="478"/>
          <ac:picMkLst>
            <pc:docMk/>
            <pc:sldMk cId="1519144107" sldId="2136"/>
            <ac:picMk id="27" creationId="{11A44016-D911-47CA-9A5A-815984EA7ECD}"/>
          </ac:picMkLst>
        </pc:picChg>
        <pc:picChg chg="add mod">
          <ac:chgData name="Elsaker, Sheri" userId="03aeeb51-71af-4ec0-ba02-b4548e55d73c" providerId="ADAL" clId="{1514E898-93AE-43E9-A31B-1164B4C54D66}" dt="2022-10-27T12:15:15.598" v="4659" actId="1036"/>
          <ac:picMkLst>
            <pc:docMk/>
            <pc:sldMk cId="1519144107" sldId="2136"/>
            <ac:picMk id="32" creationId="{BE5E4520-7F9D-4A02-8CDF-B7465BE77662}"/>
          </ac:picMkLst>
        </pc:picChg>
        <pc:picChg chg="add mod">
          <ac:chgData name="Elsaker, Sheri" userId="03aeeb51-71af-4ec0-ba02-b4548e55d73c" providerId="ADAL" clId="{1514E898-93AE-43E9-A31B-1164B4C54D66}" dt="2022-10-27T12:15:15.598" v="4659" actId="1036"/>
          <ac:picMkLst>
            <pc:docMk/>
            <pc:sldMk cId="1519144107" sldId="2136"/>
            <ac:picMk id="39" creationId="{829D0ABC-F006-41E8-BE24-8E8D7C9DA512}"/>
          </ac:picMkLst>
        </pc:picChg>
        <pc:cxnChg chg="add mod ord">
          <ac:chgData name="Elsaker, Sheri" userId="03aeeb51-71af-4ec0-ba02-b4548e55d73c" providerId="ADAL" clId="{1514E898-93AE-43E9-A31B-1164B4C54D66}" dt="2022-10-27T12:20:26.393" v="4957" actId="167"/>
          <ac:cxnSpMkLst>
            <pc:docMk/>
            <pc:sldMk cId="1519144107" sldId="2136"/>
            <ac:cxnSpMk id="2" creationId="{AB2A2A82-41F9-412F-9D0F-692B6F39C9EF}"/>
          </ac:cxnSpMkLst>
        </pc:cxnChg>
        <pc:cxnChg chg="add mod">
          <ac:chgData name="Elsaker, Sheri" userId="03aeeb51-71af-4ec0-ba02-b4548e55d73c" providerId="ADAL" clId="{1514E898-93AE-43E9-A31B-1164B4C54D66}" dt="2022-10-27T12:15:15.598" v="4659" actId="1036"/>
          <ac:cxnSpMkLst>
            <pc:docMk/>
            <pc:sldMk cId="1519144107" sldId="2136"/>
            <ac:cxnSpMk id="3" creationId="{F6887D3B-A5C8-491C-9DA0-98BFC17C89F2}"/>
          </ac:cxnSpMkLst>
        </pc:cxnChg>
        <pc:cxnChg chg="add mod">
          <ac:chgData name="Elsaker, Sheri" userId="03aeeb51-71af-4ec0-ba02-b4548e55d73c" providerId="ADAL" clId="{1514E898-93AE-43E9-A31B-1164B4C54D66}" dt="2022-10-27T12:15:15.598" v="4659" actId="1036"/>
          <ac:cxnSpMkLst>
            <pc:docMk/>
            <pc:sldMk cId="1519144107" sldId="2136"/>
            <ac:cxnSpMk id="15" creationId="{AA56DE6E-EB68-4DE4-B6C4-3AC258EBCE60}"/>
          </ac:cxnSpMkLst>
        </pc:cxnChg>
      </pc:sldChg>
      <pc:sldChg chg="del">
        <pc:chgData name="Elsaker, Sheri" userId="03aeeb51-71af-4ec0-ba02-b4548e55d73c" providerId="ADAL" clId="{1514E898-93AE-43E9-A31B-1164B4C54D66}" dt="2022-10-25T18:26:05.859" v="2597" actId="47"/>
        <pc:sldMkLst>
          <pc:docMk/>
          <pc:sldMk cId="2551299187" sldId="2136"/>
        </pc:sldMkLst>
      </pc:sldChg>
      <pc:sldChg chg="addSp modSp del mod">
        <pc:chgData name="Elsaker, Sheri" userId="03aeeb51-71af-4ec0-ba02-b4548e55d73c" providerId="ADAL" clId="{1514E898-93AE-43E9-A31B-1164B4C54D66}" dt="2022-10-25T18:26:03.918" v="2596" actId="47"/>
        <pc:sldMkLst>
          <pc:docMk/>
          <pc:sldMk cId="1260473153" sldId="2137"/>
        </pc:sldMkLst>
        <pc:spChg chg="mod">
          <ac:chgData name="Elsaker, Sheri" userId="03aeeb51-71af-4ec0-ba02-b4548e55d73c" providerId="ADAL" clId="{1514E898-93AE-43E9-A31B-1164B4C54D66}" dt="2022-10-25T17:58:32.654" v="1171" actId="1036"/>
          <ac:spMkLst>
            <pc:docMk/>
            <pc:sldMk cId="1260473153" sldId="2137"/>
            <ac:spMk id="29" creationId="{00000000-0000-0000-0000-000000000000}"/>
          </ac:spMkLst>
        </pc:spChg>
        <pc:spChg chg="mod">
          <ac:chgData name="Elsaker, Sheri" userId="03aeeb51-71af-4ec0-ba02-b4548e55d73c" providerId="ADAL" clId="{1514E898-93AE-43E9-A31B-1164B4C54D66}" dt="2022-10-25T17:58:32.654" v="1171" actId="1036"/>
          <ac:spMkLst>
            <pc:docMk/>
            <pc:sldMk cId="1260473153" sldId="2137"/>
            <ac:spMk id="30" creationId="{00000000-0000-0000-0000-000000000000}"/>
          </ac:spMkLst>
        </pc:spChg>
        <pc:spChg chg="add mod">
          <ac:chgData name="Elsaker, Sheri" userId="03aeeb51-71af-4ec0-ba02-b4548e55d73c" providerId="ADAL" clId="{1514E898-93AE-43E9-A31B-1164B4C54D66}" dt="2022-10-25T17:58:03.703" v="1114" actId="207"/>
          <ac:spMkLst>
            <pc:docMk/>
            <pc:sldMk cId="1260473153" sldId="2137"/>
            <ac:spMk id="31" creationId="{CD1CAC02-D59A-46D1-B88D-5B04F61AA512}"/>
          </ac:spMkLst>
        </pc:spChg>
        <pc:spChg chg="mod">
          <ac:chgData name="Elsaker, Sheri" userId="03aeeb51-71af-4ec0-ba02-b4548e55d73c" providerId="ADAL" clId="{1514E898-93AE-43E9-A31B-1164B4C54D66}" dt="2022-10-25T18:00:35.948" v="1344" actId="14100"/>
          <ac:spMkLst>
            <pc:docMk/>
            <pc:sldMk cId="1260473153" sldId="2137"/>
            <ac:spMk id="41" creationId="{00000000-0000-0000-0000-000000000000}"/>
          </ac:spMkLst>
        </pc:spChg>
        <pc:spChg chg="mod">
          <ac:chgData name="Elsaker, Sheri" userId="03aeeb51-71af-4ec0-ba02-b4548e55d73c" providerId="ADAL" clId="{1514E898-93AE-43E9-A31B-1164B4C54D66}" dt="2022-10-25T18:00:35.948" v="1344" actId="14100"/>
          <ac:spMkLst>
            <pc:docMk/>
            <pc:sldMk cId="1260473153" sldId="2137"/>
            <ac:spMk id="42" creationId="{00000000-0000-0000-0000-000000000000}"/>
          </ac:spMkLst>
        </pc:spChg>
        <pc:spChg chg="mod">
          <ac:chgData name="Elsaker, Sheri" userId="03aeeb51-71af-4ec0-ba02-b4548e55d73c" providerId="ADAL" clId="{1514E898-93AE-43E9-A31B-1164B4C54D66}" dt="2022-10-25T17:59:32.170" v="1280" actId="1035"/>
          <ac:spMkLst>
            <pc:docMk/>
            <pc:sldMk cId="1260473153" sldId="2137"/>
            <ac:spMk id="56" creationId="{00000000-0000-0000-0000-000000000000}"/>
          </ac:spMkLst>
        </pc:spChg>
        <pc:spChg chg="mod">
          <ac:chgData name="Elsaker, Sheri" userId="03aeeb51-71af-4ec0-ba02-b4548e55d73c" providerId="ADAL" clId="{1514E898-93AE-43E9-A31B-1164B4C54D66}" dt="2022-10-25T17:59:32.170" v="1280" actId="1035"/>
          <ac:spMkLst>
            <pc:docMk/>
            <pc:sldMk cId="1260473153" sldId="2137"/>
            <ac:spMk id="57" creationId="{00000000-0000-0000-0000-000000000000}"/>
          </ac:spMkLst>
        </pc:spChg>
        <pc:spChg chg="mod">
          <ac:chgData name="Elsaker, Sheri" userId="03aeeb51-71af-4ec0-ba02-b4548e55d73c" providerId="ADAL" clId="{1514E898-93AE-43E9-A31B-1164B4C54D66}" dt="2022-10-25T17:59:07.423" v="1240" actId="1035"/>
          <ac:spMkLst>
            <pc:docMk/>
            <pc:sldMk cId="1260473153" sldId="2137"/>
            <ac:spMk id="65" creationId="{00000000-0000-0000-0000-000000000000}"/>
          </ac:spMkLst>
        </pc:spChg>
        <pc:spChg chg="mod">
          <ac:chgData name="Elsaker, Sheri" userId="03aeeb51-71af-4ec0-ba02-b4548e55d73c" providerId="ADAL" clId="{1514E898-93AE-43E9-A31B-1164B4C54D66}" dt="2022-10-25T17:59:07.423" v="1240" actId="1035"/>
          <ac:spMkLst>
            <pc:docMk/>
            <pc:sldMk cId="1260473153" sldId="2137"/>
            <ac:spMk id="66" creationId="{00000000-0000-0000-0000-000000000000}"/>
          </ac:spMkLst>
        </pc:spChg>
        <pc:spChg chg="mod">
          <ac:chgData name="Elsaker, Sheri" userId="03aeeb51-71af-4ec0-ba02-b4548e55d73c" providerId="ADAL" clId="{1514E898-93AE-43E9-A31B-1164B4C54D66}" dt="2022-10-25T18:00:29.492" v="1342" actId="1035"/>
          <ac:spMkLst>
            <pc:docMk/>
            <pc:sldMk cId="1260473153" sldId="2137"/>
            <ac:spMk id="70" creationId="{00000000-0000-0000-0000-000000000000}"/>
          </ac:spMkLst>
        </pc:spChg>
        <pc:spChg chg="mod">
          <ac:chgData name="Elsaker, Sheri" userId="03aeeb51-71af-4ec0-ba02-b4548e55d73c" providerId="ADAL" clId="{1514E898-93AE-43E9-A31B-1164B4C54D66}" dt="2022-10-25T17:59:32.170" v="1280" actId="1035"/>
          <ac:spMkLst>
            <pc:docMk/>
            <pc:sldMk cId="1260473153" sldId="2137"/>
            <ac:spMk id="71" creationId="{00000000-0000-0000-0000-000000000000}"/>
          </ac:spMkLst>
        </pc:spChg>
        <pc:spChg chg="mod">
          <ac:chgData name="Elsaker, Sheri" userId="03aeeb51-71af-4ec0-ba02-b4548e55d73c" providerId="ADAL" clId="{1514E898-93AE-43E9-A31B-1164B4C54D66}" dt="2022-10-25T17:58:32.654" v="1171" actId="1036"/>
          <ac:spMkLst>
            <pc:docMk/>
            <pc:sldMk cId="1260473153" sldId="2137"/>
            <ac:spMk id="75" creationId="{00000000-0000-0000-0000-000000000000}"/>
          </ac:spMkLst>
        </pc:spChg>
        <pc:spChg chg="mod">
          <ac:chgData name="Elsaker, Sheri" userId="03aeeb51-71af-4ec0-ba02-b4548e55d73c" providerId="ADAL" clId="{1514E898-93AE-43E9-A31B-1164B4C54D66}" dt="2022-10-25T17:59:07.423" v="1240" actId="1035"/>
          <ac:spMkLst>
            <pc:docMk/>
            <pc:sldMk cId="1260473153" sldId="2137"/>
            <ac:spMk id="77" creationId="{00000000-0000-0000-0000-000000000000}"/>
          </ac:spMkLst>
        </pc:spChg>
        <pc:spChg chg="mod">
          <ac:chgData name="Elsaker, Sheri" userId="03aeeb51-71af-4ec0-ba02-b4548e55d73c" providerId="ADAL" clId="{1514E898-93AE-43E9-A31B-1164B4C54D66}" dt="2022-10-25T17:58:32.654" v="1171" actId="1036"/>
          <ac:spMkLst>
            <pc:docMk/>
            <pc:sldMk cId="1260473153" sldId="2137"/>
            <ac:spMk id="138" creationId="{00000000-0000-0000-0000-000000000000}"/>
          </ac:spMkLst>
        </pc:spChg>
        <pc:spChg chg="mod">
          <ac:chgData name="Elsaker, Sheri" userId="03aeeb51-71af-4ec0-ba02-b4548e55d73c" providerId="ADAL" clId="{1514E898-93AE-43E9-A31B-1164B4C54D66}" dt="2022-10-25T18:00:35.948" v="1344" actId="14100"/>
          <ac:spMkLst>
            <pc:docMk/>
            <pc:sldMk cId="1260473153" sldId="2137"/>
            <ac:spMk id="139" creationId="{00000000-0000-0000-0000-000000000000}"/>
          </ac:spMkLst>
        </pc:spChg>
        <pc:spChg chg="mod">
          <ac:chgData name="Elsaker, Sheri" userId="03aeeb51-71af-4ec0-ba02-b4548e55d73c" providerId="ADAL" clId="{1514E898-93AE-43E9-A31B-1164B4C54D66}" dt="2022-10-25T17:59:32.170" v="1280" actId="1035"/>
          <ac:spMkLst>
            <pc:docMk/>
            <pc:sldMk cId="1260473153" sldId="2137"/>
            <ac:spMk id="141" creationId="{00000000-0000-0000-0000-000000000000}"/>
          </ac:spMkLst>
        </pc:spChg>
        <pc:spChg chg="mod">
          <ac:chgData name="Elsaker, Sheri" userId="03aeeb51-71af-4ec0-ba02-b4548e55d73c" providerId="ADAL" clId="{1514E898-93AE-43E9-A31B-1164B4C54D66}" dt="2022-10-25T17:59:07.423" v="1240" actId="1035"/>
          <ac:spMkLst>
            <pc:docMk/>
            <pc:sldMk cId="1260473153" sldId="2137"/>
            <ac:spMk id="142" creationId="{00000000-0000-0000-0000-000000000000}"/>
          </ac:spMkLst>
        </pc:spChg>
        <pc:cxnChg chg="mod">
          <ac:chgData name="Elsaker, Sheri" userId="03aeeb51-71af-4ec0-ba02-b4548e55d73c" providerId="ADAL" clId="{1514E898-93AE-43E9-A31B-1164B4C54D66}" dt="2022-10-25T18:00:35.948" v="1344" actId="14100"/>
          <ac:cxnSpMkLst>
            <pc:docMk/>
            <pc:sldMk cId="1260473153" sldId="2137"/>
            <ac:cxnSpMk id="7" creationId="{00000000-0000-0000-0000-000000000000}"/>
          </ac:cxnSpMkLst>
        </pc:cxnChg>
        <pc:cxnChg chg="mod">
          <ac:chgData name="Elsaker, Sheri" userId="03aeeb51-71af-4ec0-ba02-b4548e55d73c" providerId="ADAL" clId="{1514E898-93AE-43E9-A31B-1164B4C54D66}" dt="2022-10-25T17:58:32.654" v="1171" actId="1036"/>
          <ac:cxnSpMkLst>
            <pc:docMk/>
            <pc:sldMk cId="1260473153" sldId="2137"/>
            <ac:cxnSpMk id="72" creationId="{00000000-0000-0000-0000-000000000000}"/>
          </ac:cxnSpMkLst>
        </pc:cxnChg>
        <pc:cxnChg chg="mod">
          <ac:chgData name="Elsaker, Sheri" userId="03aeeb51-71af-4ec0-ba02-b4548e55d73c" providerId="ADAL" clId="{1514E898-93AE-43E9-A31B-1164B4C54D66}" dt="2022-10-25T18:00:35.948" v="1344" actId="14100"/>
          <ac:cxnSpMkLst>
            <pc:docMk/>
            <pc:sldMk cId="1260473153" sldId="2137"/>
            <ac:cxnSpMk id="73" creationId="{00000000-0000-0000-0000-000000000000}"/>
          </ac:cxnSpMkLst>
        </pc:cxnChg>
        <pc:cxnChg chg="mod">
          <ac:chgData name="Elsaker, Sheri" userId="03aeeb51-71af-4ec0-ba02-b4548e55d73c" providerId="ADAL" clId="{1514E898-93AE-43E9-A31B-1164B4C54D66}" dt="2022-10-25T17:59:32.170" v="1280" actId="1035"/>
          <ac:cxnSpMkLst>
            <pc:docMk/>
            <pc:sldMk cId="1260473153" sldId="2137"/>
            <ac:cxnSpMk id="78" creationId="{00000000-0000-0000-0000-000000000000}"/>
          </ac:cxnSpMkLst>
        </pc:cxnChg>
        <pc:cxnChg chg="mod">
          <ac:chgData name="Elsaker, Sheri" userId="03aeeb51-71af-4ec0-ba02-b4548e55d73c" providerId="ADAL" clId="{1514E898-93AE-43E9-A31B-1164B4C54D66}" dt="2022-10-25T17:59:07.423" v="1240" actId="1035"/>
          <ac:cxnSpMkLst>
            <pc:docMk/>
            <pc:sldMk cId="1260473153" sldId="2137"/>
            <ac:cxnSpMk id="79" creationId="{00000000-0000-0000-0000-000000000000}"/>
          </ac:cxnSpMkLst>
        </pc:cxnChg>
      </pc:sldChg>
      <pc:sldChg chg="del">
        <pc:chgData name="Elsaker, Sheri" userId="03aeeb51-71af-4ec0-ba02-b4548e55d73c" providerId="ADAL" clId="{1514E898-93AE-43E9-A31B-1164B4C54D66}" dt="2022-10-25T18:31:47.766" v="2609" actId="47"/>
        <pc:sldMkLst>
          <pc:docMk/>
          <pc:sldMk cId="2009849738" sldId="2137"/>
        </pc:sldMkLst>
      </pc:sldChg>
      <pc:sldChg chg="addSp delSp modSp add mod modNotesTx">
        <pc:chgData name="Elsaker, Sheri" userId="03aeeb51-71af-4ec0-ba02-b4548e55d73c" providerId="ADAL" clId="{1514E898-93AE-43E9-A31B-1164B4C54D66}" dt="2022-10-28T17:55:43.581" v="8795" actId="20577"/>
        <pc:sldMkLst>
          <pc:docMk/>
          <pc:sldMk cId="244629787" sldId="2138"/>
        </pc:sldMkLst>
        <pc:spChg chg="add mod ord">
          <ac:chgData name="Elsaker, Sheri" userId="03aeeb51-71af-4ec0-ba02-b4548e55d73c" providerId="ADAL" clId="{1514E898-93AE-43E9-A31B-1164B4C54D66}" dt="2022-10-27T16:32:09.076" v="8062" actId="1076"/>
          <ac:spMkLst>
            <pc:docMk/>
            <pc:sldMk cId="244629787" sldId="2138"/>
            <ac:spMk id="9" creationId="{F06D3CA6-2FE0-4B26-A5D0-F6F8BF96EC0D}"/>
          </ac:spMkLst>
        </pc:spChg>
        <pc:spChg chg="add mod">
          <ac:chgData name="Elsaker, Sheri" userId="03aeeb51-71af-4ec0-ba02-b4548e55d73c" providerId="ADAL" clId="{1514E898-93AE-43E9-A31B-1164B4C54D66}" dt="2022-10-27T16:26:14.335" v="8058" actId="1076"/>
          <ac:spMkLst>
            <pc:docMk/>
            <pc:sldMk cId="244629787" sldId="2138"/>
            <ac:spMk id="10" creationId="{113345B7-A643-4D54-9B65-F8E6FEB42226}"/>
          </ac:spMkLst>
        </pc:spChg>
        <pc:spChg chg="add mod">
          <ac:chgData name="Elsaker, Sheri" userId="03aeeb51-71af-4ec0-ba02-b4548e55d73c" providerId="ADAL" clId="{1514E898-93AE-43E9-A31B-1164B4C54D66}" dt="2022-10-27T16:47:39.032" v="8502" actId="208"/>
          <ac:spMkLst>
            <pc:docMk/>
            <pc:sldMk cId="244629787" sldId="2138"/>
            <ac:spMk id="11" creationId="{6CBFD705-D6F1-4F94-9EC2-D8A2FA351686}"/>
          </ac:spMkLst>
        </pc:spChg>
        <pc:spChg chg="mod">
          <ac:chgData name="Elsaker, Sheri" userId="03aeeb51-71af-4ec0-ba02-b4548e55d73c" providerId="ADAL" clId="{1514E898-93AE-43E9-A31B-1164B4C54D66}" dt="2022-10-27T16:20:29.383" v="7942" actId="20577"/>
          <ac:spMkLst>
            <pc:docMk/>
            <pc:sldMk cId="244629787" sldId="2138"/>
            <ac:spMk id="37" creationId="{4E5B019D-6BC1-4570-9FB3-D8F79C703418}"/>
          </ac:spMkLst>
        </pc:spChg>
        <pc:spChg chg="mod">
          <ac:chgData name="Elsaker, Sheri" userId="03aeeb51-71af-4ec0-ba02-b4548e55d73c" providerId="ADAL" clId="{1514E898-93AE-43E9-A31B-1164B4C54D66}" dt="2022-10-25T19:08:35.271" v="3319" actId="20577"/>
          <ac:spMkLst>
            <pc:docMk/>
            <pc:sldMk cId="244629787" sldId="2138"/>
            <ac:spMk id="38" creationId="{EEAA6AD0-46E1-4E03-897D-991B591A3AD5}"/>
          </ac:spMkLst>
        </pc:spChg>
        <pc:spChg chg="del">
          <ac:chgData name="Elsaker, Sheri" userId="03aeeb51-71af-4ec0-ba02-b4548e55d73c" providerId="ADAL" clId="{1514E898-93AE-43E9-A31B-1164B4C54D66}" dt="2022-10-25T19:08:31.182" v="3316" actId="478"/>
          <ac:spMkLst>
            <pc:docMk/>
            <pc:sldMk cId="244629787" sldId="2138"/>
            <ac:spMk id="56" creationId="{E4673061-0DCC-FF44-BC15-36499893F6A3}"/>
          </ac:spMkLst>
        </pc:spChg>
        <pc:spChg chg="del">
          <ac:chgData name="Elsaker, Sheri" userId="03aeeb51-71af-4ec0-ba02-b4548e55d73c" providerId="ADAL" clId="{1514E898-93AE-43E9-A31B-1164B4C54D66}" dt="2022-10-25T19:08:31.182" v="3316" actId="478"/>
          <ac:spMkLst>
            <pc:docMk/>
            <pc:sldMk cId="244629787" sldId="2138"/>
            <ac:spMk id="57" creationId="{47666E0F-CA29-684F-983B-621C31E3536E}"/>
          </ac:spMkLst>
        </pc:spChg>
        <pc:spChg chg="del">
          <ac:chgData name="Elsaker, Sheri" userId="03aeeb51-71af-4ec0-ba02-b4548e55d73c" providerId="ADAL" clId="{1514E898-93AE-43E9-A31B-1164B4C54D66}" dt="2022-10-25T19:08:31.182" v="3316" actId="478"/>
          <ac:spMkLst>
            <pc:docMk/>
            <pc:sldMk cId="244629787" sldId="2138"/>
            <ac:spMk id="58" creationId="{4CB3C754-9E33-3842-974C-E961090B698A}"/>
          </ac:spMkLst>
        </pc:spChg>
        <pc:spChg chg="del">
          <ac:chgData name="Elsaker, Sheri" userId="03aeeb51-71af-4ec0-ba02-b4548e55d73c" providerId="ADAL" clId="{1514E898-93AE-43E9-A31B-1164B4C54D66}" dt="2022-10-25T19:08:31.182" v="3316" actId="478"/>
          <ac:spMkLst>
            <pc:docMk/>
            <pc:sldMk cId="244629787" sldId="2138"/>
            <ac:spMk id="59" creationId="{45623FCC-20B3-8A49-81D9-8CFFBCC3285E}"/>
          </ac:spMkLst>
        </pc:spChg>
        <pc:spChg chg="del">
          <ac:chgData name="Elsaker, Sheri" userId="03aeeb51-71af-4ec0-ba02-b4548e55d73c" providerId="ADAL" clId="{1514E898-93AE-43E9-A31B-1164B4C54D66}" dt="2022-10-25T19:08:31.182" v="3316" actId="478"/>
          <ac:spMkLst>
            <pc:docMk/>
            <pc:sldMk cId="244629787" sldId="2138"/>
            <ac:spMk id="60" creationId="{A1C407FC-F4C0-B945-B923-2B7D11AF6D5A}"/>
          </ac:spMkLst>
        </pc:spChg>
        <pc:spChg chg="del">
          <ac:chgData name="Elsaker, Sheri" userId="03aeeb51-71af-4ec0-ba02-b4548e55d73c" providerId="ADAL" clId="{1514E898-93AE-43E9-A31B-1164B4C54D66}" dt="2022-10-25T19:08:31.182" v="3316" actId="478"/>
          <ac:spMkLst>
            <pc:docMk/>
            <pc:sldMk cId="244629787" sldId="2138"/>
            <ac:spMk id="62" creationId="{C0B56480-D87C-8145-A3FA-F4A59E0F7A79}"/>
          </ac:spMkLst>
        </pc:spChg>
        <pc:spChg chg="del">
          <ac:chgData name="Elsaker, Sheri" userId="03aeeb51-71af-4ec0-ba02-b4548e55d73c" providerId="ADAL" clId="{1514E898-93AE-43E9-A31B-1164B4C54D66}" dt="2022-10-25T19:08:31.182" v="3316" actId="478"/>
          <ac:spMkLst>
            <pc:docMk/>
            <pc:sldMk cId="244629787" sldId="2138"/>
            <ac:spMk id="63" creationId="{50BE4C6A-4A6E-9644-8765-2C5D9F52F1F7}"/>
          </ac:spMkLst>
        </pc:spChg>
        <pc:spChg chg="del">
          <ac:chgData name="Elsaker, Sheri" userId="03aeeb51-71af-4ec0-ba02-b4548e55d73c" providerId="ADAL" clId="{1514E898-93AE-43E9-A31B-1164B4C54D66}" dt="2022-10-25T19:08:31.182" v="3316" actId="478"/>
          <ac:spMkLst>
            <pc:docMk/>
            <pc:sldMk cId="244629787" sldId="2138"/>
            <ac:spMk id="64" creationId="{73B83227-D744-CF41-8638-2A464A63D870}"/>
          </ac:spMkLst>
        </pc:spChg>
        <pc:spChg chg="del">
          <ac:chgData name="Elsaker, Sheri" userId="03aeeb51-71af-4ec0-ba02-b4548e55d73c" providerId="ADAL" clId="{1514E898-93AE-43E9-A31B-1164B4C54D66}" dt="2022-10-25T19:08:31.182" v="3316" actId="478"/>
          <ac:spMkLst>
            <pc:docMk/>
            <pc:sldMk cId="244629787" sldId="2138"/>
            <ac:spMk id="66" creationId="{A9ABCEEE-3266-C441-9FEB-35E4FAA9575F}"/>
          </ac:spMkLst>
        </pc:spChg>
        <pc:spChg chg="del">
          <ac:chgData name="Elsaker, Sheri" userId="03aeeb51-71af-4ec0-ba02-b4548e55d73c" providerId="ADAL" clId="{1514E898-93AE-43E9-A31B-1164B4C54D66}" dt="2022-10-25T19:08:31.182" v="3316" actId="478"/>
          <ac:spMkLst>
            <pc:docMk/>
            <pc:sldMk cId="244629787" sldId="2138"/>
            <ac:spMk id="67" creationId="{1C4F0F43-3620-1B44-9B3D-BBBC42BAF3C9}"/>
          </ac:spMkLst>
        </pc:spChg>
        <pc:spChg chg="del">
          <ac:chgData name="Elsaker, Sheri" userId="03aeeb51-71af-4ec0-ba02-b4548e55d73c" providerId="ADAL" clId="{1514E898-93AE-43E9-A31B-1164B4C54D66}" dt="2022-10-25T19:08:31.182" v="3316" actId="478"/>
          <ac:spMkLst>
            <pc:docMk/>
            <pc:sldMk cId="244629787" sldId="2138"/>
            <ac:spMk id="69" creationId="{17F6E4FF-ED83-734F-960B-58D5D280E47C}"/>
          </ac:spMkLst>
        </pc:spChg>
        <pc:spChg chg="del">
          <ac:chgData name="Elsaker, Sheri" userId="03aeeb51-71af-4ec0-ba02-b4548e55d73c" providerId="ADAL" clId="{1514E898-93AE-43E9-A31B-1164B4C54D66}" dt="2022-10-25T19:08:31.182" v="3316" actId="478"/>
          <ac:spMkLst>
            <pc:docMk/>
            <pc:sldMk cId="244629787" sldId="2138"/>
            <ac:spMk id="70" creationId="{9CBB027C-82D5-804B-863B-B3A06C16DA62}"/>
          </ac:spMkLst>
        </pc:spChg>
        <pc:spChg chg="del">
          <ac:chgData name="Elsaker, Sheri" userId="03aeeb51-71af-4ec0-ba02-b4548e55d73c" providerId="ADAL" clId="{1514E898-93AE-43E9-A31B-1164B4C54D66}" dt="2022-10-25T19:08:31.182" v="3316" actId="478"/>
          <ac:spMkLst>
            <pc:docMk/>
            <pc:sldMk cId="244629787" sldId="2138"/>
            <ac:spMk id="71" creationId="{E50C8F51-87C2-3B4B-9972-0A74BE3231FF}"/>
          </ac:spMkLst>
        </pc:spChg>
        <pc:spChg chg="del">
          <ac:chgData name="Elsaker, Sheri" userId="03aeeb51-71af-4ec0-ba02-b4548e55d73c" providerId="ADAL" clId="{1514E898-93AE-43E9-A31B-1164B4C54D66}" dt="2022-10-25T19:08:31.182" v="3316" actId="478"/>
          <ac:spMkLst>
            <pc:docMk/>
            <pc:sldMk cId="244629787" sldId="2138"/>
            <ac:spMk id="72" creationId="{FD03E786-8874-3D40-A781-5CED8D9EAF21}"/>
          </ac:spMkLst>
        </pc:spChg>
        <pc:spChg chg="del">
          <ac:chgData name="Elsaker, Sheri" userId="03aeeb51-71af-4ec0-ba02-b4548e55d73c" providerId="ADAL" clId="{1514E898-93AE-43E9-A31B-1164B4C54D66}" dt="2022-10-25T19:08:31.182" v="3316" actId="478"/>
          <ac:spMkLst>
            <pc:docMk/>
            <pc:sldMk cId="244629787" sldId="2138"/>
            <ac:spMk id="73" creationId="{F9D03C20-CB3D-354D-B4DA-7DBF3AA40098}"/>
          </ac:spMkLst>
        </pc:spChg>
        <pc:picChg chg="add del mod">
          <ac:chgData name="Elsaker, Sheri" userId="03aeeb51-71af-4ec0-ba02-b4548e55d73c" providerId="ADAL" clId="{1514E898-93AE-43E9-A31B-1164B4C54D66}" dt="2022-10-27T16:24:57.958" v="8039" actId="478"/>
          <ac:picMkLst>
            <pc:docMk/>
            <pc:sldMk cId="244629787" sldId="2138"/>
            <ac:picMk id="3" creationId="{2CB3A688-3288-4734-9DDD-88B9E6150ACE}"/>
          </ac:picMkLst>
        </pc:picChg>
        <pc:picChg chg="add mod">
          <ac:chgData name="Elsaker, Sheri" userId="03aeeb51-71af-4ec0-ba02-b4548e55d73c" providerId="ADAL" clId="{1514E898-93AE-43E9-A31B-1164B4C54D66}" dt="2022-10-27T16:32:00.493" v="8061" actId="1076"/>
          <ac:picMkLst>
            <pc:docMk/>
            <pc:sldMk cId="244629787" sldId="2138"/>
            <ac:picMk id="8" creationId="{89C38393-6EC7-4699-9892-D20B177003DB}"/>
          </ac:picMkLst>
        </pc:picChg>
        <pc:cxnChg chg="del">
          <ac:chgData name="Elsaker, Sheri" userId="03aeeb51-71af-4ec0-ba02-b4548e55d73c" providerId="ADAL" clId="{1514E898-93AE-43E9-A31B-1164B4C54D66}" dt="2022-10-25T19:08:31.182" v="3316" actId="478"/>
          <ac:cxnSpMkLst>
            <pc:docMk/>
            <pc:sldMk cId="244629787" sldId="2138"/>
            <ac:cxnSpMk id="5" creationId="{00000000-0000-0000-0000-000000000000}"/>
          </ac:cxnSpMkLst>
        </pc:cxnChg>
        <pc:cxnChg chg="add mod ord">
          <ac:chgData name="Elsaker, Sheri" userId="03aeeb51-71af-4ec0-ba02-b4548e55d73c" providerId="ADAL" clId="{1514E898-93AE-43E9-A31B-1164B4C54D66}" dt="2022-10-27T16:32:09.076" v="8062" actId="1076"/>
          <ac:cxnSpMkLst>
            <pc:docMk/>
            <pc:sldMk cId="244629787" sldId="2138"/>
            <ac:cxnSpMk id="5" creationId="{76C5A827-54F0-4729-9262-C073F734BDFF}"/>
          </ac:cxnSpMkLst>
        </pc:cxnChg>
        <pc:cxnChg chg="del">
          <ac:chgData name="Elsaker, Sheri" userId="03aeeb51-71af-4ec0-ba02-b4548e55d73c" providerId="ADAL" clId="{1514E898-93AE-43E9-A31B-1164B4C54D66}" dt="2022-10-25T19:08:31.182" v="3316" actId="478"/>
          <ac:cxnSpMkLst>
            <pc:docMk/>
            <pc:sldMk cId="244629787" sldId="2138"/>
            <ac:cxnSpMk id="74" creationId="{7FCFA17D-F7A4-7E4C-BEF0-59992BE78D25}"/>
          </ac:cxnSpMkLst>
        </pc:cxnChg>
        <pc:cxnChg chg="del">
          <ac:chgData name="Elsaker, Sheri" userId="03aeeb51-71af-4ec0-ba02-b4548e55d73c" providerId="ADAL" clId="{1514E898-93AE-43E9-A31B-1164B4C54D66}" dt="2022-10-25T19:08:31.182" v="3316" actId="478"/>
          <ac:cxnSpMkLst>
            <pc:docMk/>
            <pc:sldMk cId="244629787" sldId="2138"/>
            <ac:cxnSpMk id="75" creationId="{D11C47E3-DCF6-BB42-872A-F154F912F2B7}"/>
          </ac:cxnSpMkLst>
        </pc:cxnChg>
        <pc:cxnChg chg="del">
          <ac:chgData name="Elsaker, Sheri" userId="03aeeb51-71af-4ec0-ba02-b4548e55d73c" providerId="ADAL" clId="{1514E898-93AE-43E9-A31B-1164B4C54D66}" dt="2022-10-25T19:08:31.182" v="3316" actId="478"/>
          <ac:cxnSpMkLst>
            <pc:docMk/>
            <pc:sldMk cId="244629787" sldId="2138"/>
            <ac:cxnSpMk id="76" creationId="{07C14C6C-BAE5-EC4E-B979-C3B4BC7D4D4C}"/>
          </ac:cxnSpMkLst>
        </pc:cxnChg>
      </pc:sldChg>
      <pc:sldChg chg="addSp delSp modSp add mod modNotesTx">
        <pc:chgData name="Elsaker, Sheri" userId="03aeeb51-71af-4ec0-ba02-b4548e55d73c" providerId="ADAL" clId="{1514E898-93AE-43E9-A31B-1164B4C54D66}" dt="2022-10-27T16:11:37.851" v="7829" actId="20577"/>
        <pc:sldMkLst>
          <pc:docMk/>
          <pc:sldMk cId="610726245" sldId="2139"/>
        </pc:sldMkLst>
        <pc:spChg chg="mod">
          <ac:chgData name="Elsaker, Sheri" userId="03aeeb51-71af-4ec0-ba02-b4548e55d73c" providerId="ADAL" clId="{1514E898-93AE-43E9-A31B-1164B4C54D66}" dt="2022-10-27T16:11:37.851" v="7829" actId="20577"/>
          <ac:spMkLst>
            <pc:docMk/>
            <pc:sldMk cId="610726245" sldId="2139"/>
            <ac:spMk id="37" creationId="{4E5B019D-6BC1-4570-9FB3-D8F79C703418}"/>
          </ac:spMkLst>
        </pc:spChg>
        <pc:spChg chg="mod">
          <ac:chgData name="Elsaker, Sheri" userId="03aeeb51-71af-4ec0-ba02-b4548e55d73c" providerId="ADAL" clId="{1514E898-93AE-43E9-A31B-1164B4C54D66}" dt="2022-10-25T19:08:40.884" v="3322" actId="20577"/>
          <ac:spMkLst>
            <pc:docMk/>
            <pc:sldMk cId="610726245" sldId="2139"/>
            <ac:spMk id="38" creationId="{EEAA6AD0-46E1-4E03-897D-991B591A3AD5}"/>
          </ac:spMkLst>
        </pc:spChg>
        <pc:picChg chg="add del mod modCrop">
          <ac:chgData name="Elsaker, Sheri" userId="03aeeb51-71af-4ec0-ba02-b4548e55d73c" providerId="ADAL" clId="{1514E898-93AE-43E9-A31B-1164B4C54D66}" dt="2022-10-27T16:09:48.090" v="7753" actId="478"/>
          <ac:picMkLst>
            <pc:docMk/>
            <pc:sldMk cId="610726245" sldId="2139"/>
            <ac:picMk id="3" creationId="{249165B0-27D3-419F-919C-489CE19E339F}"/>
          </ac:picMkLst>
        </pc:picChg>
        <pc:picChg chg="add del mod modCrop">
          <ac:chgData name="Elsaker, Sheri" userId="03aeeb51-71af-4ec0-ba02-b4548e55d73c" providerId="ADAL" clId="{1514E898-93AE-43E9-A31B-1164B4C54D66}" dt="2022-10-27T16:09:59.916" v="7755" actId="478"/>
          <ac:picMkLst>
            <pc:docMk/>
            <pc:sldMk cId="610726245" sldId="2139"/>
            <ac:picMk id="5" creationId="{73436F85-2503-4981-8996-D268B336A2E1}"/>
          </ac:picMkLst>
        </pc:picChg>
        <pc:picChg chg="add mod">
          <ac:chgData name="Elsaker, Sheri" userId="03aeeb51-71af-4ec0-ba02-b4548e55d73c" providerId="ADAL" clId="{1514E898-93AE-43E9-A31B-1164B4C54D66}" dt="2022-10-27T16:11:22.204" v="7822" actId="14100"/>
          <ac:picMkLst>
            <pc:docMk/>
            <pc:sldMk cId="610726245" sldId="2139"/>
            <ac:picMk id="1026" creationId="{BFA2F62C-5CC5-4D7B-90C9-016DD0EA5C85}"/>
          </ac:picMkLst>
        </pc:picChg>
        <pc:picChg chg="add del mod">
          <ac:chgData name="Elsaker, Sheri" userId="03aeeb51-71af-4ec0-ba02-b4548e55d73c" providerId="ADAL" clId="{1514E898-93AE-43E9-A31B-1164B4C54D66}" dt="2022-10-27T16:10:35.943" v="7764" actId="478"/>
          <ac:picMkLst>
            <pc:docMk/>
            <pc:sldMk cId="610726245" sldId="2139"/>
            <ac:picMk id="1027" creationId="{C39806A0-C3EC-4D91-B7FF-8202A18A8A59}"/>
          </ac:picMkLst>
        </pc:picChg>
      </pc:sldChg>
      <pc:sldChg chg="modSp add mod ord modNotesTx">
        <pc:chgData name="Elsaker, Sheri" userId="03aeeb51-71af-4ec0-ba02-b4548e55d73c" providerId="ADAL" clId="{1514E898-93AE-43E9-A31B-1164B4C54D66}" dt="2022-10-27T15:26:44.822" v="7577" actId="20577"/>
        <pc:sldMkLst>
          <pc:docMk/>
          <pc:sldMk cId="4054848473" sldId="2140"/>
        </pc:sldMkLst>
        <pc:spChg chg="mod">
          <ac:chgData name="Elsaker, Sheri" userId="03aeeb51-71af-4ec0-ba02-b4548e55d73c" providerId="ADAL" clId="{1514E898-93AE-43E9-A31B-1164B4C54D66}" dt="2022-10-25T19:08:46.975" v="3325" actId="20577"/>
          <ac:spMkLst>
            <pc:docMk/>
            <pc:sldMk cId="4054848473" sldId="2140"/>
            <ac:spMk id="38" creationId="{EEAA6AD0-46E1-4E03-897D-991B591A3AD5}"/>
          </ac:spMkLst>
        </pc:spChg>
      </pc:sldChg>
      <pc:sldChg chg="modSp new mod">
        <pc:chgData name="Elsaker, Sheri" userId="03aeeb51-71af-4ec0-ba02-b4548e55d73c" providerId="ADAL" clId="{1514E898-93AE-43E9-A31B-1164B4C54D66}" dt="2022-10-25T19:09:12.750" v="3345" actId="20577"/>
        <pc:sldMkLst>
          <pc:docMk/>
          <pc:sldMk cId="933046347" sldId="2141"/>
        </pc:sldMkLst>
        <pc:spChg chg="mod">
          <ac:chgData name="Elsaker, Sheri" userId="03aeeb51-71af-4ec0-ba02-b4548e55d73c" providerId="ADAL" clId="{1514E898-93AE-43E9-A31B-1164B4C54D66}" dt="2022-10-25T19:09:08.447" v="3336" actId="20577"/>
          <ac:spMkLst>
            <pc:docMk/>
            <pc:sldMk cId="933046347" sldId="2141"/>
            <ac:spMk id="2" creationId="{CF7DFBDC-BDF6-4AD3-9E1C-1A30B929E617}"/>
          </ac:spMkLst>
        </pc:spChg>
        <pc:spChg chg="mod">
          <ac:chgData name="Elsaker, Sheri" userId="03aeeb51-71af-4ec0-ba02-b4548e55d73c" providerId="ADAL" clId="{1514E898-93AE-43E9-A31B-1164B4C54D66}" dt="2022-10-25T19:09:12.750" v="3345" actId="20577"/>
          <ac:spMkLst>
            <pc:docMk/>
            <pc:sldMk cId="933046347" sldId="2141"/>
            <ac:spMk id="3" creationId="{BCDBCC36-D891-4929-9DDD-18F93AF85F44}"/>
          </ac:spMkLst>
        </pc:spChg>
      </pc:sldChg>
      <pc:sldChg chg="addSp delSp modSp new mod ord">
        <pc:chgData name="Elsaker, Sheri" userId="03aeeb51-71af-4ec0-ba02-b4548e55d73c" providerId="ADAL" clId="{1514E898-93AE-43E9-A31B-1164B4C54D66}" dt="2022-10-27T12:48:10.486" v="6369" actId="20577"/>
        <pc:sldMkLst>
          <pc:docMk/>
          <pc:sldMk cId="1975784513" sldId="2142"/>
        </pc:sldMkLst>
        <pc:spChg chg="add del mod">
          <ac:chgData name="Elsaker, Sheri" userId="03aeeb51-71af-4ec0-ba02-b4548e55d73c" providerId="ADAL" clId="{1514E898-93AE-43E9-A31B-1164B4C54D66}" dt="2022-10-25T19:10:29.347" v="3351"/>
          <ac:spMkLst>
            <pc:docMk/>
            <pc:sldMk cId="1975784513" sldId="2142"/>
            <ac:spMk id="2" creationId="{45F28BBE-9FB8-4C7A-A044-5717712E3835}"/>
          </ac:spMkLst>
        </pc:spChg>
        <pc:spChg chg="add del mod">
          <ac:chgData name="Elsaker, Sheri" userId="03aeeb51-71af-4ec0-ba02-b4548e55d73c" providerId="ADAL" clId="{1514E898-93AE-43E9-A31B-1164B4C54D66}" dt="2022-10-25T19:10:29.347" v="3351"/>
          <ac:spMkLst>
            <pc:docMk/>
            <pc:sldMk cId="1975784513" sldId="2142"/>
            <ac:spMk id="3" creationId="{D4FB590B-E41E-4832-8319-22108DAE3784}"/>
          </ac:spMkLst>
        </pc:spChg>
        <pc:spChg chg="mod">
          <ac:chgData name="Elsaker, Sheri" userId="03aeeb51-71af-4ec0-ba02-b4548e55d73c" providerId="ADAL" clId="{1514E898-93AE-43E9-A31B-1164B4C54D66}" dt="2022-10-25T19:10:27.405" v="3350"/>
          <ac:spMkLst>
            <pc:docMk/>
            <pc:sldMk cId="1975784513" sldId="2142"/>
            <ac:spMk id="5" creationId="{8F7AED45-AFC6-45CB-95AD-BA7F55C5DC6D}"/>
          </ac:spMkLst>
        </pc:spChg>
        <pc:spChg chg="mod">
          <ac:chgData name="Elsaker, Sheri" userId="03aeeb51-71af-4ec0-ba02-b4548e55d73c" providerId="ADAL" clId="{1514E898-93AE-43E9-A31B-1164B4C54D66}" dt="2022-10-25T19:10:27.405" v="3350"/>
          <ac:spMkLst>
            <pc:docMk/>
            <pc:sldMk cId="1975784513" sldId="2142"/>
            <ac:spMk id="6" creationId="{A3C84D42-DA0B-46AF-AD44-F677C4805353}"/>
          </ac:spMkLst>
        </pc:spChg>
        <pc:spChg chg="mod">
          <ac:chgData name="Elsaker, Sheri" userId="03aeeb51-71af-4ec0-ba02-b4548e55d73c" providerId="ADAL" clId="{1514E898-93AE-43E9-A31B-1164B4C54D66}" dt="2022-10-25T19:10:27.405" v="3350"/>
          <ac:spMkLst>
            <pc:docMk/>
            <pc:sldMk cId="1975784513" sldId="2142"/>
            <ac:spMk id="7" creationId="{3AD324CC-7E73-42C9-8158-8B26E7164324}"/>
          </ac:spMkLst>
        </pc:spChg>
        <pc:spChg chg="mod">
          <ac:chgData name="Elsaker, Sheri" userId="03aeeb51-71af-4ec0-ba02-b4548e55d73c" providerId="ADAL" clId="{1514E898-93AE-43E9-A31B-1164B4C54D66}" dt="2022-10-25T19:10:27.405" v="3350"/>
          <ac:spMkLst>
            <pc:docMk/>
            <pc:sldMk cId="1975784513" sldId="2142"/>
            <ac:spMk id="8" creationId="{DCA8FBB6-6D97-4477-82EF-A4AC1C08E62A}"/>
          </ac:spMkLst>
        </pc:spChg>
        <pc:spChg chg="mod">
          <ac:chgData name="Elsaker, Sheri" userId="03aeeb51-71af-4ec0-ba02-b4548e55d73c" providerId="ADAL" clId="{1514E898-93AE-43E9-A31B-1164B4C54D66}" dt="2022-10-25T19:10:27.405" v="3350"/>
          <ac:spMkLst>
            <pc:docMk/>
            <pc:sldMk cId="1975784513" sldId="2142"/>
            <ac:spMk id="9" creationId="{9FBF8BB5-4D8C-4A12-8686-FBE5FE176A52}"/>
          </ac:spMkLst>
        </pc:spChg>
        <pc:spChg chg="mod">
          <ac:chgData name="Elsaker, Sheri" userId="03aeeb51-71af-4ec0-ba02-b4548e55d73c" providerId="ADAL" clId="{1514E898-93AE-43E9-A31B-1164B4C54D66}" dt="2022-10-25T19:10:27.405" v="3350"/>
          <ac:spMkLst>
            <pc:docMk/>
            <pc:sldMk cId="1975784513" sldId="2142"/>
            <ac:spMk id="10" creationId="{B8E4E0B1-CBAD-46B3-888C-BA70CFDE5219}"/>
          </ac:spMkLst>
        </pc:spChg>
        <pc:spChg chg="mod">
          <ac:chgData name="Elsaker, Sheri" userId="03aeeb51-71af-4ec0-ba02-b4548e55d73c" providerId="ADAL" clId="{1514E898-93AE-43E9-A31B-1164B4C54D66}" dt="2022-10-25T19:10:27.405" v="3350"/>
          <ac:spMkLst>
            <pc:docMk/>
            <pc:sldMk cId="1975784513" sldId="2142"/>
            <ac:spMk id="11" creationId="{18EAE2DD-B0C4-4E45-B0E0-568D06E372A5}"/>
          </ac:spMkLst>
        </pc:spChg>
        <pc:spChg chg="mod">
          <ac:chgData name="Elsaker, Sheri" userId="03aeeb51-71af-4ec0-ba02-b4548e55d73c" providerId="ADAL" clId="{1514E898-93AE-43E9-A31B-1164B4C54D66}" dt="2022-10-25T19:10:27.405" v="3350"/>
          <ac:spMkLst>
            <pc:docMk/>
            <pc:sldMk cId="1975784513" sldId="2142"/>
            <ac:spMk id="12" creationId="{5BD935AD-3852-4190-BAAF-8206E9224471}"/>
          </ac:spMkLst>
        </pc:spChg>
        <pc:spChg chg="mod">
          <ac:chgData name="Elsaker, Sheri" userId="03aeeb51-71af-4ec0-ba02-b4548e55d73c" providerId="ADAL" clId="{1514E898-93AE-43E9-A31B-1164B4C54D66}" dt="2022-10-25T19:10:27.405" v="3350"/>
          <ac:spMkLst>
            <pc:docMk/>
            <pc:sldMk cId="1975784513" sldId="2142"/>
            <ac:spMk id="13" creationId="{52B0004C-E770-428F-AEEF-872D0FBBC2AA}"/>
          </ac:spMkLst>
        </pc:spChg>
        <pc:spChg chg="mod">
          <ac:chgData name="Elsaker, Sheri" userId="03aeeb51-71af-4ec0-ba02-b4548e55d73c" providerId="ADAL" clId="{1514E898-93AE-43E9-A31B-1164B4C54D66}" dt="2022-10-25T19:10:27.405" v="3350"/>
          <ac:spMkLst>
            <pc:docMk/>
            <pc:sldMk cId="1975784513" sldId="2142"/>
            <ac:spMk id="14" creationId="{40DE8C1A-3A27-4760-8D14-E6ED9783C52B}"/>
          </ac:spMkLst>
        </pc:spChg>
        <pc:spChg chg="mod">
          <ac:chgData name="Elsaker, Sheri" userId="03aeeb51-71af-4ec0-ba02-b4548e55d73c" providerId="ADAL" clId="{1514E898-93AE-43E9-A31B-1164B4C54D66}" dt="2022-10-25T19:10:27.405" v="3350"/>
          <ac:spMkLst>
            <pc:docMk/>
            <pc:sldMk cId="1975784513" sldId="2142"/>
            <ac:spMk id="15" creationId="{D516BB88-15A3-4DF9-883D-E59B45659040}"/>
          </ac:spMkLst>
        </pc:spChg>
        <pc:spChg chg="add mod">
          <ac:chgData name="Elsaker, Sheri" userId="03aeeb51-71af-4ec0-ba02-b4548e55d73c" providerId="ADAL" clId="{1514E898-93AE-43E9-A31B-1164B4C54D66}" dt="2022-10-25T19:10:55.993" v="3427" actId="20577"/>
          <ac:spMkLst>
            <pc:docMk/>
            <pc:sldMk cId="1975784513" sldId="2142"/>
            <ac:spMk id="16" creationId="{4D8F78C3-4095-40FF-89C4-2EBC75D8AEA7}"/>
          </ac:spMkLst>
        </pc:spChg>
        <pc:spChg chg="add mod">
          <ac:chgData name="Elsaker, Sheri" userId="03aeeb51-71af-4ec0-ba02-b4548e55d73c" providerId="ADAL" clId="{1514E898-93AE-43E9-A31B-1164B4C54D66}" dt="2022-10-25T19:10:39.084" v="3374" actId="20577"/>
          <ac:spMkLst>
            <pc:docMk/>
            <pc:sldMk cId="1975784513" sldId="2142"/>
            <ac:spMk id="17" creationId="{4DA6BC79-DCDE-416B-B987-74F19DA7BC1B}"/>
          </ac:spMkLst>
        </pc:spChg>
        <pc:spChg chg="mod">
          <ac:chgData name="Elsaker, Sheri" userId="03aeeb51-71af-4ec0-ba02-b4548e55d73c" providerId="ADAL" clId="{1514E898-93AE-43E9-A31B-1164B4C54D66}" dt="2022-10-27T12:46:44.421" v="6308" actId="20577"/>
          <ac:spMkLst>
            <pc:docMk/>
            <pc:sldMk cId="1975784513" sldId="2142"/>
            <ac:spMk id="19" creationId="{147370EA-7F8D-424B-81E5-0A9D9E740EF0}"/>
          </ac:spMkLst>
        </pc:spChg>
        <pc:spChg chg="mod">
          <ac:chgData name="Elsaker, Sheri" userId="03aeeb51-71af-4ec0-ba02-b4548e55d73c" providerId="ADAL" clId="{1514E898-93AE-43E9-A31B-1164B4C54D66}" dt="2022-10-27T12:46:49.802" v="6317" actId="20577"/>
          <ac:spMkLst>
            <pc:docMk/>
            <pc:sldMk cId="1975784513" sldId="2142"/>
            <ac:spMk id="20" creationId="{9ED80A8B-4D8A-4564-9B81-8CAA4F94F052}"/>
          </ac:spMkLst>
        </pc:spChg>
        <pc:spChg chg="mod">
          <ac:chgData name="Elsaker, Sheri" userId="03aeeb51-71af-4ec0-ba02-b4548e55d73c" providerId="ADAL" clId="{1514E898-93AE-43E9-A31B-1164B4C54D66}" dt="2022-10-27T12:46:25.668" v="6279" actId="20577"/>
          <ac:spMkLst>
            <pc:docMk/>
            <pc:sldMk cId="1975784513" sldId="2142"/>
            <ac:spMk id="21" creationId="{718463A0-B22E-44D0-8775-7EFBBCEDF1F3}"/>
          </ac:spMkLst>
        </pc:spChg>
        <pc:spChg chg="mod">
          <ac:chgData name="Elsaker, Sheri" userId="03aeeb51-71af-4ec0-ba02-b4548e55d73c" providerId="ADAL" clId="{1514E898-93AE-43E9-A31B-1164B4C54D66}" dt="2022-10-27T12:48:10.486" v="6369" actId="20577"/>
          <ac:spMkLst>
            <pc:docMk/>
            <pc:sldMk cId="1975784513" sldId="2142"/>
            <ac:spMk id="22" creationId="{814DA227-5162-4589-BE59-C2897EAAD937}"/>
          </ac:spMkLst>
        </pc:spChg>
        <pc:spChg chg="mod">
          <ac:chgData name="Elsaker, Sheri" userId="03aeeb51-71af-4ec0-ba02-b4548e55d73c" providerId="ADAL" clId="{1514E898-93AE-43E9-A31B-1164B4C54D66}" dt="2022-10-25T19:11:39.493" v="3523" actId="20577"/>
          <ac:spMkLst>
            <pc:docMk/>
            <pc:sldMk cId="1975784513" sldId="2142"/>
            <ac:spMk id="23" creationId="{36B9ED1D-6B9E-4EAA-B5D1-4A557F1269CB}"/>
          </ac:spMkLst>
        </pc:spChg>
        <pc:spChg chg="mod">
          <ac:chgData name="Elsaker, Sheri" userId="03aeeb51-71af-4ec0-ba02-b4548e55d73c" providerId="ADAL" clId="{1514E898-93AE-43E9-A31B-1164B4C54D66}" dt="2022-10-26T13:02:18.226" v="3573"/>
          <ac:spMkLst>
            <pc:docMk/>
            <pc:sldMk cId="1975784513" sldId="2142"/>
            <ac:spMk id="24" creationId="{1F202A57-6C6F-4758-AD37-1F0659D639B6}"/>
          </ac:spMkLst>
        </pc:spChg>
        <pc:spChg chg="mod">
          <ac:chgData name="Elsaker, Sheri" userId="03aeeb51-71af-4ec0-ba02-b4548e55d73c" providerId="ADAL" clId="{1514E898-93AE-43E9-A31B-1164B4C54D66}" dt="2022-10-27T12:46:36.999" v="6297" actId="20577"/>
          <ac:spMkLst>
            <pc:docMk/>
            <pc:sldMk cId="1975784513" sldId="2142"/>
            <ac:spMk id="25" creationId="{33E3C553-8FB7-4EE4-A3A2-7235BC62CB48}"/>
          </ac:spMkLst>
        </pc:spChg>
        <pc:spChg chg="mod">
          <ac:chgData name="Elsaker, Sheri" userId="03aeeb51-71af-4ec0-ba02-b4548e55d73c" providerId="ADAL" clId="{1514E898-93AE-43E9-A31B-1164B4C54D66}" dt="2022-10-27T12:46:32.735" v="6288" actId="20577"/>
          <ac:spMkLst>
            <pc:docMk/>
            <pc:sldMk cId="1975784513" sldId="2142"/>
            <ac:spMk id="26" creationId="{16582A6D-B588-47A7-9D54-9273E0068D80}"/>
          </ac:spMkLst>
        </pc:spChg>
        <pc:spChg chg="mod">
          <ac:chgData name="Elsaker, Sheri" userId="03aeeb51-71af-4ec0-ba02-b4548e55d73c" providerId="ADAL" clId="{1514E898-93AE-43E9-A31B-1164B4C54D66}" dt="2022-10-27T12:47:18.589" v="6324" actId="20577"/>
          <ac:spMkLst>
            <pc:docMk/>
            <pc:sldMk cId="1975784513" sldId="2142"/>
            <ac:spMk id="27" creationId="{297E0858-A07A-4E83-AFAC-88ED7100B260}"/>
          </ac:spMkLst>
        </pc:spChg>
        <pc:spChg chg="del mod">
          <ac:chgData name="Elsaker, Sheri" userId="03aeeb51-71af-4ec0-ba02-b4548e55d73c" providerId="ADAL" clId="{1514E898-93AE-43E9-A31B-1164B4C54D66}" dt="2022-10-25T19:12:02.464" v="3542" actId="478"/>
          <ac:spMkLst>
            <pc:docMk/>
            <pc:sldMk cId="1975784513" sldId="2142"/>
            <ac:spMk id="28" creationId="{42345EF3-4301-4284-88AC-AA8DD7489BD3}"/>
          </ac:spMkLst>
        </pc:spChg>
        <pc:spChg chg="del mod">
          <ac:chgData name="Elsaker, Sheri" userId="03aeeb51-71af-4ec0-ba02-b4548e55d73c" providerId="ADAL" clId="{1514E898-93AE-43E9-A31B-1164B4C54D66}" dt="2022-10-25T19:12:05.508" v="3543" actId="478"/>
          <ac:spMkLst>
            <pc:docMk/>
            <pc:sldMk cId="1975784513" sldId="2142"/>
            <ac:spMk id="29" creationId="{4E562627-F3BE-449F-9BAC-636449C72C1C}"/>
          </ac:spMkLst>
        </pc:spChg>
        <pc:grpChg chg="add del mod">
          <ac:chgData name="Elsaker, Sheri" userId="03aeeb51-71af-4ec0-ba02-b4548e55d73c" providerId="ADAL" clId="{1514E898-93AE-43E9-A31B-1164B4C54D66}" dt="2022-10-25T19:10:29.347" v="3351"/>
          <ac:grpSpMkLst>
            <pc:docMk/>
            <pc:sldMk cId="1975784513" sldId="2142"/>
            <ac:grpSpMk id="4" creationId="{1E5D6D1B-D7B3-4F15-8727-0215FE43FEC8}"/>
          </ac:grpSpMkLst>
        </pc:grpChg>
        <pc:grpChg chg="add mod">
          <ac:chgData name="Elsaker, Sheri" userId="03aeeb51-71af-4ec0-ba02-b4548e55d73c" providerId="ADAL" clId="{1514E898-93AE-43E9-A31B-1164B4C54D66}" dt="2022-10-25T19:12:15.851" v="3544" actId="1076"/>
          <ac:grpSpMkLst>
            <pc:docMk/>
            <pc:sldMk cId="1975784513" sldId="2142"/>
            <ac:grpSpMk id="18" creationId="{3FA85A50-7BF5-4A57-9397-DE95B64FCC7A}"/>
          </ac:grpSpMkLst>
        </pc:grpChg>
      </pc:sldChg>
      <pc:sldChg chg="addSp delSp modSp mod modNotesTx">
        <pc:chgData name="Elsaker, Sheri" userId="03aeeb51-71af-4ec0-ba02-b4548e55d73c" providerId="ADAL" clId="{1514E898-93AE-43E9-A31B-1164B4C54D66}" dt="2022-10-27T15:24:57.047" v="7546" actId="20577"/>
        <pc:sldMkLst>
          <pc:docMk/>
          <pc:sldMk cId="3119844409" sldId="2143"/>
        </pc:sldMkLst>
        <pc:spChg chg="add del">
          <ac:chgData name="Elsaker, Sheri" userId="03aeeb51-71af-4ec0-ba02-b4548e55d73c" providerId="ADAL" clId="{1514E898-93AE-43E9-A31B-1164B4C54D66}" dt="2022-10-27T12:58:31.164" v="6899" actId="478"/>
          <ac:spMkLst>
            <pc:docMk/>
            <pc:sldMk cId="3119844409" sldId="2143"/>
            <ac:spMk id="5" creationId="{062658A5-E64F-4BC5-A1CC-C467BCCA3D64}"/>
          </ac:spMkLst>
        </pc:spChg>
        <pc:spChg chg="add del">
          <ac:chgData name="Elsaker, Sheri" userId="03aeeb51-71af-4ec0-ba02-b4548e55d73c" providerId="ADAL" clId="{1514E898-93AE-43E9-A31B-1164B4C54D66}" dt="2022-10-27T12:58:50.137" v="6901" actId="478"/>
          <ac:spMkLst>
            <pc:docMk/>
            <pc:sldMk cId="3119844409" sldId="2143"/>
            <ac:spMk id="7" creationId="{F5C9CA6A-5718-4BAD-BEBE-7100BCA7E9FB}"/>
          </ac:spMkLst>
        </pc:spChg>
        <pc:spChg chg="mod">
          <ac:chgData name="Elsaker, Sheri" userId="03aeeb51-71af-4ec0-ba02-b4548e55d73c" providerId="ADAL" clId="{1514E898-93AE-43E9-A31B-1164B4C54D66}" dt="2022-10-27T12:59:20.141" v="6902"/>
          <ac:spMkLst>
            <pc:docMk/>
            <pc:sldMk cId="3119844409" sldId="2143"/>
            <ac:spMk id="9" creationId="{38B7DC3C-8A52-42FA-8EEC-0F0D9DA018AA}"/>
          </ac:spMkLst>
        </pc:spChg>
        <pc:spChg chg="mod">
          <ac:chgData name="Elsaker, Sheri" userId="03aeeb51-71af-4ec0-ba02-b4548e55d73c" providerId="ADAL" clId="{1514E898-93AE-43E9-A31B-1164B4C54D66}" dt="2022-10-27T12:59:20.141" v="6902"/>
          <ac:spMkLst>
            <pc:docMk/>
            <pc:sldMk cId="3119844409" sldId="2143"/>
            <ac:spMk id="10" creationId="{C37D0107-22AC-4214-A976-3B5373F41E15}"/>
          </ac:spMkLst>
        </pc:spChg>
        <pc:spChg chg="mod">
          <ac:chgData name="Elsaker, Sheri" userId="03aeeb51-71af-4ec0-ba02-b4548e55d73c" providerId="ADAL" clId="{1514E898-93AE-43E9-A31B-1164B4C54D66}" dt="2022-10-27T12:59:20.141" v="6902"/>
          <ac:spMkLst>
            <pc:docMk/>
            <pc:sldMk cId="3119844409" sldId="2143"/>
            <ac:spMk id="12" creationId="{0385EC7D-8D63-4600-8636-DE70D07886C7}"/>
          </ac:spMkLst>
        </pc:spChg>
        <pc:spChg chg="mod">
          <ac:chgData name="Elsaker, Sheri" userId="03aeeb51-71af-4ec0-ba02-b4548e55d73c" providerId="ADAL" clId="{1514E898-93AE-43E9-A31B-1164B4C54D66}" dt="2022-10-27T12:59:20.141" v="6902"/>
          <ac:spMkLst>
            <pc:docMk/>
            <pc:sldMk cId="3119844409" sldId="2143"/>
            <ac:spMk id="13" creationId="{C557C0D2-6BB9-4B4B-A271-A6DE8C2A825B}"/>
          </ac:spMkLst>
        </pc:spChg>
        <pc:spChg chg="mod">
          <ac:chgData name="Elsaker, Sheri" userId="03aeeb51-71af-4ec0-ba02-b4548e55d73c" providerId="ADAL" clId="{1514E898-93AE-43E9-A31B-1164B4C54D66}" dt="2022-10-27T12:59:20.141" v="6902"/>
          <ac:spMkLst>
            <pc:docMk/>
            <pc:sldMk cId="3119844409" sldId="2143"/>
            <ac:spMk id="15" creationId="{E027391E-C5B1-4D23-BDB5-5AD4EA7C28E3}"/>
          </ac:spMkLst>
        </pc:spChg>
        <pc:spChg chg="mod">
          <ac:chgData name="Elsaker, Sheri" userId="03aeeb51-71af-4ec0-ba02-b4548e55d73c" providerId="ADAL" clId="{1514E898-93AE-43E9-A31B-1164B4C54D66}" dt="2022-10-27T12:59:20.141" v="6902"/>
          <ac:spMkLst>
            <pc:docMk/>
            <pc:sldMk cId="3119844409" sldId="2143"/>
            <ac:spMk id="16" creationId="{46651766-7248-4D89-9853-9364BCCF2D96}"/>
          </ac:spMkLst>
        </pc:spChg>
        <pc:spChg chg="mod">
          <ac:chgData name="Elsaker, Sheri" userId="03aeeb51-71af-4ec0-ba02-b4548e55d73c" providerId="ADAL" clId="{1514E898-93AE-43E9-A31B-1164B4C54D66}" dt="2022-10-27T12:59:20.141" v="6902"/>
          <ac:spMkLst>
            <pc:docMk/>
            <pc:sldMk cId="3119844409" sldId="2143"/>
            <ac:spMk id="18" creationId="{8B15BB18-D177-41D1-9314-548360F2F80F}"/>
          </ac:spMkLst>
        </pc:spChg>
        <pc:spChg chg="mod">
          <ac:chgData name="Elsaker, Sheri" userId="03aeeb51-71af-4ec0-ba02-b4548e55d73c" providerId="ADAL" clId="{1514E898-93AE-43E9-A31B-1164B4C54D66}" dt="2022-10-27T12:59:20.141" v="6902"/>
          <ac:spMkLst>
            <pc:docMk/>
            <pc:sldMk cId="3119844409" sldId="2143"/>
            <ac:spMk id="19" creationId="{DE6BAC95-1961-4269-B00C-732FF6553C2C}"/>
          </ac:spMkLst>
        </pc:spChg>
        <pc:spChg chg="mod">
          <ac:chgData name="Elsaker, Sheri" userId="03aeeb51-71af-4ec0-ba02-b4548e55d73c" providerId="ADAL" clId="{1514E898-93AE-43E9-A31B-1164B4C54D66}" dt="2022-10-27T12:59:20.141" v="6902"/>
          <ac:spMkLst>
            <pc:docMk/>
            <pc:sldMk cId="3119844409" sldId="2143"/>
            <ac:spMk id="21" creationId="{8E102489-4733-420B-B575-AAC1F9FED34C}"/>
          </ac:spMkLst>
        </pc:spChg>
        <pc:spChg chg="mod">
          <ac:chgData name="Elsaker, Sheri" userId="03aeeb51-71af-4ec0-ba02-b4548e55d73c" providerId="ADAL" clId="{1514E898-93AE-43E9-A31B-1164B4C54D66}" dt="2022-10-27T12:59:20.141" v="6902"/>
          <ac:spMkLst>
            <pc:docMk/>
            <pc:sldMk cId="3119844409" sldId="2143"/>
            <ac:spMk id="22" creationId="{7D0FB690-ED23-4F70-BCA5-ABEC17DF2CDA}"/>
          </ac:spMkLst>
        </pc:spChg>
        <pc:spChg chg="mod">
          <ac:chgData name="Elsaker, Sheri" userId="03aeeb51-71af-4ec0-ba02-b4548e55d73c" providerId="ADAL" clId="{1514E898-93AE-43E9-A31B-1164B4C54D66}" dt="2022-10-27T14:25:34.532" v="7485" actId="20577"/>
          <ac:spMkLst>
            <pc:docMk/>
            <pc:sldMk cId="3119844409" sldId="2143"/>
            <ac:spMk id="37" creationId="{4E5B019D-6BC1-4570-9FB3-D8F79C703418}"/>
          </ac:spMkLst>
        </pc:spChg>
        <pc:spChg chg="mod">
          <ac:chgData name="Elsaker, Sheri" userId="03aeeb51-71af-4ec0-ba02-b4548e55d73c" providerId="ADAL" clId="{1514E898-93AE-43E9-A31B-1164B4C54D66}" dt="2022-10-26T20:19:55.081" v="3588" actId="20577"/>
          <ac:spMkLst>
            <pc:docMk/>
            <pc:sldMk cId="3119844409" sldId="2143"/>
            <ac:spMk id="38" creationId="{EEAA6AD0-46E1-4E03-897D-991B591A3AD5}"/>
          </ac:spMkLst>
        </pc:spChg>
        <pc:spChg chg="add mod">
          <ac:chgData name="Elsaker, Sheri" userId="03aeeb51-71af-4ec0-ba02-b4548e55d73c" providerId="ADAL" clId="{1514E898-93AE-43E9-A31B-1164B4C54D66}" dt="2022-10-27T13:08:13.748" v="7329" actId="1037"/>
          <ac:spMkLst>
            <pc:docMk/>
            <pc:sldMk cId="3119844409" sldId="2143"/>
            <ac:spMk id="40" creationId="{69B3B131-4158-4BA8-AEC0-2C8B1306DEC6}"/>
          </ac:spMkLst>
        </pc:spChg>
        <pc:spChg chg="add mod">
          <ac:chgData name="Elsaker, Sheri" userId="03aeeb51-71af-4ec0-ba02-b4548e55d73c" providerId="ADAL" clId="{1514E898-93AE-43E9-A31B-1164B4C54D66}" dt="2022-10-27T13:11:03.428" v="7401" actId="113"/>
          <ac:spMkLst>
            <pc:docMk/>
            <pc:sldMk cId="3119844409" sldId="2143"/>
            <ac:spMk id="41" creationId="{4C0670C2-BF3B-46BE-B0AD-76D6CB351D77}"/>
          </ac:spMkLst>
        </pc:spChg>
        <pc:spChg chg="add mod">
          <ac:chgData name="Elsaker, Sheri" userId="03aeeb51-71af-4ec0-ba02-b4548e55d73c" providerId="ADAL" clId="{1514E898-93AE-43E9-A31B-1164B4C54D66}" dt="2022-10-27T15:24:57.047" v="7546" actId="20577"/>
          <ac:spMkLst>
            <pc:docMk/>
            <pc:sldMk cId="3119844409" sldId="2143"/>
            <ac:spMk id="42" creationId="{974930CA-7930-4747-A99C-010D1AB62E31}"/>
          </ac:spMkLst>
        </pc:spChg>
        <pc:spChg chg="add del mod">
          <ac:chgData name="Elsaker, Sheri" userId="03aeeb51-71af-4ec0-ba02-b4548e55d73c" providerId="ADAL" clId="{1514E898-93AE-43E9-A31B-1164B4C54D66}" dt="2022-10-27T13:04:57.699" v="7238" actId="478"/>
          <ac:spMkLst>
            <pc:docMk/>
            <pc:sldMk cId="3119844409" sldId="2143"/>
            <ac:spMk id="43" creationId="{C1CC3626-156A-43E6-A897-79A92108010D}"/>
          </ac:spMkLst>
        </pc:spChg>
        <pc:spChg chg="add del mod">
          <ac:chgData name="Elsaker, Sheri" userId="03aeeb51-71af-4ec0-ba02-b4548e55d73c" providerId="ADAL" clId="{1514E898-93AE-43E9-A31B-1164B4C54D66}" dt="2022-10-27T13:07:28.050" v="7267" actId="478"/>
          <ac:spMkLst>
            <pc:docMk/>
            <pc:sldMk cId="3119844409" sldId="2143"/>
            <ac:spMk id="44" creationId="{22327AD8-5663-4F00-A487-2E20FC251FEB}"/>
          </ac:spMkLst>
        </pc:spChg>
        <pc:spChg chg="add del mod">
          <ac:chgData name="Elsaker, Sheri" userId="03aeeb51-71af-4ec0-ba02-b4548e55d73c" providerId="ADAL" clId="{1514E898-93AE-43E9-A31B-1164B4C54D66}" dt="2022-10-27T13:08:04.855" v="7305" actId="478"/>
          <ac:spMkLst>
            <pc:docMk/>
            <pc:sldMk cId="3119844409" sldId="2143"/>
            <ac:spMk id="45" creationId="{A44B57BA-86A4-4579-85F3-DB905DA7E089}"/>
          </ac:spMkLst>
        </pc:spChg>
        <pc:grpChg chg="add del mod">
          <ac:chgData name="Elsaker, Sheri" userId="03aeeb51-71af-4ec0-ba02-b4548e55d73c" providerId="ADAL" clId="{1514E898-93AE-43E9-A31B-1164B4C54D66}" dt="2022-10-27T13:07:29.622" v="7268" actId="478"/>
          <ac:grpSpMkLst>
            <pc:docMk/>
            <pc:sldMk cId="3119844409" sldId="2143"/>
            <ac:grpSpMk id="8" creationId="{C741EB97-1129-4F45-99B4-64DFA0D81C9B}"/>
          </ac:grpSpMkLst>
        </pc:grpChg>
        <pc:grpChg chg="add del mod">
          <ac:chgData name="Elsaker, Sheri" userId="03aeeb51-71af-4ec0-ba02-b4548e55d73c" providerId="ADAL" clId="{1514E898-93AE-43E9-A31B-1164B4C54D66}" dt="2022-10-27T13:04:53.197" v="7237" actId="478"/>
          <ac:grpSpMkLst>
            <pc:docMk/>
            <pc:sldMk cId="3119844409" sldId="2143"/>
            <ac:grpSpMk id="11" creationId="{261795F5-4029-440A-AB5D-4699C92F6DD9}"/>
          </ac:grpSpMkLst>
        </pc:grpChg>
        <pc:grpChg chg="add del mod">
          <ac:chgData name="Elsaker, Sheri" userId="03aeeb51-71af-4ec0-ba02-b4548e55d73c" providerId="ADAL" clId="{1514E898-93AE-43E9-A31B-1164B4C54D66}" dt="2022-10-27T13:08:51.737" v="7376" actId="478"/>
          <ac:grpSpMkLst>
            <pc:docMk/>
            <pc:sldMk cId="3119844409" sldId="2143"/>
            <ac:grpSpMk id="14" creationId="{729CABB0-0DB8-4B52-9136-8F2F27DD489A}"/>
          </ac:grpSpMkLst>
        </pc:grpChg>
        <pc:grpChg chg="add mod">
          <ac:chgData name="Elsaker, Sheri" userId="03aeeb51-71af-4ec0-ba02-b4548e55d73c" providerId="ADAL" clId="{1514E898-93AE-43E9-A31B-1164B4C54D66}" dt="2022-10-27T13:09:41.617" v="7387" actId="1035"/>
          <ac:grpSpMkLst>
            <pc:docMk/>
            <pc:sldMk cId="3119844409" sldId="2143"/>
            <ac:grpSpMk id="17" creationId="{05945F6D-B3E3-4CFE-8B55-E54306801725}"/>
          </ac:grpSpMkLst>
        </pc:grpChg>
        <pc:grpChg chg="add mod">
          <ac:chgData name="Elsaker, Sheri" userId="03aeeb51-71af-4ec0-ba02-b4548e55d73c" providerId="ADAL" clId="{1514E898-93AE-43E9-A31B-1164B4C54D66}" dt="2022-10-27T13:09:41.617" v="7387" actId="1035"/>
          <ac:grpSpMkLst>
            <pc:docMk/>
            <pc:sldMk cId="3119844409" sldId="2143"/>
            <ac:grpSpMk id="20" creationId="{488DAEFF-18B6-43AE-A55D-33143C358486}"/>
          </ac:grpSpMkLst>
        </pc:grpChg>
        <pc:grpChg chg="add mod">
          <ac:chgData name="Elsaker, Sheri" userId="03aeeb51-71af-4ec0-ba02-b4548e55d73c" providerId="ADAL" clId="{1514E898-93AE-43E9-A31B-1164B4C54D66}" dt="2022-10-27T13:00:14.357" v="7008" actId="1035"/>
          <ac:grpSpMkLst>
            <pc:docMk/>
            <pc:sldMk cId="3119844409" sldId="2143"/>
            <ac:grpSpMk id="23" creationId="{B3300688-1F0C-4149-A290-B87B3FE51DC2}"/>
          </ac:grpSpMkLst>
        </pc:grpChg>
        <pc:grpChg chg="add mod">
          <ac:chgData name="Elsaker, Sheri" userId="03aeeb51-71af-4ec0-ba02-b4548e55d73c" providerId="ADAL" clId="{1514E898-93AE-43E9-A31B-1164B4C54D66}" dt="2022-10-27T13:10:28.536" v="7398" actId="1037"/>
          <ac:grpSpMkLst>
            <pc:docMk/>
            <pc:sldMk cId="3119844409" sldId="2143"/>
            <ac:grpSpMk id="27" creationId="{F2A452E0-7A08-4C33-BA49-0581505CB9F7}"/>
          </ac:grpSpMkLst>
        </pc:grpChg>
        <pc:grpChg chg="add mod">
          <ac:chgData name="Elsaker, Sheri" userId="03aeeb51-71af-4ec0-ba02-b4548e55d73c" providerId="ADAL" clId="{1514E898-93AE-43E9-A31B-1164B4C54D66}" dt="2022-10-27T13:10:16.373" v="7397" actId="1036"/>
          <ac:grpSpMkLst>
            <pc:docMk/>
            <pc:sldMk cId="3119844409" sldId="2143"/>
            <ac:grpSpMk id="31" creationId="{19E4A361-E92D-4E5A-9D77-5550AB136DC1}"/>
          </ac:grpSpMkLst>
        </pc:grpChg>
        <pc:picChg chg="add mod">
          <ac:chgData name="Elsaker, Sheri" userId="03aeeb51-71af-4ec0-ba02-b4548e55d73c" providerId="ADAL" clId="{1514E898-93AE-43E9-A31B-1164B4C54D66}" dt="2022-10-27T13:08:28.796" v="7346" actId="1035"/>
          <ac:picMkLst>
            <pc:docMk/>
            <pc:sldMk cId="3119844409" sldId="2143"/>
            <ac:picMk id="47" creationId="{5558F156-CC6F-4C8D-83A8-64EAE0F1B172}"/>
          </ac:picMkLst>
        </pc:picChg>
        <pc:picChg chg="add mod">
          <ac:chgData name="Elsaker, Sheri" userId="03aeeb51-71af-4ec0-ba02-b4548e55d73c" providerId="ADAL" clId="{1514E898-93AE-43E9-A31B-1164B4C54D66}" dt="2022-10-27T13:07:44.478" v="7290" actId="1076"/>
          <ac:picMkLst>
            <pc:docMk/>
            <pc:sldMk cId="3119844409" sldId="2143"/>
            <ac:picMk id="49" creationId="{00A84166-A90E-4D28-99C3-9997331F7C7E}"/>
          </ac:picMkLst>
        </pc:picChg>
        <pc:picChg chg="add mod">
          <ac:chgData name="Elsaker, Sheri" userId="03aeeb51-71af-4ec0-ba02-b4548e55d73c" providerId="ADAL" clId="{1514E898-93AE-43E9-A31B-1164B4C54D66}" dt="2022-10-27T13:09:28.412" v="7379" actId="207"/>
          <ac:picMkLst>
            <pc:docMk/>
            <pc:sldMk cId="3119844409" sldId="2143"/>
            <ac:picMk id="52" creationId="{E0B774A9-284B-4873-94D5-FDE3D784B23A}"/>
          </ac:picMkLst>
        </pc:picChg>
        <pc:cxnChg chg="mod">
          <ac:chgData name="Elsaker, Sheri" userId="03aeeb51-71af-4ec0-ba02-b4548e55d73c" providerId="ADAL" clId="{1514E898-93AE-43E9-A31B-1164B4C54D66}" dt="2022-10-27T12:59:20.141" v="6902"/>
          <ac:cxnSpMkLst>
            <pc:docMk/>
            <pc:sldMk cId="3119844409" sldId="2143"/>
            <ac:cxnSpMk id="24" creationId="{B35BD1A9-B202-4778-8D3C-DD8FD73C85D7}"/>
          </ac:cxnSpMkLst>
        </pc:cxnChg>
        <pc:cxnChg chg="mod">
          <ac:chgData name="Elsaker, Sheri" userId="03aeeb51-71af-4ec0-ba02-b4548e55d73c" providerId="ADAL" clId="{1514E898-93AE-43E9-A31B-1164B4C54D66}" dt="2022-10-27T12:59:20.141" v="6902"/>
          <ac:cxnSpMkLst>
            <pc:docMk/>
            <pc:sldMk cId="3119844409" sldId="2143"/>
            <ac:cxnSpMk id="25" creationId="{7100E6D8-30F0-41E0-82B3-95526AC930EF}"/>
          </ac:cxnSpMkLst>
        </pc:cxnChg>
        <pc:cxnChg chg="mod">
          <ac:chgData name="Elsaker, Sheri" userId="03aeeb51-71af-4ec0-ba02-b4548e55d73c" providerId="ADAL" clId="{1514E898-93AE-43E9-A31B-1164B4C54D66}" dt="2022-10-27T12:59:20.141" v="6902"/>
          <ac:cxnSpMkLst>
            <pc:docMk/>
            <pc:sldMk cId="3119844409" sldId="2143"/>
            <ac:cxnSpMk id="26" creationId="{4CDF1858-0364-4843-AA0E-D760DED89C1D}"/>
          </ac:cxnSpMkLst>
        </pc:cxnChg>
        <pc:cxnChg chg="mod">
          <ac:chgData name="Elsaker, Sheri" userId="03aeeb51-71af-4ec0-ba02-b4548e55d73c" providerId="ADAL" clId="{1514E898-93AE-43E9-A31B-1164B4C54D66}" dt="2022-10-27T12:59:20.141" v="6902"/>
          <ac:cxnSpMkLst>
            <pc:docMk/>
            <pc:sldMk cId="3119844409" sldId="2143"/>
            <ac:cxnSpMk id="28" creationId="{8F1B2D10-5E7C-435F-8E02-F31B124D8971}"/>
          </ac:cxnSpMkLst>
        </pc:cxnChg>
        <pc:cxnChg chg="mod">
          <ac:chgData name="Elsaker, Sheri" userId="03aeeb51-71af-4ec0-ba02-b4548e55d73c" providerId="ADAL" clId="{1514E898-93AE-43E9-A31B-1164B4C54D66}" dt="2022-10-27T12:59:20.141" v="6902"/>
          <ac:cxnSpMkLst>
            <pc:docMk/>
            <pc:sldMk cId="3119844409" sldId="2143"/>
            <ac:cxnSpMk id="29" creationId="{05CEE67D-2002-4F92-94AD-93EA9368D6D9}"/>
          </ac:cxnSpMkLst>
        </pc:cxnChg>
        <pc:cxnChg chg="mod">
          <ac:chgData name="Elsaker, Sheri" userId="03aeeb51-71af-4ec0-ba02-b4548e55d73c" providerId="ADAL" clId="{1514E898-93AE-43E9-A31B-1164B4C54D66}" dt="2022-10-27T12:59:20.141" v="6902"/>
          <ac:cxnSpMkLst>
            <pc:docMk/>
            <pc:sldMk cId="3119844409" sldId="2143"/>
            <ac:cxnSpMk id="30" creationId="{3D3AFD96-C582-4AA9-902F-DE4487BCE767}"/>
          </ac:cxnSpMkLst>
        </pc:cxnChg>
        <pc:cxnChg chg="mod">
          <ac:chgData name="Elsaker, Sheri" userId="03aeeb51-71af-4ec0-ba02-b4548e55d73c" providerId="ADAL" clId="{1514E898-93AE-43E9-A31B-1164B4C54D66}" dt="2022-10-27T12:59:20.141" v="6902"/>
          <ac:cxnSpMkLst>
            <pc:docMk/>
            <pc:sldMk cId="3119844409" sldId="2143"/>
            <ac:cxnSpMk id="32" creationId="{17BBAB6E-8168-43A2-B6DE-FE4C751DBE81}"/>
          </ac:cxnSpMkLst>
        </pc:cxnChg>
        <pc:cxnChg chg="mod">
          <ac:chgData name="Elsaker, Sheri" userId="03aeeb51-71af-4ec0-ba02-b4548e55d73c" providerId="ADAL" clId="{1514E898-93AE-43E9-A31B-1164B4C54D66}" dt="2022-10-27T12:59:20.141" v="6902"/>
          <ac:cxnSpMkLst>
            <pc:docMk/>
            <pc:sldMk cId="3119844409" sldId="2143"/>
            <ac:cxnSpMk id="33" creationId="{ECDAF6D5-68C9-44A7-89A1-EC1E096A2CB3}"/>
          </ac:cxnSpMkLst>
        </pc:cxnChg>
        <pc:cxnChg chg="mod">
          <ac:chgData name="Elsaker, Sheri" userId="03aeeb51-71af-4ec0-ba02-b4548e55d73c" providerId="ADAL" clId="{1514E898-93AE-43E9-A31B-1164B4C54D66}" dt="2022-10-27T12:59:20.141" v="6902"/>
          <ac:cxnSpMkLst>
            <pc:docMk/>
            <pc:sldMk cId="3119844409" sldId="2143"/>
            <ac:cxnSpMk id="34" creationId="{7DCA77D8-45F9-43E9-8579-09DEA272AA00}"/>
          </ac:cxnSpMkLst>
        </pc:cxnChg>
        <pc:cxnChg chg="add mod">
          <ac:chgData name="Elsaker, Sheri" userId="03aeeb51-71af-4ec0-ba02-b4548e55d73c" providerId="ADAL" clId="{1514E898-93AE-43E9-A31B-1164B4C54D66}" dt="2022-10-27T13:00:14.357" v="7008" actId="1035"/>
          <ac:cxnSpMkLst>
            <pc:docMk/>
            <pc:sldMk cId="3119844409" sldId="2143"/>
            <ac:cxnSpMk id="35" creationId="{82AA3846-A17F-49D0-825A-7C57387151E0}"/>
          </ac:cxnSpMkLst>
        </pc:cxnChg>
        <pc:cxnChg chg="add mod">
          <ac:chgData name="Elsaker, Sheri" userId="03aeeb51-71af-4ec0-ba02-b4548e55d73c" providerId="ADAL" clId="{1514E898-93AE-43E9-A31B-1164B4C54D66}" dt="2022-10-27T13:10:38.712" v="7399" actId="14100"/>
          <ac:cxnSpMkLst>
            <pc:docMk/>
            <pc:sldMk cId="3119844409" sldId="2143"/>
            <ac:cxnSpMk id="36" creationId="{C5EC2BFB-7F83-4AD4-9EA5-BE3322A1ADE6}"/>
          </ac:cxnSpMkLst>
        </pc:cxnChg>
        <pc:cxnChg chg="add mod">
          <ac:chgData name="Elsaker, Sheri" userId="03aeeb51-71af-4ec0-ba02-b4548e55d73c" providerId="ADAL" clId="{1514E898-93AE-43E9-A31B-1164B4C54D66}" dt="2022-10-27T13:00:32.234" v="7012" actId="14100"/>
          <ac:cxnSpMkLst>
            <pc:docMk/>
            <pc:sldMk cId="3119844409" sldId="2143"/>
            <ac:cxnSpMk id="39" creationId="{EE8890CF-8BF1-477C-9F4C-FA14290E51FA}"/>
          </ac:cxnSpMkLst>
        </pc:cxnChg>
      </pc:sldChg>
      <pc:sldChg chg="addSp modSp new mod modNotesTx">
        <pc:chgData name="Elsaker, Sheri" userId="03aeeb51-71af-4ec0-ba02-b4548e55d73c" providerId="ADAL" clId="{1514E898-93AE-43E9-A31B-1164B4C54D66}" dt="2022-10-27T15:24:43.297" v="7543" actId="20577"/>
        <pc:sldMkLst>
          <pc:docMk/>
          <pc:sldMk cId="569897438" sldId="2144"/>
        </pc:sldMkLst>
        <pc:spChg chg="add mod">
          <ac:chgData name="Elsaker, Sheri" userId="03aeeb51-71af-4ec0-ba02-b4548e55d73c" providerId="ADAL" clId="{1514E898-93AE-43E9-A31B-1164B4C54D66}" dt="2022-10-27T13:03:55.796" v="7233" actId="20577"/>
          <ac:spMkLst>
            <pc:docMk/>
            <pc:sldMk cId="569897438" sldId="2144"/>
            <ac:spMk id="2" creationId="{14ED20B2-4050-4BB1-A926-878A6302A344}"/>
          </ac:spMkLst>
        </pc:spChg>
      </pc:sldChg>
      <pc:sldChg chg="delSp modSp add mod">
        <pc:chgData name="Elsaker, Sheri" userId="03aeeb51-71af-4ec0-ba02-b4548e55d73c" providerId="ADAL" clId="{1514E898-93AE-43E9-A31B-1164B4C54D66}" dt="2022-10-27T16:11:43.825" v="7830" actId="20577"/>
        <pc:sldMkLst>
          <pc:docMk/>
          <pc:sldMk cId="1335653565" sldId="2145"/>
        </pc:sldMkLst>
        <pc:spChg chg="mod">
          <ac:chgData name="Elsaker, Sheri" userId="03aeeb51-71af-4ec0-ba02-b4548e55d73c" providerId="ADAL" clId="{1514E898-93AE-43E9-A31B-1164B4C54D66}" dt="2022-10-27T16:11:43.825" v="7830" actId="20577"/>
          <ac:spMkLst>
            <pc:docMk/>
            <pc:sldMk cId="1335653565" sldId="2145"/>
            <ac:spMk id="37" creationId="{4E5B019D-6BC1-4570-9FB3-D8F79C703418}"/>
          </ac:spMkLst>
        </pc:spChg>
        <pc:picChg chg="del">
          <ac:chgData name="Elsaker, Sheri" userId="03aeeb51-71af-4ec0-ba02-b4548e55d73c" providerId="ADAL" clId="{1514E898-93AE-43E9-A31B-1164B4C54D66}" dt="2022-10-27T16:10:20.870" v="7760" actId="478"/>
          <ac:picMkLst>
            <pc:docMk/>
            <pc:sldMk cId="1335653565" sldId="2145"/>
            <ac:picMk id="1026" creationId="{BFA2F62C-5CC5-4D7B-90C9-016DD0EA5C85}"/>
          </ac:picMkLst>
        </pc:picChg>
        <pc:picChg chg="mod">
          <ac:chgData name="Elsaker, Sheri" userId="03aeeb51-71af-4ec0-ba02-b4548e55d73c" providerId="ADAL" clId="{1514E898-93AE-43E9-A31B-1164B4C54D66}" dt="2022-10-27T16:10:30.954" v="7763" actId="1076"/>
          <ac:picMkLst>
            <pc:docMk/>
            <pc:sldMk cId="1335653565" sldId="2145"/>
            <ac:picMk id="1027" creationId="{C39806A0-C3EC-4D91-B7FF-8202A18A8A59}"/>
          </ac:picMkLst>
        </pc:picChg>
      </pc:sldChg>
      <pc:sldChg chg="addSp delSp modSp mod ord">
        <pc:chgData name="Elsaker, Sheri" userId="03aeeb51-71af-4ec0-ba02-b4548e55d73c" providerId="ADAL" clId="{1514E898-93AE-43E9-A31B-1164B4C54D66}" dt="2022-10-27T17:03:43.291" v="8735" actId="1076"/>
        <pc:sldMkLst>
          <pc:docMk/>
          <pc:sldMk cId="605905717" sldId="2146"/>
        </pc:sldMkLst>
        <pc:spChg chg="del mod">
          <ac:chgData name="Elsaker, Sheri" userId="03aeeb51-71af-4ec0-ba02-b4548e55d73c" providerId="ADAL" clId="{1514E898-93AE-43E9-A31B-1164B4C54D66}" dt="2022-10-27T16:42:13.357" v="8280" actId="478"/>
          <ac:spMkLst>
            <pc:docMk/>
            <pc:sldMk cId="605905717" sldId="2146"/>
            <ac:spMk id="9" creationId="{F06D3CA6-2FE0-4B26-A5D0-F6F8BF96EC0D}"/>
          </ac:spMkLst>
        </pc:spChg>
        <pc:spChg chg="mod">
          <ac:chgData name="Elsaker, Sheri" userId="03aeeb51-71af-4ec0-ba02-b4548e55d73c" providerId="ADAL" clId="{1514E898-93AE-43E9-A31B-1164B4C54D66}" dt="2022-10-27T17:01:44.644" v="8724" actId="20577"/>
          <ac:spMkLst>
            <pc:docMk/>
            <pc:sldMk cId="605905717" sldId="2146"/>
            <ac:spMk id="37" creationId="{4E5B019D-6BC1-4570-9FB3-D8F79C703418}"/>
          </ac:spMkLst>
        </pc:spChg>
        <pc:picChg chg="add del mod">
          <ac:chgData name="Elsaker, Sheri" userId="03aeeb51-71af-4ec0-ba02-b4548e55d73c" providerId="ADAL" clId="{1514E898-93AE-43E9-A31B-1164B4C54D66}" dt="2022-10-27T17:03:40.261" v="8734" actId="478"/>
          <ac:picMkLst>
            <pc:docMk/>
            <pc:sldMk cId="605905717" sldId="2146"/>
            <ac:picMk id="3" creationId="{5F7A2945-44A1-44D8-B42A-C8CE792B90ED}"/>
          </ac:picMkLst>
        </pc:picChg>
        <pc:picChg chg="add mod">
          <ac:chgData name="Elsaker, Sheri" userId="03aeeb51-71af-4ec0-ba02-b4548e55d73c" providerId="ADAL" clId="{1514E898-93AE-43E9-A31B-1164B4C54D66}" dt="2022-10-27T17:03:43.291" v="8735" actId="1076"/>
          <ac:picMkLst>
            <pc:docMk/>
            <pc:sldMk cId="605905717" sldId="2146"/>
            <ac:picMk id="6" creationId="{65D98BCE-8E60-467B-9FC6-0E7F439252A5}"/>
          </ac:picMkLst>
        </pc:picChg>
        <pc:picChg chg="del mod">
          <ac:chgData name="Elsaker, Sheri" userId="03aeeb51-71af-4ec0-ba02-b4548e55d73c" providerId="ADAL" clId="{1514E898-93AE-43E9-A31B-1164B4C54D66}" dt="2022-10-27T16:42:08.745" v="8278" actId="478"/>
          <ac:picMkLst>
            <pc:docMk/>
            <pc:sldMk cId="605905717" sldId="2146"/>
            <ac:picMk id="8" creationId="{89C38393-6EC7-4699-9892-D20B177003DB}"/>
          </ac:picMkLst>
        </pc:picChg>
        <pc:cxnChg chg="del mod">
          <ac:chgData name="Elsaker, Sheri" userId="03aeeb51-71af-4ec0-ba02-b4548e55d73c" providerId="ADAL" clId="{1514E898-93AE-43E9-A31B-1164B4C54D66}" dt="2022-10-27T16:42:11.069" v="8279" actId="478"/>
          <ac:cxnSpMkLst>
            <pc:docMk/>
            <pc:sldMk cId="605905717" sldId="2146"/>
            <ac:cxnSpMk id="5" creationId="{76C5A827-54F0-4729-9262-C073F734BDFF}"/>
          </ac:cxnSpMkLst>
        </pc:cxnChg>
      </pc:sldChg>
      <pc:sldChg chg="modSp mod">
        <pc:chgData name="Elsaker, Sheri" userId="03aeeb51-71af-4ec0-ba02-b4548e55d73c" providerId="ADAL" clId="{1514E898-93AE-43E9-A31B-1164B4C54D66}" dt="2022-10-27T17:12:15.777" v="8739" actId="113"/>
        <pc:sldMkLst>
          <pc:docMk/>
          <pc:sldMk cId="1904082048" sldId="2147"/>
        </pc:sldMkLst>
        <pc:spChg chg="mod">
          <ac:chgData name="Elsaker, Sheri" userId="03aeeb51-71af-4ec0-ba02-b4548e55d73c" providerId="ADAL" clId="{1514E898-93AE-43E9-A31B-1164B4C54D66}" dt="2022-10-27T17:12:15.777" v="8739" actId="113"/>
          <ac:spMkLst>
            <pc:docMk/>
            <pc:sldMk cId="1904082048" sldId="2147"/>
            <ac:spMk id="7" creationId="{16286214-2135-4C56-9CA7-F92FED380EEB}"/>
          </ac:spMkLst>
        </pc:spChg>
      </pc:sldChg>
      <pc:sldChg chg="addSp delSp modSp mod setBg">
        <pc:chgData name="Elsaker, Sheri" userId="03aeeb51-71af-4ec0-ba02-b4548e55d73c" providerId="ADAL" clId="{1514E898-93AE-43E9-A31B-1164B4C54D66}" dt="2022-10-27T16:44:46.892" v="8445" actId="1076"/>
        <pc:sldMkLst>
          <pc:docMk/>
          <pc:sldMk cId="205456675" sldId="2148"/>
        </pc:sldMkLst>
        <pc:spChg chg="mod ord">
          <ac:chgData name="Elsaker, Sheri" userId="03aeeb51-71af-4ec0-ba02-b4548e55d73c" providerId="ADAL" clId="{1514E898-93AE-43E9-A31B-1164B4C54D66}" dt="2022-10-27T16:44:41.522" v="8444" actId="26606"/>
          <ac:spMkLst>
            <pc:docMk/>
            <pc:sldMk cId="205456675" sldId="2148"/>
            <ac:spMk id="37" creationId="{4E5B019D-6BC1-4570-9FB3-D8F79C703418}"/>
          </ac:spMkLst>
        </pc:spChg>
        <pc:spChg chg="mod">
          <ac:chgData name="Elsaker, Sheri" userId="03aeeb51-71af-4ec0-ba02-b4548e55d73c" providerId="ADAL" clId="{1514E898-93AE-43E9-A31B-1164B4C54D66}" dt="2022-10-27T16:44:41.522" v="8444" actId="26606"/>
          <ac:spMkLst>
            <pc:docMk/>
            <pc:sldMk cId="205456675" sldId="2148"/>
            <ac:spMk id="38" creationId="{EEAA6AD0-46E1-4E03-897D-991B591A3AD5}"/>
          </ac:spMkLst>
        </pc:spChg>
        <pc:spChg chg="add del">
          <ac:chgData name="Elsaker, Sheri" userId="03aeeb51-71af-4ec0-ba02-b4548e55d73c" providerId="ADAL" clId="{1514E898-93AE-43E9-A31B-1164B4C54D66}" dt="2022-10-27T16:44:41.522" v="8444" actId="26606"/>
          <ac:spMkLst>
            <pc:docMk/>
            <pc:sldMk cId="205456675" sldId="2148"/>
            <ac:spMk id="2055" creationId="{2550BE34-C2B8-49B8-8519-67A8CAD51AE9}"/>
          </ac:spMkLst>
        </pc:spChg>
        <pc:spChg chg="add del">
          <ac:chgData name="Elsaker, Sheri" userId="03aeeb51-71af-4ec0-ba02-b4548e55d73c" providerId="ADAL" clId="{1514E898-93AE-43E9-A31B-1164B4C54D66}" dt="2022-10-27T16:44:41.522" v="8444" actId="26606"/>
          <ac:spMkLst>
            <pc:docMk/>
            <pc:sldMk cId="205456675" sldId="2148"/>
            <ac:spMk id="2057" creationId="{A7457DD9-5A45-400A-AB4B-4B4EDECA25F1}"/>
          </ac:spMkLst>
        </pc:spChg>
        <pc:spChg chg="add del">
          <ac:chgData name="Elsaker, Sheri" userId="03aeeb51-71af-4ec0-ba02-b4548e55d73c" providerId="ADAL" clId="{1514E898-93AE-43E9-A31B-1164B4C54D66}" dt="2022-10-27T16:44:41.522" v="8444" actId="26606"/>
          <ac:spMkLst>
            <pc:docMk/>
            <pc:sldMk cId="205456675" sldId="2148"/>
            <ac:spMk id="2059" creationId="{441CF7D6-A660-431A-B0BB-140A0D5556B6}"/>
          </ac:spMkLst>
        </pc:spChg>
        <pc:spChg chg="add del">
          <ac:chgData name="Elsaker, Sheri" userId="03aeeb51-71af-4ec0-ba02-b4548e55d73c" providerId="ADAL" clId="{1514E898-93AE-43E9-A31B-1164B4C54D66}" dt="2022-10-27T16:44:41.522" v="8444" actId="26606"/>
          <ac:spMkLst>
            <pc:docMk/>
            <pc:sldMk cId="205456675" sldId="2148"/>
            <ac:spMk id="2061" creationId="{0570A85B-3810-4F95-97B0-CBF4CCDB381C}"/>
          </ac:spMkLst>
        </pc:spChg>
        <pc:spChg chg="add del">
          <ac:chgData name="Elsaker, Sheri" userId="03aeeb51-71af-4ec0-ba02-b4548e55d73c" providerId="ADAL" clId="{1514E898-93AE-43E9-A31B-1164B4C54D66}" dt="2022-10-27T16:44:21.539" v="8437" actId="26606"/>
          <ac:spMkLst>
            <pc:docMk/>
            <pc:sldMk cId="205456675" sldId="2148"/>
            <ac:spMk id="2066" creationId="{B0792D4F-247E-46FE-85FC-881DEFA41D94}"/>
          </ac:spMkLst>
        </pc:spChg>
        <pc:spChg chg="add del">
          <ac:chgData name="Elsaker, Sheri" userId="03aeeb51-71af-4ec0-ba02-b4548e55d73c" providerId="ADAL" clId="{1514E898-93AE-43E9-A31B-1164B4C54D66}" dt="2022-10-27T16:44:27.110" v="8439" actId="26606"/>
          <ac:spMkLst>
            <pc:docMk/>
            <pc:sldMk cId="205456675" sldId="2148"/>
            <ac:spMk id="2070" creationId="{441CF7D6-A660-431A-B0BB-140A0D5556B6}"/>
          </ac:spMkLst>
        </pc:spChg>
        <pc:spChg chg="add del">
          <ac:chgData name="Elsaker, Sheri" userId="03aeeb51-71af-4ec0-ba02-b4548e55d73c" providerId="ADAL" clId="{1514E898-93AE-43E9-A31B-1164B4C54D66}" dt="2022-10-27T16:44:27.110" v="8439" actId="26606"/>
          <ac:spMkLst>
            <pc:docMk/>
            <pc:sldMk cId="205456675" sldId="2148"/>
            <ac:spMk id="2071" creationId="{2550BE34-C2B8-49B8-8519-67A8CAD51AE9}"/>
          </ac:spMkLst>
        </pc:spChg>
        <pc:spChg chg="add del">
          <ac:chgData name="Elsaker, Sheri" userId="03aeeb51-71af-4ec0-ba02-b4548e55d73c" providerId="ADAL" clId="{1514E898-93AE-43E9-A31B-1164B4C54D66}" dt="2022-10-27T16:44:27.110" v="8439" actId="26606"/>
          <ac:spMkLst>
            <pc:docMk/>
            <pc:sldMk cId="205456675" sldId="2148"/>
            <ac:spMk id="2072" creationId="{0570A85B-3810-4F95-97B0-CBF4CCDB381C}"/>
          </ac:spMkLst>
        </pc:spChg>
        <pc:spChg chg="add del">
          <ac:chgData name="Elsaker, Sheri" userId="03aeeb51-71af-4ec0-ba02-b4548e55d73c" providerId="ADAL" clId="{1514E898-93AE-43E9-A31B-1164B4C54D66}" dt="2022-10-27T16:44:27.110" v="8439" actId="26606"/>
          <ac:spMkLst>
            <pc:docMk/>
            <pc:sldMk cId="205456675" sldId="2148"/>
            <ac:spMk id="2073" creationId="{A7457DD9-5A45-400A-AB4B-4B4EDECA25F1}"/>
          </ac:spMkLst>
        </pc:spChg>
        <pc:spChg chg="add del">
          <ac:chgData name="Elsaker, Sheri" userId="03aeeb51-71af-4ec0-ba02-b4548e55d73c" providerId="ADAL" clId="{1514E898-93AE-43E9-A31B-1164B4C54D66}" dt="2022-10-27T16:44:40.198" v="8442" actId="26606"/>
          <ac:spMkLst>
            <pc:docMk/>
            <pc:sldMk cId="205456675" sldId="2148"/>
            <ac:spMk id="2075" creationId="{B0792D4F-247E-46FE-85FC-881DEFA41D94}"/>
          </ac:spMkLst>
        </pc:spChg>
        <pc:picChg chg="del">
          <ac:chgData name="Elsaker, Sheri" userId="03aeeb51-71af-4ec0-ba02-b4548e55d73c" providerId="ADAL" clId="{1514E898-93AE-43E9-A31B-1164B4C54D66}" dt="2022-10-27T16:43:30.216" v="8430" actId="478"/>
          <ac:picMkLst>
            <pc:docMk/>
            <pc:sldMk cId="205456675" sldId="2148"/>
            <ac:picMk id="1027" creationId="{C39806A0-C3EC-4D91-B7FF-8202A18A8A59}"/>
          </ac:picMkLst>
        </pc:picChg>
        <pc:picChg chg="add mod">
          <ac:chgData name="Elsaker, Sheri" userId="03aeeb51-71af-4ec0-ba02-b4548e55d73c" providerId="ADAL" clId="{1514E898-93AE-43E9-A31B-1164B4C54D66}" dt="2022-10-27T16:44:46.892" v="8445" actId="1076"/>
          <ac:picMkLst>
            <pc:docMk/>
            <pc:sldMk cId="205456675" sldId="2148"/>
            <ac:picMk id="2050" creationId="{2CD444EA-9659-439B-B1E9-EF50B2A0C1B6}"/>
          </ac:picMkLst>
        </pc:picChg>
        <pc:cxnChg chg="add del">
          <ac:chgData name="Elsaker, Sheri" userId="03aeeb51-71af-4ec0-ba02-b4548e55d73c" providerId="ADAL" clId="{1514E898-93AE-43E9-A31B-1164B4C54D66}" dt="2022-10-27T16:44:21.539" v="8437" actId="26606"/>
          <ac:cxnSpMkLst>
            <pc:docMk/>
            <pc:sldMk cId="205456675" sldId="2148"/>
            <ac:cxnSpMk id="2068" creationId="{CE272F12-AF86-441A-BC1B-C014BBBF85B5}"/>
          </ac:cxnSpMkLst>
        </pc:cxnChg>
        <pc:cxnChg chg="add del">
          <ac:chgData name="Elsaker, Sheri" userId="03aeeb51-71af-4ec0-ba02-b4548e55d73c" providerId="ADAL" clId="{1514E898-93AE-43E9-A31B-1164B4C54D66}" dt="2022-10-27T16:44:40.198" v="8442" actId="26606"/>
          <ac:cxnSpMkLst>
            <pc:docMk/>
            <pc:sldMk cId="205456675" sldId="2148"/>
            <ac:cxnSpMk id="2076" creationId="{CE272F12-AF86-441A-BC1B-C014BBBF85B5}"/>
          </ac:cxnSpMkLst>
        </pc:cxnChg>
      </pc:sldChg>
      <pc:sldChg chg="modSp mod">
        <pc:chgData name="Elsaker, Sheri" userId="03aeeb51-71af-4ec0-ba02-b4548e55d73c" providerId="ADAL" clId="{1514E898-93AE-43E9-A31B-1164B4C54D66}" dt="2022-10-27T17:12:41.391" v="8745" actId="113"/>
        <pc:sldMkLst>
          <pc:docMk/>
          <pc:sldMk cId="1906708045" sldId="2149"/>
        </pc:sldMkLst>
        <pc:spChg chg="mod">
          <ac:chgData name="Elsaker, Sheri" userId="03aeeb51-71af-4ec0-ba02-b4548e55d73c" providerId="ADAL" clId="{1514E898-93AE-43E9-A31B-1164B4C54D66}" dt="2022-10-27T17:12:41.391" v="8745" actId="113"/>
          <ac:spMkLst>
            <pc:docMk/>
            <pc:sldMk cId="1906708045" sldId="2149"/>
            <ac:spMk id="7" creationId="{16286214-2135-4C56-9CA7-F92FED380EEB}"/>
          </ac:spMkLst>
        </pc:spChg>
      </pc:sldChg>
      <pc:sldMasterChg chg="delSldLayout">
        <pc:chgData name="Elsaker, Sheri" userId="03aeeb51-71af-4ec0-ba02-b4548e55d73c" providerId="ADAL" clId="{1514E898-93AE-43E9-A31B-1164B4C54D66}" dt="2022-10-25T14:14:02.522" v="1082" actId="47"/>
        <pc:sldMasterMkLst>
          <pc:docMk/>
          <pc:sldMasterMk cId="915016930" sldId="2147483772"/>
        </pc:sldMasterMkLst>
        <pc:sldLayoutChg chg="del">
          <pc:chgData name="Elsaker, Sheri" userId="03aeeb51-71af-4ec0-ba02-b4548e55d73c" providerId="ADAL" clId="{1514E898-93AE-43E9-A31B-1164B4C54D66}" dt="2022-10-25T14:14:02.522" v="1082" actId="47"/>
          <pc:sldLayoutMkLst>
            <pc:docMk/>
            <pc:sldMasterMk cId="915016930" sldId="2147483772"/>
            <pc:sldLayoutMk cId="851287259" sldId="2147483789"/>
          </pc:sldLayoutMkLst>
        </pc:sldLayoutChg>
      </pc:sldMasterChg>
      <pc:sldMasterChg chg="del delSldLayout">
        <pc:chgData name="Elsaker, Sheri" userId="03aeeb51-71af-4ec0-ba02-b4548e55d73c" providerId="ADAL" clId="{1514E898-93AE-43E9-A31B-1164B4C54D66}" dt="2022-10-25T18:31:47.766" v="2609" actId="47"/>
        <pc:sldMasterMkLst>
          <pc:docMk/>
          <pc:sldMasterMk cId="554401426" sldId="2147483803"/>
        </pc:sldMasterMkLst>
        <pc:sldLayoutChg chg="del">
          <pc:chgData name="Elsaker, Sheri" userId="03aeeb51-71af-4ec0-ba02-b4548e55d73c" providerId="ADAL" clId="{1514E898-93AE-43E9-A31B-1164B4C54D66}" dt="2022-10-25T18:31:47.766" v="2609" actId="47"/>
          <pc:sldLayoutMkLst>
            <pc:docMk/>
            <pc:sldMasterMk cId="554401426" sldId="2147483803"/>
            <pc:sldLayoutMk cId="4008790663" sldId="2147483804"/>
          </pc:sldLayoutMkLst>
        </pc:sldLayoutChg>
        <pc:sldLayoutChg chg="del">
          <pc:chgData name="Elsaker, Sheri" userId="03aeeb51-71af-4ec0-ba02-b4548e55d73c" providerId="ADAL" clId="{1514E898-93AE-43E9-A31B-1164B4C54D66}" dt="2022-10-25T18:31:47.766" v="2609" actId="47"/>
          <pc:sldLayoutMkLst>
            <pc:docMk/>
            <pc:sldMasterMk cId="554401426" sldId="2147483803"/>
            <pc:sldLayoutMk cId="3835466795" sldId="2147483805"/>
          </pc:sldLayoutMkLst>
        </pc:sldLayoutChg>
        <pc:sldLayoutChg chg="del">
          <pc:chgData name="Elsaker, Sheri" userId="03aeeb51-71af-4ec0-ba02-b4548e55d73c" providerId="ADAL" clId="{1514E898-93AE-43E9-A31B-1164B4C54D66}" dt="2022-10-25T18:31:47.766" v="2609" actId="47"/>
          <pc:sldLayoutMkLst>
            <pc:docMk/>
            <pc:sldMasterMk cId="554401426" sldId="2147483803"/>
            <pc:sldLayoutMk cId="2055914291" sldId="2147483806"/>
          </pc:sldLayoutMkLst>
        </pc:sldLayoutChg>
        <pc:sldLayoutChg chg="del">
          <pc:chgData name="Elsaker, Sheri" userId="03aeeb51-71af-4ec0-ba02-b4548e55d73c" providerId="ADAL" clId="{1514E898-93AE-43E9-A31B-1164B4C54D66}" dt="2022-10-25T18:31:47.766" v="2609" actId="47"/>
          <pc:sldLayoutMkLst>
            <pc:docMk/>
            <pc:sldMasterMk cId="554401426" sldId="2147483803"/>
            <pc:sldLayoutMk cId="970451475" sldId="2147483807"/>
          </pc:sldLayoutMkLst>
        </pc:sldLayoutChg>
        <pc:sldLayoutChg chg="del">
          <pc:chgData name="Elsaker, Sheri" userId="03aeeb51-71af-4ec0-ba02-b4548e55d73c" providerId="ADAL" clId="{1514E898-93AE-43E9-A31B-1164B4C54D66}" dt="2022-10-25T18:31:47.766" v="2609" actId="47"/>
          <pc:sldLayoutMkLst>
            <pc:docMk/>
            <pc:sldMasterMk cId="554401426" sldId="2147483803"/>
            <pc:sldLayoutMk cId="1695978183" sldId="2147483808"/>
          </pc:sldLayoutMkLst>
        </pc:sldLayoutChg>
        <pc:sldLayoutChg chg="del">
          <pc:chgData name="Elsaker, Sheri" userId="03aeeb51-71af-4ec0-ba02-b4548e55d73c" providerId="ADAL" clId="{1514E898-93AE-43E9-A31B-1164B4C54D66}" dt="2022-10-25T18:31:47.766" v="2609" actId="47"/>
          <pc:sldLayoutMkLst>
            <pc:docMk/>
            <pc:sldMasterMk cId="554401426" sldId="2147483803"/>
            <pc:sldLayoutMk cId="1470265045" sldId="2147483809"/>
          </pc:sldLayoutMkLst>
        </pc:sldLayoutChg>
      </pc:sldMasterChg>
    </pc:docChg>
  </pc:docChgLst>
  <pc:docChgLst>
    <pc:chgData name="Elsaker, Sheri" userId="S::selsaker@deloitte.com::03aeeb51-71af-4ec0-ba02-b4548e55d73c" providerId="AD" clId="Web-{86FBF41A-4D14-4DF7-A011-4E27C354BDA0}"/>
    <pc:docChg chg="modSld">
      <pc:chgData name="Elsaker, Sheri" userId="S::selsaker@deloitte.com::03aeeb51-71af-4ec0-ba02-b4548e55d73c" providerId="AD" clId="Web-{86FBF41A-4D14-4DF7-A011-4E27C354BDA0}" dt="2022-10-28T00:44:07.836" v="4" actId="20577"/>
      <pc:docMkLst>
        <pc:docMk/>
      </pc:docMkLst>
      <pc:sldChg chg="modSp">
        <pc:chgData name="Elsaker, Sheri" userId="S::selsaker@deloitte.com::03aeeb51-71af-4ec0-ba02-b4548e55d73c" providerId="AD" clId="Web-{86FBF41A-4D14-4DF7-A011-4E27C354BDA0}" dt="2022-10-28T00:44:07.836" v="4" actId="20577"/>
        <pc:sldMkLst>
          <pc:docMk/>
          <pc:sldMk cId="4092582005" sldId="1111"/>
        </pc:sldMkLst>
        <pc:spChg chg="mod">
          <ac:chgData name="Elsaker, Sheri" userId="S::selsaker@deloitte.com::03aeeb51-71af-4ec0-ba02-b4548e55d73c" providerId="AD" clId="Web-{86FBF41A-4D14-4DF7-A011-4E27C354BDA0}" dt="2022-10-28T00:43:46.726" v="1" actId="20577"/>
          <ac:spMkLst>
            <pc:docMk/>
            <pc:sldMk cId="4092582005" sldId="1111"/>
            <ac:spMk id="57" creationId="{47666E0F-CA29-684F-983B-621C31E3536E}"/>
          </ac:spMkLst>
        </pc:spChg>
        <pc:spChg chg="mod">
          <ac:chgData name="Elsaker, Sheri" userId="S::selsaker@deloitte.com::03aeeb51-71af-4ec0-ba02-b4548e55d73c" providerId="AD" clId="Web-{86FBF41A-4D14-4DF7-A011-4E27C354BDA0}" dt="2022-10-28T00:44:07.836" v="4" actId="20577"/>
          <ac:spMkLst>
            <pc:docMk/>
            <pc:sldMk cId="4092582005" sldId="1111"/>
            <ac:spMk id="58" creationId="{4CB3C754-9E33-3842-974C-E961090B698A}"/>
          </ac:spMkLst>
        </pc:spChg>
      </pc:sldChg>
    </pc:docChg>
  </pc:docChgLst>
</pc:chgInfo>
</file>

<file path=ppt/comments/modernComment_457_F3EFD875.xml><?xml version="1.0" encoding="utf-8"?>
<p188:cmLst xmlns:a="http://schemas.openxmlformats.org/drawingml/2006/main" xmlns:r="http://schemas.openxmlformats.org/officeDocument/2006/relationships" xmlns:p188="http://schemas.microsoft.com/office/powerpoint/2018/8/main">
  <p188:cm id="{30A10BAB-7327-4588-AF3A-3CF4A674C2EB}" authorId="{E715B98C-44B5-3E13-76B9-4E00F420998D}" created="2022-10-27T19:16:12.505">
    <pc:sldMkLst xmlns:pc="http://schemas.microsoft.com/office/powerpoint/2013/main/command">
      <pc:docMk/>
      <pc:sldMk cId="4092582005" sldId="1111"/>
    </pc:sldMkLst>
    <p188:txBody>
      <a:bodyPr/>
      <a:lstStyle/>
      <a:p>
        <a:r>
          <a:rPr lang="en-US"/>
          <a:t>Move to the back</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6ADD7-4D42-49A2-9303-49F3A8DA52C6}"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B43DD-5B4F-4351-A787-BDEFCB617978}" type="slidenum">
              <a:rPr lang="en-US" smtClean="0"/>
              <a:t>‹#›</a:t>
            </a:fld>
            <a:endParaRPr lang="en-US"/>
          </a:p>
        </p:txBody>
      </p:sp>
    </p:spTree>
    <p:extLst>
      <p:ext uri="{BB962C8B-B14F-4D97-AF65-F5344CB8AC3E}">
        <p14:creationId xmlns:p14="http://schemas.microsoft.com/office/powerpoint/2010/main" val="162297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 </a:t>
            </a:r>
          </a:p>
        </p:txBody>
      </p:sp>
      <p:sp>
        <p:nvSpPr>
          <p:cNvPr id="4" name="Slide Number Placeholder 3"/>
          <p:cNvSpPr>
            <a:spLocks noGrp="1"/>
          </p:cNvSpPr>
          <p:nvPr>
            <p:ph type="sldNum" sz="quarter" idx="5"/>
          </p:nvPr>
        </p:nvSpPr>
        <p:spPr/>
        <p:txBody>
          <a:bodyPr/>
          <a:lstStyle/>
          <a:p>
            <a:fld id="{89DB43DD-5B4F-4351-A787-BDEFCB617978}" type="slidenum">
              <a:rPr lang="en-US" smtClean="0"/>
              <a:t>1</a:t>
            </a:fld>
            <a:endParaRPr lang="en-US"/>
          </a:p>
        </p:txBody>
      </p:sp>
    </p:spTree>
    <p:extLst>
      <p:ext uri="{BB962C8B-B14F-4D97-AF65-F5344CB8AC3E}">
        <p14:creationId xmlns:p14="http://schemas.microsoft.com/office/powerpoint/2010/main" val="2376501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Josue</a:t>
            </a:r>
          </a:p>
          <a:p>
            <a:r>
              <a:rPr lang="en-US"/>
              <a:t>Make all visuals less blurry</a:t>
            </a:r>
          </a:p>
          <a:p>
            <a:r>
              <a:rPr lang="en-US"/>
              <a:t>Joseph</a:t>
            </a:r>
          </a:p>
          <a:p>
            <a:endParaRPr lang="en-US"/>
          </a:p>
          <a:p>
            <a:r>
              <a:rPr lang="en-US"/>
              <a:t>We need to include method and visual results here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Calibri" panose="020F0502020204030204" pitchFamily="34" charset="0"/>
              </a:rPr>
              <a:t>Top actors with most reviews, but ordered by rating</a:t>
            </a:r>
            <a:endParaRPr lang="en-US" sz="1800">
              <a:effectLst/>
              <a:latin typeface="Calibri" panose="020F0502020204030204" pitchFamily="34" charset="0"/>
            </a:endParaRPr>
          </a:p>
          <a:p>
            <a:endParaRPr lang="en-US"/>
          </a:p>
          <a:p>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10</a:t>
            </a:fld>
            <a:endParaRPr lang="en-US"/>
          </a:p>
        </p:txBody>
      </p:sp>
    </p:spTree>
    <p:extLst>
      <p:ext uri="{BB962C8B-B14F-4D97-AF65-F5344CB8AC3E}">
        <p14:creationId xmlns:p14="http://schemas.microsoft.com/office/powerpoint/2010/main" val="343630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Josue</a:t>
            </a:r>
          </a:p>
          <a:p>
            <a:r>
              <a:rPr lang="en-US"/>
              <a:t>Make all visuals less blurry</a:t>
            </a:r>
          </a:p>
          <a:p>
            <a:r>
              <a:rPr lang="en-US"/>
              <a:t>Joseph</a:t>
            </a:r>
          </a:p>
          <a:p>
            <a:endParaRPr lang="en-US"/>
          </a:p>
          <a:p>
            <a:r>
              <a:rPr lang="en-US"/>
              <a:t>We need to include method and visual results here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Calibri" panose="020F0502020204030204" pitchFamily="34" charset="0"/>
              </a:rPr>
              <a:t>Top actors with most reviews, but ordered by rating</a:t>
            </a:r>
            <a:endParaRPr lang="en-US" sz="1800">
              <a:effectLst/>
              <a:latin typeface="Calibri" panose="020F0502020204030204" pitchFamily="34" charset="0"/>
            </a:endParaRPr>
          </a:p>
          <a:p>
            <a:endParaRPr lang="en-US"/>
          </a:p>
          <a:p>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11</a:t>
            </a:fld>
            <a:endParaRPr lang="en-US"/>
          </a:p>
        </p:txBody>
      </p:sp>
    </p:spTree>
    <p:extLst>
      <p:ext uri="{BB962C8B-B14F-4D97-AF65-F5344CB8AC3E}">
        <p14:creationId xmlns:p14="http://schemas.microsoft.com/office/powerpoint/2010/main" val="177835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a:p>
            <a:endParaRPr lang="en-US"/>
          </a:p>
          <a:p>
            <a:r>
              <a:rPr lang="en-US"/>
              <a:t>Make all visuals less blurry</a:t>
            </a:r>
          </a:p>
          <a:p>
            <a:r>
              <a:rPr lang="en-US"/>
              <a:t>Remove legends</a:t>
            </a:r>
          </a:p>
          <a:p>
            <a:r>
              <a:rPr lang="en-US"/>
              <a:t>Sheri</a:t>
            </a:r>
          </a:p>
          <a:p>
            <a:r>
              <a:rPr lang="en-US"/>
              <a:t>We need to include method and visual results here</a:t>
            </a:r>
          </a:p>
        </p:txBody>
      </p:sp>
      <p:sp>
        <p:nvSpPr>
          <p:cNvPr id="4" name="Slide Number Placeholder 3"/>
          <p:cNvSpPr>
            <a:spLocks noGrp="1"/>
          </p:cNvSpPr>
          <p:nvPr>
            <p:ph type="sldNum" sz="quarter" idx="5"/>
          </p:nvPr>
        </p:nvSpPr>
        <p:spPr/>
        <p:txBody>
          <a:bodyPr/>
          <a:lstStyle/>
          <a:p>
            <a:fld id="{89DB43DD-5B4F-4351-A787-BDEFCB617978}" type="slidenum">
              <a:rPr lang="en-US" smtClean="0"/>
              <a:t>12</a:t>
            </a:fld>
            <a:endParaRPr lang="en-US"/>
          </a:p>
        </p:txBody>
      </p:sp>
    </p:spTree>
    <p:extLst>
      <p:ext uri="{BB962C8B-B14F-4D97-AF65-F5344CB8AC3E}">
        <p14:creationId xmlns:p14="http://schemas.microsoft.com/office/powerpoint/2010/main" val="22806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a:p>
            <a:r>
              <a:rPr lang="en-US"/>
              <a:t>Make all visuals less blurry</a:t>
            </a:r>
          </a:p>
          <a:p>
            <a:r>
              <a:rPr lang="en-US"/>
              <a:t>Sheri</a:t>
            </a:r>
          </a:p>
          <a:p>
            <a:r>
              <a:rPr lang="en-US"/>
              <a:t>We need to include method and visual results here</a:t>
            </a:r>
          </a:p>
          <a:p>
            <a:endParaRPr lang="en-US"/>
          </a:p>
          <a:p>
            <a:r>
              <a:rPr lang="en-US"/>
              <a:t>45 is the average  and std dev 29 – top 1.2%</a:t>
            </a:r>
          </a:p>
        </p:txBody>
      </p:sp>
      <p:sp>
        <p:nvSpPr>
          <p:cNvPr id="4" name="Slide Number Placeholder 3"/>
          <p:cNvSpPr>
            <a:spLocks noGrp="1"/>
          </p:cNvSpPr>
          <p:nvPr>
            <p:ph type="sldNum" sz="quarter" idx="5"/>
          </p:nvPr>
        </p:nvSpPr>
        <p:spPr/>
        <p:txBody>
          <a:bodyPr/>
          <a:lstStyle/>
          <a:p>
            <a:fld id="{89DB43DD-5B4F-4351-A787-BDEFCB617978}" type="slidenum">
              <a:rPr lang="en-US" smtClean="0"/>
              <a:t>13</a:t>
            </a:fld>
            <a:endParaRPr lang="en-US"/>
          </a:p>
        </p:txBody>
      </p:sp>
    </p:spTree>
    <p:extLst>
      <p:ext uri="{BB962C8B-B14F-4D97-AF65-F5344CB8AC3E}">
        <p14:creationId xmlns:p14="http://schemas.microsoft.com/office/powerpoint/2010/main" val="3785775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a:p>
            <a:r>
              <a:rPr lang="en-US"/>
              <a:t>Cut down on text</a:t>
            </a:r>
          </a:p>
          <a:p>
            <a:endParaRPr lang="en-US"/>
          </a:p>
          <a:p>
            <a:r>
              <a:rPr lang="en-US"/>
              <a:t>Sheri</a:t>
            </a:r>
          </a:p>
          <a:p>
            <a:r>
              <a:rPr lang="en-US"/>
              <a:t>Ava was 8/829 of fresh</a:t>
            </a:r>
          </a:p>
        </p:txBody>
      </p:sp>
      <p:sp>
        <p:nvSpPr>
          <p:cNvPr id="4" name="Slide Number Placeholder 3"/>
          <p:cNvSpPr>
            <a:spLocks noGrp="1"/>
          </p:cNvSpPr>
          <p:nvPr>
            <p:ph type="sldNum" sz="quarter" idx="5"/>
          </p:nvPr>
        </p:nvSpPr>
        <p:spPr/>
        <p:txBody>
          <a:bodyPr/>
          <a:lstStyle/>
          <a:p>
            <a:fld id="{89DB43DD-5B4F-4351-A787-BDEFCB617978}" type="slidenum">
              <a:rPr lang="en-US" smtClean="0"/>
              <a:t>14</a:t>
            </a:fld>
            <a:endParaRPr lang="en-US"/>
          </a:p>
        </p:txBody>
      </p:sp>
    </p:spTree>
    <p:extLst>
      <p:ext uri="{BB962C8B-B14F-4D97-AF65-F5344CB8AC3E}">
        <p14:creationId xmlns:p14="http://schemas.microsoft.com/office/powerpoint/2010/main" val="2566552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p:txBody>
      </p:sp>
      <p:sp>
        <p:nvSpPr>
          <p:cNvPr id="4" name="Slide Number Placeholder 3"/>
          <p:cNvSpPr>
            <a:spLocks noGrp="1"/>
          </p:cNvSpPr>
          <p:nvPr>
            <p:ph type="sldNum" sz="quarter" idx="5"/>
          </p:nvPr>
        </p:nvSpPr>
        <p:spPr/>
        <p:txBody>
          <a:bodyPr/>
          <a:lstStyle/>
          <a:p>
            <a:fld id="{89DB43DD-5B4F-4351-A787-BDEFCB617978}" type="slidenum">
              <a:rPr lang="en-US" smtClean="0"/>
              <a:t>15</a:t>
            </a:fld>
            <a:endParaRPr lang="en-US"/>
          </a:p>
        </p:txBody>
      </p:sp>
    </p:spTree>
    <p:extLst>
      <p:ext uri="{BB962C8B-B14F-4D97-AF65-F5344CB8AC3E}">
        <p14:creationId xmlns:p14="http://schemas.microsoft.com/office/powerpoint/2010/main" val="1041969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p:txBody>
      </p:sp>
      <p:sp>
        <p:nvSpPr>
          <p:cNvPr id="4" name="Slide Number Placeholder 3"/>
          <p:cNvSpPr>
            <a:spLocks noGrp="1"/>
          </p:cNvSpPr>
          <p:nvPr>
            <p:ph type="sldNum" sz="quarter" idx="5"/>
          </p:nvPr>
        </p:nvSpPr>
        <p:spPr/>
        <p:txBody>
          <a:bodyPr/>
          <a:lstStyle/>
          <a:p>
            <a:fld id="{89DB43DD-5B4F-4351-A787-BDEFCB617978}" type="slidenum">
              <a:rPr lang="en-US" smtClean="0"/>
              <a:t>16</a:t>
            </a:fld>
            <a:endParaRPr lang="en-US"/>
          </a:p>
        </p:txBody>
      </p:sp>
    </p:spTree>
    <p:extLst>
      <p:ext uri="{BB962C8B-B14F-4D97-AF65-F5344CB8AC3E}">
        <p14:creationId xmlns:p14="http://schemas.microsoft.com/office/powerpoint/2010/main" val="1098227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a:p>
            <a:r>
              <a:rPr lang="en-US"/>
              <a:t>Cut down on text</a:t>
            </a:r>
          </a:p>
          <a:p>
            <a:endParaRPr lang="en-US"/>
          </a:p>
          <a:p>
            <a:r>
              <a:rPr lang="en-US"/>
              <a:t>Sheri</a:t>
            </a:r>
          </a:p>
          <a:p>
            <a:r>
              <a:rPr lang="en-US"/>
              <a:t>Ava was 8/829 of fresh</a:t>
            </a:r>
          </a:p>
        </p:txBody>
      </p:sp>
      <p:sp>
        <p:nvSpPr>
          <p:cNvPr id="4" name="Slide Number Placeholder 3"/>
          <p:cNvSpPr>
            <a:spLocks noGrp="1"/>
          </p:cNvSpPr>
          <p:nvPr>
            <p:ph type="sldNum" sz="quarter" idx="5"/>
          </p:nvPr>
        </p:nvSpPr>
        <p:spPr/>
        <p:txBody>
          <a:bodyPr/>
          <a:lstStyle/>
          <a:p>
            <a:fld id="{89DB43DD-5B4F-4351-A787-BDEFCB617978}" type="slidenum">
              <a:rPr lang="en-US" smtClean="0"/>
              <a:t>17</a:t>
            </a:fld>
            <a:endParaRPr lang="en-US"/>
          </a:p>
        </p:txBody>
      </p:sp>
    </p:spTree>
    <p:extLst>
      <p:ext uri="{BB962C8B-B14F-4D97-AF65-F5344CB8AC3E}">
        <p14:creationId xmlns:p14="http://schemas.microsoft.com/office/powerpoint/2010/main" val="3703822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Madelyn</a:t>
            </a:r>
          </a:p>
          <a:p>
            <a:r>
              <a:rPr lang="en-US"/>
              <a:t>Don’t explain what a hypothesis test is, just do the human interpretation</a:t>
            </a:r>
          </a:p>
          <a:p>
            <a:r>
              <a:rPr lang="en-US"/>
              <a:t>Independent variable </a:t>
            </a:r>
          </a:p>
          <a:p>
            <a:r>
              <a:rPr lang="en-US" err="1"/>
              <a:t>Dependant</a:t>
            </a:r>
            <a:r>
              <a:rPr lang="en-US"/>
              <a:t> variables</a:t>
            </a:r>
          </a:p>
          <a:p>
            <a:r>
              <a:rPr lang="en-US"/>
              <a:t>Equation </a:t>
            </a:r>
          </a:p>
          <a:p>
            <a:r>
              <a:rPr lang="en-US"/>
              <a:t>Sample</a:t>
            </a:r>
          </a:p>
          <a:p>
            <a:r>
              <a:rPr lang="en-US"/>
              <a:t>Mean</a:t>
            </a:r>
          </a:p>
          <a:p>
            <a:r>
              <a:rPr lang="en-US"/>
              <a:t>Alpha </a:t>
            </a:r>
          </a:p>
          <a:p>
            <a:r>
              <a:rPr lang="en-US"/>
              <a:t>Std dev </a:t>
            </a:r>
          </a:p>
          <a:p>
            <a:r>
              <a:rPr lang="en-US"/>
              <a:t>T test or z test </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18</a:t>
            </a:fld>
            <a:endParaRPr lang="en-US"/>
          </a:p>
        </p:txBody>
      </p:sp>
    </p:spTree>
    <p:extLst>
      <p:ext uri="{BB962C8B-B14F-4D97-AF65-F5344CB8AC3E}">
        <p14:creationId xmlns:p14="http://schemas.microsoft.com/office/powerpoint/2010/main" val="424952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 </a:t>
            </a:r>
          </a:p>
        </p:txBody>
      </p:sp>
      <p:sp>
        <p:nvSpPr>
          <p:cNvPr id="4" name="Slide Number Placeholder 3"/>
          <p:cNvSpPr>
            <a:spLocks noGrp="1"/>
          </p:cNvSpPr>
          <p:nvPr>
            <p:ph type="sldNum" sz="quarter" idx="5"/>
          </p:nvPr>
        </p:nvSpPr>
        <p:spPr/>
        <p:txBody>
          <a:bodyPr/>
          <a:lstStyle/>
          <a:p>
            <a:fld id="{89DB43DD-5B4F-4351-A787-BDEFCB617978}" type="slidenum">
              <a:rPr lang="en-US" smtClean="0"/>
              <a:t>2</a:t>
            </a:fld>
            <a:endParaRPr lang="en-US"/>
          </a:p>
        </p:txBody>
      </p:sp>
    </p:spTree>
    <p:extLst>
      <p:ext uri="{BB962C8B-B14F-4D97-AF65-F5344CB8AC3E}">
        <p14:creationId xmlns:p14="http://schemas.microsoft.com/office/powerpoint/2010/main" val="345299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fld id="{89DB43DD-5B4F-4351-A787-BDEFCB617978}" type="slidenum">
              <a:rPr lang="en-US" smtClean="0"/>
              <a:t>3</a:t>
            </a:fld>
            <a:endParaRPr lang="en-US"/>
          </a:p>
        </p:txBody>
      </p:sp>
    </p:spTree>
    <p:extLst>
      <p:ext uri="{BB962C8B-B14F-4D97-AF65-F5344CB8AC3E}">
        <p14:creationId xmlns:p14="http://schemas.microsoft.com/office/powerpoint/2010/main" val="166582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a:p>
            <a:endParaRPr lang="en-US"/>
          </a:p>
          <a:p>
            <a:r>
              <a:rPr lang="en-US"/>
              <a:t>Highlight these are not all the steps, but this slide will help us tell our story</a:t>
            </a:r>
          </a:p>
          <a:p>
            <a:endParaRPr lang="en-US"/>
          </a:p>
          <a:p>
            <a:r>
              <a:rPr lang="en-US"/>
              <a:t>Who is our stakeholder?</a:t>
            </a:r>
          </a:p>
          <a:p>
            <a:endParaRPr lang="en-US"/>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Students must explain how their projects address a </a:t>
            </a:r>
            <a:r>
              <a:rPr lang="en-US" sz="1100" b="1" i="1" u="none" strike="noStrike">
                <a:solidFill>
                  <a:srgbClr val="000000"/>
                </a:solidFill>
                <a:effectLst/>
                <a:latin typeface="Arial" panose="020B0604020202020204" pitchFamily="34" charset="0"/>
              </a:rPr>
              <a:t>real-world problem</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In Semester 1 Capstone, the problem basics are provided in the project description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 </a:t>
            </a:r>
            <a:r>
              <a:rPr lang="en-US" sz="1100" b="1" i="1" u="none" strike="noStrike">
                <a:solidFill>
                  <a:srgbClr val="000000"/>
                </a:solidFill>
                <a:effectLst/>
                <a:latin typeface="Arial" panose="020B0604020202020204" pitchFamily="34" charset="0"/>
              </a:rPr>
              <a:t>real-world problem</a:t>
            </a:r>
            <a:r>
              <a:rPr lang="en-US" sz="1100" b="0" i="0" u="none" strike="noStrike">
                <a:solidFill>
                  <a:srgbClr val="000000"/>
                </a:solidFill>
                <a:effectLst/>
                <a:latin typeface="Arial" panose="020B0604020202020204" pitchFamily="34" charset="0"/>
              </a:rPr>
              <a:t> is an actual problem faced by an actual </a:t>
            </a:r>
            <a:r>
              <a:rPr lang="en-US" sz="1100" b="1" i="1" u="none" strike="noStrike">
                <a:solidFill>
                  <a:srgbClr val="000000"/>
                </a:solidFill>
                <a:effectLst/>
                <a:latin typeface="Arial" panose="020B0604020202020204" pitchFamily="34" charset="0"/>
              </a:rPr>
              <a:t>stakeholder</a:t>
            </a:r>
            <a:r>
              <a:rPr lang="en-US" sz="1100" b="1" i="0" u="none" strike="noStrike">
                <a:solidFill>
                  <a:srgbClr val="000000"/>
                </a:solidFill>
                <a:effectLst/>
                <a:latin typeface="Arial" panose="020B0604020202020204" pitchFamily="34" charset="0"/>
              </a:rPr>
              <a:t> </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 </a:t>
            </a:r>
            <a:r>
              <a:rPr lang="en-US" sz="1100" b="1" i="1" u="none" strike="noStrike">
                <a:solidFill>
                  <a:srgbClr val="000000"/>
                </a:solidFill>
                <a:effectLst/>
                <a:latin typeface="Arial" panose="020B0604020202020204" pitchFamily="34" charset="0"/>
              </a:rPr>
              <a:t>stakeholder</a:t>
            </a:r>
            <a:r>
              <a:rPr lang="en-US" sz="1100" b="1" i="0" u="none" strike="noStrike">
                <a:solidFill>
                  <a:srgbClr val="000000"/>
                </a:solidFill>
                <a:effectLst/>
                <a:latin typeface="Arial" panose="020B0604020202020204" pitchFamily="34" charset="0"/>
              </a:rPr>
              <a:t> </a:t>
            </a:r>
            <a:r>
              <a:rPr lang="en-US" sz="1100" b="0" i="0" u="none" strike="noStrike">
                <a:solidFill>
                  <a:srgbClr val="000000"/>
                </a:solidFill>
                <a:effectLst/>
                <a:latin typeface="Arial" panose="020B0604020202020204" pitchFamily="34" charset="0"/>
              </a:rPr>
              <a:t>is a specific individual, group of people, or organization</a:t>
            </a:r>
          </a:p>
          <a:p>
            <a:pPr marL="742950" lvl="1" indent="-2857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 </a:t>
            </a:r>
            <a:r>
              <a:rPr lang="en-US" sz="1100" b="1" i="1" u="none" strike="noStrike">
                <a:solidFill>
                  <a:srgbClr val="000000"/>
                </a:solidFill>
                <a:effectLst/>
                <a:latin typeface="Arial" panose="020B0604020202020204" pitchFamily="34" charset="0"/>
              </a:rPr>
              <a:t>problem</a:t>
            </a:r>
            <a:r>
              <a:rPr lang="en-US" sz="1100" b="1" i="0" u="none" strike="noStrike">
                <a:solidFill>
                  <a:srgbClr val="000000"/>
                </a:solidFill>
                <a:effectLst/>
                <a:latin typeface="Arial" panose="020B0604020202020204" pitchFamily="34" charset="0"/>
              </a:rPr>
              <a:t> </a:t>
            </a:r>
            <a:r>
              <a:rPr lang="en-US" sz="1100" b="0" i="0" u="none" strike="noStrike">
                <a:solidFill>
                  <a:srgbClr val="000000"/>
                </a:solidFill>
                <a:effectLst/>
                <a:latin typeface="Arial" panose="020B0604020202020204" pitchFamily="34" charset="0"/>
              </a:rPr>
              <a:t>is a challenge faced by a stakeholder in pursuit of some goal</a:t>
            </a:r>
          </a:p>
          <a:p>
            <a:pPr marL="742950" lvl="1" indent="-2857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 </a:t>
            </a:r>
            <a:r>
              <a:rPr lang="en-US" sz="1100" b="1" i="1" u="none" strike="noStrike">
                <a:solidFill>
                  <a:srgbClr val="000000"/>
                </a:solidFill>
                <a:effectLst/>
                <a:latin typeface="Arial" panose="020B0604020202020204" pitchFamily="34" charset="0"/>
              </a:rPr>
              <a:t>real-world problem</a:t>
            </a:r>
            <a:r>
              <a:rPr lang="en-US" sz="1100" b="0" i="0" u="none" strike="noStrike">
                <a:solidFill>
                  <a:srgbClr val="000000"/>
                </a:solidFill>
                <a:effectLst/>
                <a:latin typeface="Arial" panose="020B0604020202020204" pitchFamily="34" charset="0"/>
              </a:rPr>
              <a:t> is one that exists in reality, i.e. students could present the project to an actual human being and they could actually find value in it.</a:t>
            </a:r>
          </a:p>
          <a:p>
            <a:endParaRPr lang="en-US"/>
          </a:p>
          <a:p>
            <a:endParaRPr lang="en-US"/>
          </a:p>
          <a:p>
            <a:r>
              <a:rPr lang="en-US" sz="1800" b="1" i="0" u="none" strike="noStrike">
                <a:solidFill>
                  <a:srgbClr val="000000"/>
                </a:solidFill>
                <a:effectLst/>
                <a:latin typeface="Arial" panose="020B0604020202020204" pitchFamily="34" charset="0"/>
              </a:rPr>
              <a:t>Presentation describes the project goals, data, methods, and results.</a:t>
            </a:r>
            <a:r>
              <a:rPr lang="en-US" sz="1800" b="0" i="0" u="none" strike="noStrike">
                <a:solidFill>
                  <a:srgbClr val="000000"/>
                </a:solidFill>
                <a:effectLst/>
                <a:latin typeface="Arial" panose="020B0604020202020204" pitchFamily="34" charset="0"/>
              </a:rPr>
              <a:t> </a:t>
            </a:r>
            <a:endParaRPr lang="en-US"/>
          </a:p>
          <a:p>
            <a:endParaRPr lang="en-US"/>
          </a:p>
          <a:p>
            <a:r>
              <a:rPr lang="en-US"/>
              <a:t>Mention how in business understanding that is also where we come up with the plan. Those questions are what set us up to have a plan</a:t>
            </a:r>
          </a:p>
        </p:txBody>
      </p:sp>
      <p:sp>
        <p:nvSpPr>
          <p:cNvPr id="4" name="Slide Number Placeholder 3"/>
          <p:cNvSpPr>
            <a:spLocks noGrp="1"/>
          </p:cNvSpPr>
          <p:nvPr>
            <p:ph type="sldNum" sz="quarter" idx="5"/>
          </p:nvPr>
        </p:nvSpPr>
        <p:spPr/>
        <p:txBody>
          <a:bodyPr/>
          <a:lstStyle/>
          <a:p>
            <a:fld id="{89DB43DD-5B4F-4351-A787-BDEFCB617978}" type="slidenum">
              <a:rPr lang="en-US" smtClean="0"/>
              <a:t>4</a:t>
            </a:fld>
            <a:endParaRPr lang="en-US"/>
          </a:p>
        </p:txBody>
      </p:sp>
    </p:spTree>
    <p:extLst>
      <p:ext uri="{BB962C8B-B14F-4D97-AF65-F5344CB8AC3E}">
        <p14:creationId xmlns:p14="http://schemas.microsoft.com/office/powerpoint/2010/main" val="382081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a:p>
            <a:r>
              <a:rPr lang="en-US"/>
              <a:t>Include total number of movies</a:t>
            </a:r>
          </a:p>
          <a:p>
            <a:endParaRPr lang="en-US"/>
          </a:p>
          <a:p>
            <a:r>
              <a:rPr lang="en-US"/>
              <a:t>Madelyn</a:t>
            </a:r>
          </a:p>
          <a:p>
            <a:endParaRPr lang="en-US"/>
          </a:p>
          <a:p>
            <a:r>
              <a:rPr lang="en-US"/>
              <a:t>Vanya July 5</a:t>
            </a:r>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a:p>
        </p:txBody>
      </p:sp>
    </p:spTree>
    <p:extLst>
      <p:ext uri="{BB962C8B-B14F-4D97-AF65-F5344CB8AC3E}">
        <p14:creationId xmlns:p14="http://schemas.microsoft.com/office/powerpoint/2010/main" val="146095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a:p>
            <a:r>
              <a:rPr lang="en-US"/>
              <a:t>Websites: </a:t>
            </a:r>
            <a:br>
              <a:rPr lang="en-US"/>
            </a:br>
            <a:r>
              <a:rPr lang="en-US"/>
              <a:t>- Box Office Mojo </a:t>
            </a:r>
          </a:p>
          <a:p>
            <a:pPr marL="171450" indent="-171450">
              <a:buFontTx/>
              <a:buChar char="-"/>
            </a:pPr>
            <a:r>
              <a:rPr lang="en-US"/>
              <a:t>IMDB</a:t>
            </a:r>
          </a:p>
          <a:p>
            <a:pPr marL="171450" indent="-171450">
              <a:buFontTx/>
              <a:buChar char="-"/>
            </a:pPr>
            <a:r>
              <a:rPr lang="en-US"/>
              <a:t>Rotten Tomatoes</a:t>
            </a:r>
          </a:p>
          <a:p>
            <a:pPr marL="171450" indent="-171450">
              <a:buFontTx/>
              <a:buChar char="-"/>
            </a:pPr>
            <a:r>
              <a:rPr lang="en-US"/>
              <a:t>TMDB</a:t>
            </a:r>
          </a:p>
          <a:p>
            <a:pPr marL="171450" indent="-171450">
              <a:buFontTx/>
              <a:buChar char="-"/>
            </a:pPr>
            <a:r>
              <a:rPr lang="en-US"/>
              <a:t>The Numbers</a:t>
            </a:r>
          </a:p>
        </p:txBody>
      </p:sp>
      <p:sp>
        <p:nvSpPr>
          <p:cNvPr id="4" name="Slide Number Placeholder 3"/>
          <p:cNvSpPr>
            <a:spLocks noGrp="1"/>
          </p:cNvSpPr>
          <p:nvPr>
            <p:ph type="sldNum" sz="quarter" idx="5"/>
          </p:nvPr>
        </p:nvSpPr>
        <p:spPr/>
        <p:txBody>
          <a:bodyPr/>
          <a:lstStyle/>
          <a:p>
            <a:fld id="{89DB43DD-5B4F-4351-A787-BDEFCB617978}" type="slidenum">
              <a:rPr lang="en-US" smtClean="0"/>
              <a:t>6</a:t>
            </a:fld>
            <a:endParaRPr lang="en-US"/>
          </a:p>
        </p:txBody>
      </p:sp>
    </p:spTree>
    <p:extLst>
      <p:ext uri="{BB962C8B-B14F-4D97-AF65-F5344CB8AC3E}">
        <p14:creationId xmlns:p14="http://schemas.microsoft.com/office/powerpoint/2010/main" val="65722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Madelyn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Make all visuals less blurry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Make style consistent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Joseph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need to include method and visual results here</a:t>
            </a:r>
          </a:p>
          <a:p>
            <a:endParaRPr lang="en-US"/>
          </a:p>
          <a:p>
            <a:endParaRPr lang="en-US"/>
          </a:p>
          <a:p>
            <a:r>
              <a:rPr lang="en-US"/>
              <a:t>This slide is showing the full range of data we started with </a:t>
            </a:r>
          </a:p>
          <a:p>
            <a:pPr marL="171450" indent="-171450">
              <a:buFontTx/>
              <a:buChar char="-"/>
            </a:pPr>
            <a:r>
              <a:rPr lang="en-US"/>
              <a:t>Our goal was to identify a segment of the movie market where we could face minimal competition </a:t>
            </a:r>
          </a:p>
          <a:p>
            <a:pPr marL="0" indent="0">
              <a:buFontTx/>
              <a:buNone/>
            </a:pPr>
            <a:r>
              <a:rPr lang="en-US"/>
              <a:t>	and have a product that is well liked by consumers </a:t>
            </a:r>
          </a:p>
          <a:p>
            <a:pPr marL="171450" indent="-171450">
              <a:buFontTx/>
              <a:buChar char="-"/>
            </a:pPr>
            <a:r>
              <a:rPr lang="en-US"/>
              <a:t>On the graph you can see that the majority of the genres have fewer than 2000 movies but only five movies have </a:t>
            </a:r>
          </a:p>
          <a:p>
            <a:pPr marL="457200" lvl="1" indent="0">
              <a:buFontTx/>
              <a:buNone/>
            </a:pPr>
            <a:r>
              <a:rPr lang="en-US"/>
              <a:t>Above a 6.5 rating </a:t>
            </a:r>
          </a:p>
          <a:p>
            <a:pPr marL="171450" indent="-171450">
              <a:buFontTx/>
              <a:buChar char="-"/>
            </a:pPr>
            <a:r>
              <a:rPr lang="en-US"/>
              <a:t>Through theses observations we were able to identify the data we wanted to focus our analysis on (lead into next slide_</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7</a:t>
            </a:fld>
            <a:endParaRPr lang="en-US"/>
          </a:p>
        </p:txBody>
      </p:sp>
    </p:spTree>
    <p:extLst>
      <p:ext uri="{BB962C8B-B14F-4D97-AF65-F5344CB8AC3E}">
        <p14:creationId xmlns:p14="http://schemas.microsoft.com/office/powerpoint/2010/main" val="2514635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Madelyn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Make style consistent</a:t>
            </a:r>
          </a:p>
          <a:p>
            <a:r>
              <a:rPr lang="en-US"/>
              <a:t>This slide is showing the data we want to focus our analysis on </a:t>
            </a:r>
          </a:p>
          <a:p>
            <a:pPr marL="171450" indent="-171450">
              <a:buFontTx/>
              <a:buChar char="-"/>
            </a:pPr>
            <a:r>
              <a:rPr lang="en-US"/>
              <a:t>Here we are able to take a closer look at the data that fits our criteria </a:t>
            </a:r>
          </a:p>
          <a:p>
            <a:pPr marL="171450" indent="-171450">
              <a:buFontTx/>
              <a:buChar char="-"/>
            </a:pPr>
            <a:r>
              <a:rPr lang="en-US"/>
              <a:t>Our team has identified the music genre as the most lucrative movie genre to produce in since it does not face intense direct competition</a:t>
            </a:r>
          </a:p>
          <a:p>
            <a:pPr marL="457200" lvl="1" indent="0">
              <a:buFontTx/>
              <a:buNone/>
            </a:pPr>
            <a:r>
              <a:rPr lang="en-US"/>
              <a:t> and receives above average reviews</a:t>
            </a:r>
          </a:p>
          <a:p>
            <a:pPr marL="0" indent="0">
              <a:buFontTx/>
              <a:buNone/>
            </a:pPr>
            <a:r>
              <a:rPr lang="en-US"/>
              <a:t>	</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8</a:t>
            </a:fld>
            <a:endParaRPr lang="en-US"/>
          </a:p>
        </p:txBody>
      </p:sp>
    </p:spTree>
    <p:extLst>
      <p:ext uri="{BB962C8B-B14F-4D97-AF65-F5344CB8AC3E}">
        <p14:creationId xmlns:p14="http://schemas.microsoft.com/office/powerpoint/2010/main" val="941642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Josue</a:t>
            </a:r>
          </a:p>
          <a:p>
            <a:r>
              <a:rPr lang="en-US"/>
              <a:t>Make all visuals less blurry</a:t>
            </a:r>
          </a:p>
          <a:p>
            <a:r>
              <a:rPr lang="en-US"/>
              <a:t>Joseph</a:t>
            </a:r>
          </a:p>
          <a:p>
            <a:endParaRPr lang="en-US"/>
          </a:p>
          <a:p>
            <a:r>
              <a:rPr lang="en-US"/>
              <a:t>We need to include method and visual results here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Calibri" panose="020F0502020204030204" pitchFamily="34" charset="0"/>
              </a:rPr>
              <a:t>Top actors with most reviews, but ordered by rating</a:t>
            </a:r>
            <a:endParaRPr lang="en-US" sz="1800">
              <a:effectLst/>
              <a:latin typeface="Calibri" panose="020F0502020204030204" pitchFamily="34" charset="0"/>
            </a:endParaRPr>
          </a:p>
          <a:p>
            <a:endParaRPr lang="en-US"/>
          </a:p>
          <a:p>
            <a:endParaRPr lang="en-US"/>
          </a:p>
        </p:txBody>
      </p:sp>
      <p:sp>
        <p:nvSpPr>
          <p:cNvPr id="4" name="Slide Number Placeholder 3"/>
          <p:cNvSpPr>
            <a:spLocks noGrp="1"/>
          </p:cNvSpPr>
          <p:nvPr>
            <p:ph type="sldNum" sz="quarter" idx="5"/>
          </p:nvPr>
        </p:nvSpPr>
        <p:spPr/>
        <p:txBody>
          <a:bodyPr/>
          <a:lstStyle/>
          <a:p>
            <a:fld id="{89DB43DD-5B4F-4351-A787-BDEFCB617978}" type="slidenum">
              <a:rPr lang="en-US" smtClean="0"/>
              <a:t>9</a:t>
            </a:fld>
            <a:endParaRPr lang="en-US"/>
          </a:p>
        </p:txBody>
      </p:sp>
    </p:spTree>
    <p:extLst>
      <p:ext uri="{BB962C8B-B14F-4D97-AF65-F5344CB8AC3E}">
        <p14:creationId xmlns:p14="http://schemas.microsoft.com/office/powerpoint/2010/main" val="323132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4DD6-3A98-418D-8B76-2F432D75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E9B93B-EFDD-43E3-95CA-44B17A286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183073-3693-4D38-9F5F-E4889EE8B007}"/>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EBE337BB-0ABC-4456-A355-5CFDFA3DD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35999-11EE-4E10-94A3-466FF0B36064}"/>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48566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6B71-11C5-48F0-9DC1-3EC688E89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066F4-97C4-4EB4-A8F5-5D0FFA99B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C7C4-E75B-46BD-8E0E-D0BEDFFA7C1C}"/>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82D42798-83D4-4338-B4FE-A6DB8A444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1EDA-F75D-4BDD-847A-6D5023D64D44}"/>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39852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4DF17-6AE9-4F36-B622-D2FE360F15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8657BB-6F99-481C-84BD-B034C3602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A232-E62C-4F3A-99A9-EFD347208F4E}"/>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45B5098D-57E4-4A30-B3B0-80FF77C56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C852F-8DC1-435C-80A2-82E906068F70}"/>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23778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560366825"/>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414499876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670611156"/>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548622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04632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42138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838655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453878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A960-BE16-4A1C-BECE-E1DC9DD76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CC536-D8EE-46E2-8A5B-32BBFA7BA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2DC1F-AA42-4E3B-BB26-F3F7498FEF57}"/>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02976A5C-2F1D-49BC-AD1E-6E2EC22E5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48B20-78AA-4014-98A7-0EB9B7FD4F68}"/>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992767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089563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9826877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3705325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0787224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509343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4429937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9806433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92617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68527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23735326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738D-CD32-4433-95D3-18A5D189E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C8532-D381-413E-9F74-00A1B8C94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749E8-8A19-49F0-86A6-924FA613DD8A}"/>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8CF896E1-95BE-407E-9892-2049ADA0E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2D0C4-02E0-4FBB-A333-E79F406B095C}"/>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2505044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18233838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6158295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766361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723019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1322995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828111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674796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36471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11352337"/>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75215657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306A-7D2C-4604-BB2D-C7B3AE70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8D9B5-06E8-4F2D-9C68-58E5BA2D1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65AA5-2268-485A-8F62-ED46191A0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B4059-D70A-4C65-98A7-2DD3D00F0DCB}"/>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6" name="Footer Placeholder 5">
            <a:extLst>
              <a:ext uri="{FF2B5EF4-FFF2-40B4-BE49-F238E27FC236}">
                <a16:creationId xmlns:a16="http://schemas.microsoft.com/office/drawing/2014/main" id="{0D78F2DD-622C-45C8-8F70-2A9996763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65CFA-C45A-4B9E-A154-706774244FE6}"/>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939315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034238218"/>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72713633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000769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74067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3317075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968933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0449860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38712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6210391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326078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856F-77E8-45D8-A64D-65AEC6FC90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E4026-F53F-48FE-825E-A94E71AEA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3CAD8-A2A4-4907-B692-C40D3DF451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3A6FC-B0FD-47A8-886D-1DE807B4D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7DB20-5DF4-42C1-B84F-867AFAD58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79B68-A24E-41BE-A30F-783C2003C4DF}"/>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8" name="Footer Placeholder 7">
            <a:extLst>
              <a:ext uri="{FF2B5EF4-FFF2-40B4-BE49-F238E27FC236}">
                <a16:creationId xmlns:a16="http://schemas.microsoft.com/office/drawing/2014/main" id="{D517A6B3-A6A8-47BF-8B92-2A4D5F73E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BA1BCA-D702-4BE0-BC7E-0DDD3C4936DC}"/>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237062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152660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2903683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075975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77154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2849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373128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7194726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9542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9308698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607334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FFD2-FFB1-42FA-B612-65742BB5E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D4552-1702-4C8E-9DA8-A1E4E07FDFAE}"/>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4" name="Footer Placeholder 3">
            <a:extLst>
              <a:ext uri="{FF2B5EF4-FFF2-40B4-BE49-F238E27FC236}">
                <a16:creationId xmlns:a16="http://schemas.microsoft.com/office/drawing/2014/main" id="{4E58123B-368F-4EC4-9986-EEF10E0A6A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288034-E62D-4827-9AD1-00C10731650A}"/>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1294030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421534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871307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46563349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1895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2217544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804283624"/>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05071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4283591266"/>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44481186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57414035"/>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F9700-A783-4EE9-A8A3-A9B18195E40C}"/>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3" name="Footer Placeholder 2">
            <a:extLst>
              <a:ext uri="{FF2B5EF4-FFF2-40B4-BE49-F238E27FC236}">
                <a16:creationId xmlns:a16="http://schemas.microsoft.com/office/drawing/2014/main" id="{79918B82-817B-4375-B61F-10F5A34B1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A621B-579A-42D3-8871-181E87A80FCE}"/>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858755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98094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36954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87143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6745660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968511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602008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63603153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0515458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71268100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1870235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D631-19AC-4D15-8DF2-5109C1923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D1A63-9432-48E6-95D0-093814817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1FF9C-ED40-4F85-ABB9-B8F16B873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47749-AD8C-4395-9089-39BB1A7E856E}"/>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6" name="Footer Placeholder 5">
            <a:extLst>
              <a:ext uri="{FF2B5EF4-FFF2-40B4-BE49-F238E27FC236}">
                <a16:creationId xmlns:a16="http://schemas.microsoft.com/office/drawing/2014/main" id="{443DA013-D8F1-45A4-ADA4-59F815FE5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8199A-20CE-4331-9E78-6164A3352988}"/>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41904063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5074929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33125024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81546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4549945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448542031"/>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25522345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76257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596818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21638619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4210181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41BD-01B7-432C-A20E-012AAA154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E3F81-74DB-4B87-A398-8726D3AF9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D60CB-F893-4892-BB10-92427B48A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5BC49-2E25-4CEB-A3F1-818E1869A73D}"/>
              </a:ext>
            </a:extLst>
          </p:cNvPr>
          <p:cNvSpPr>
            <a:spLocks noGrp="1"/>
          </p:cNvSpPr>
          <p:nvPr>
            <p:ph type="dt" sz="half" idx="10"/>
          </p:nvPr>
        </p:nvSpPr>
        <p:spPr/>
        <p:txBody>
          <a:bodyPr/>
          <a:lstStyle/>
          <a:p>
            <a:fld id="{7B93DFD4-062E-469D-BD26-66E6AC2C80A5}" type="datetimeFigureOut">
              <a:rPr lang="en-US" smtClean="0"/>
              <a:t>10/28/2022</a:t>
            </a:fld>
            <a:endParaRPr lang="en-US"/>
          </a:p>
        </p:txBody>
      </p:sp>
      <p:sp>
        <p:nvSpPr>
          <p:cNvPr id="6" name="Footer Placeholder 5">
            <a:extLst>
              <a:ext uri="{FF2B5EF4-FFF2-40B4-BE49-F238E27FC236}">
                <a16:creationId xmlns:a16="http://schemas.microsoft.com/office/drawing/2014/main" id="{36DC024E-77F6-416B-868A-03A7EA6E5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A93D6-8EEB-426F-AD3B-8DE37D2705AB}"/>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7098612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4297593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21207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7687182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509530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vmlDrawing" Target="../drawings/vmlDrawing1.v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oleObject" Target="../embeddings/oleObject1.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ags" Target="../tags/tag2.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vmlDrawing" Target="../drawings/vmlDrawing2.vml"/><Relationship Id="rId8"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vmlDrawing" Target="../drawings/vmlDrawing3.v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image" Target="../media/image1.emf"/><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theme" Target="../theme/theme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oleObject" Target="../embeddings/oleObject2.bin"/><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F28ED-7D5B-4D21-B71B-455346715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D07F68-5F92-4223-AFC8-6174954C3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77D83-6912-4F54-A0D0-4E4156665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3DFD4-062E-469D-BD26-66E6AC2C80A5}" type="datetimeFigureOut">
              <a:rPr lang="en-US" smtClean="0"/>
              <a:t>10/28/2022</a:t>
            </a:fld>
            <a:endParaRPr lang="en-US"/>
          </a:p>
        </p:txBody>
      </p:sp>
      <p:sp>
        <p:nvSpPr>
          <p:cNvPr id="5" name="Footer Placeholder 4">
            <a:extLst>
              <a:ext uri="{FF2B5EF4-FFF2-40B4-BE49-F238E27FC236}">
                <a16:creationId xmlns:a16="http://schemas.microsoft.com/office/drawing/2014/main" id="{AC3CE739-C2AF-4F86-B9F5-3B62C8D39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3110B-4FA6-4326-8A7A-97A8FCACD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D2C7A-96EB-4000-9C71-408590E53597}" type="slidenum">
              <a:rPr lang="en-US" smtClean="0"/>
              <a:t>‹#›</a:t>
            </a:fld>
            <a:endParaRPr lang="en-US"/>
          </a:p>
        </p:txBody>
      </p:sp>
    </p:spTree>
    <p:extLst>
      <p:ext uri="{BB962C8B-B14F-4D97-AF65-F5344CB8AC3E}">
        <p14:creationId xmlns:p14="http://schemas.microsoft.com/office/powerpoint/2010/main" val="23548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237300144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313" name="think-cell Slide" r:id="rId31" imgW="270" imgH="270" progId="TCLayout.ActiveDocument.1">
                  <p:embed/>
                </p:oleObj>
              </mc:Choice>
              <mc:Fallback>
                <p:oleObj name="think-cell Slide" r:id="rId31" imgW="270" imgH="270" progId="TCLayout.ActiveDocument.1">
                  <p:embed/>
                  <p:pic>
                    <p:nvPicPr>
                      <p:cNvPr id="4" name="Object 3" hidden="1"/>
                      <p:cNvPicPr/>
                      <p:nvPr/>
                    </p:nvPicPr>
                    <p:blipFill>
                      <a:blip r:embed="rId32"/>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834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1"/>
            </p:custDataLst>
            <p:extLst>
              <p:ext uri="{D42A27DB-BD31-4B8C-83A1-F6EECF244321}">
                <p14:modId xmlns:p14="http://schemas.microsoft.com/office/powerpoint/2010/main" val="51797516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985" name="think-cell Slide" r:id="rId32" imgW="270" imgH="270" progId="TCLayout.ActiveDocument.1">
                  <p:embed/>
                </p:oleObj>
              </mc:Choice>
              <mc:Fallback>
                <p:oleObj name="think-cell Slide" r:id="rId32" imgW="270" imgH="270" progId="TCLayout.ActiveDocument.1">
                  <p:embed/>
                  <p:pic>
                    <p:nvPicPr>
                      <p:cNvPr id="4" name="Object 3" hidden="1"/>
                      <p:cNvPicPr/>
                      <p:nvPr/>
                    </p:nvPicPr>
                    <p:blipFill>
                      <a:blip r:embed="rId33"/>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34288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02" r:id="rId28"/>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211000209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1681" name="think-cell Slide" r:id="rId31" imgW="270" imgH="270" progId="TCLayout.ActiveDocument.1">
                  <p:embed/>
                </p:oleObj>
              </mc:Choice>
              <mc:Fallback>
                <p:oleObj name="think-cell Slide" r:id="rId31" imgW="270" imgH="270" progId="TCLayout.ActiveDocument.1">
                  <p:embed/>
                  <p:pic>
                    <p:nvPicPr>
                      <p:cNvPr id="4" name="Object 3" hidden="1"/>
                      <p:cNvPicPr/>
                      <p:nvPr/>
                    </p:nvPicPr>
                    <p:blipFill>
                      <a:blip r:embed="rId32"/>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201296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457_F3EFD87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501651" y="5186207"/>
            <a:ext cx="5950520" cy="895983"/>
          </a:xfrm>
        </p:spPr>
        <p:txBody>
          <a:bodyPr/>
          <a:lstStyle/>
          <a:p>
            <a:br>
              <a:rPr lang="en-US"/>
            </a:br>
            <a:r>
              <a:rPr lang="en-US" sz="2800"/>
              <a:t>Studio Pod Analytics </a:t>
            </a:r>
            <a:br>
              <a:rPr lang="en-US" sz="2800"/>
            </a:br>
            <a:r>
              <a:rPr lang="en-US" sz="2800"/>
              <a:t>Computing Vision: Film Type Discovery </a:t>
            </a:r>
          </a:p>
        </p:txBody>
      </p:sp>
      <p:pic>
        <p:nvPicPr>
          <p:cNvPr id="11" name="Picture 10">
            <a:extLst>
              <a:ext uri="{FF2B5EF4-FFF2-40B4-BE49-F238E27FC236}">
                <a16:creationId xmlns:a16="http://schemas.microsoft.com/office/drawing/2014/main" id="{2CC73BD3-CEF3-4392-A9E1-1E6D3419AF4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
        <p:nvSpPr>
          <p:cNvPr id="15" name="Flowchart: Connector 14">
            <a:extLst>
              <a:ext uri="{FF2B5EF4-FFF2-40B4-BE49-F238E27FC236}">
                <a16:creationId xmlns:a16="http://schemas.microsoft.com/office/drawing/2014/main" id="{C550D3E1-8C89-4134-B4E4-3D6E4F3DD87B}"/>
              </a:ext>
            </a:extLst>
          </p:cNvPr>
          <p:cNvSpPr/>
          <p:nvPr/>
        </p:nvSpPr>
        <p:spPr bwMode="gray">
          <a:xfrm>
            <a:off x="4031236" y="1280160"/>
            <a:ext cx="4124960" cy="4104640"/>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30412236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Top 10 most popular actors with most reviews ordered by rating in descending order from 2015 onwards </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2 - Cast</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9D419411-B366-4FCB-ABD9-EE74B92E7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037" y="985699"/>
            <a:ext cx="8487926" cy="5518155"/>
          </a:xfrm>
          <a:prstGeom prst="rect">
            <a:avLst/>
          </a:prstGeom>
        </p:spPr>
      </p:pic>
      <p:sp>
        <p:nvSpPr>
          <p:cNvPr id="4" name="TextBox 3">
            <a:extLst>
              <a:ext uri="{FF2B5EF4-FFF2-40B4-BE49-F238E27FC236}">
                <a16:creationId xmlns:a16="http://schemas.microsoft.com/office/drawing/2014/main" id="{65B1612D-82FB-424F-A873-9D3C97FBFC25}"/>
              </a:ext>
            </a:extLst>
          </p:cNvPr>
          <p:cNvSpPr txBox="1"/>
          <p:nvPr/>
        </p:nvSpPr>
        <p:spPr>
          <a:xfrm>
            <a:off x="5235547" y="981244"/>
            <a:ext cx="4499171" cy="338554"/>
          </a:xfrm>
          <a:prstGeom prst="rect">
            <a:avLst/>
          </a:prstGeom>
          <a:solidFill>
            <a:schemeClr val="bg1"/>
          </a:solidFill>
        </p:spPr>
        <p:txBody>
          <a:bodyPr wrap="square" rtlCol="0">
            <a:spAutoFit/>
          </a:bodyPr>
          <a:lstStyle/>
          <a:p>
            <a:r>
              <a:rPr lang="en-US" sz="1600"/>
              <a:t>The Top 10 Most Popular Movie Actors</a:t>
            </a:r>
          </a:p>
        </p:txBody>
      </p:sp>
    </p:spTree>
    <p:extLst>
      <p:ext uri="{BB962C8B-B14F-4D97-AF65-F5344CB8AC3E}">
        <p14:creationId xmlns:p14="http://schemas.microsoft.com/office/powerpoint/2010/main" val="61072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Top 10 most popular actresses with most reviews ordered by rating in descending order from 2015 onwards </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2 - Cast</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D5F26685-03E3-4C46-A88E-C33270681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610" y="1016040"/>
            <a:ext cx="8532779" cy="5524460"/>
          </a:xfrm>
          <a:prstGeom prst="rect">
            <a:avLst/>
          </a:prstGeom>
        </p:spPr>
      </p:pic>
      <p:sp>
        <p:nvSpPr>
          <p:cNvPr id="7" name="TextBox 6">
            <a:extLst>
              <a:ext uri="{FF2B5EF4-FFF2-40B4-BE49-F238E27FC236}">
                <a16:creationId xmlns:a16="http://schemas.microsoft.com/office/drawing/2014/main" id="{F0B16CAE-6D6C-4CF7-80C0-21813DC663D8}"/>
              </a:ext>
            </a:extLst>
          </p:cNvPr>
          <p:cNvSpPr txBox="1"/>
          <p:nvPr/>
        </p:nvSpPr>
        <p:spPr>
          <a:xfrm>
            <a:off x="5130351" y="982143"/>
            <a:ext cx="4499171" cy="338554"/>
          </a:xfrm>
          <a:prstGeom prst="rect">
            <a:avLst/>
          </a:prstGeom>
          <a:solidFill>
            <a:schemeClr val="bg1"/>
          </a:solidFill>
        </p:spPr>
        <p:txBody>
          <a:bodyPr wrap="square" rtlCol="0">
            <a:spAutoFit/>
          </a:bodyPr>
          <a:lstStyle/>
          <a:p>
            <a:r>
              <a:rPr lang="en-US" sz="1600"/>
              <a:t>The Top 10 Most Popular Movie Actresses</a:t>
            </a:r>
          </a:p>
        </p:txBody>
      </p:sp>
    </p:spTree>
    <p:extLst>
      <p:ext uri="{BB962C8B-B14F-4D97-AF65-F5344CB8AC3E}">
        <p14:creationId xmlns:p14="http://schemas.microsoft.com/office/powerpoint/2010/main" val="133565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The bar plot below shows the directors verses their ratio of rotten reviews to rotten reviews</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atin typeface="Calibri"/>
              </a:rPr>
              <a:t>Ava has the highest ratio with means she is most balanced and highly regarded positively</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3 - Directors</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sp>
        <p:nvSpPr>
          <p:cNvPr id="10" name="Rectangle 9">
            <a:extLst>
              <a:ext uri="{FF2B5EF4-FFF2-40B4-BE49-F238E27FC236}">
                <a16:creationId xmlns:a16="http://schemas.microsoft.com/office/drawing/2014/main" id="{113345B7-A643-4D54-9B65-F8E6FEB42226}"/>
              </a:ext>
            </a:extLst>
          </p:cNvPr>
          <p:cNvSpPr/>
          <p:nvPr/>
        </p:nvSpPr>
        <p:spPr>
          <a:xfrm>
            <a:off x="3310024" y="4632159"/>
            <a:ext cx="577516" cy="168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622056C4-8F5A-49C3-B68D-80436D8FA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502" y="1272372"/>
            <a:ext cx="5736995" cy="5268128"/>
          </a:xfrm>
          <a:prstGeom prst="rect">
            <a:avLst/>
          </a:prstGeom>
        </p:spPr>
      </p:pic>
      <p:sp>
        <p:nvSpPr>
          <p:cNvPr id="7" name="TextBox 6">
            <a:extLst>
              <a:ext uri="{FF2B5EF4-FFF2-40B4-BE49-F238E27FC236}">
                <a16:creationId xmlns:a16="http://schemas.microsoft.com/office/drawing/2014/main" id="{944BF13D-9331-4D86-83D1-F4A8128CCB37}"/>
              </a:ext>
            </a:extLst>
          </p:cNvPr>
          <p:cNvSpPr txBox="1"/>
          <p:nvPr/>
        </p:nvSpPr>
        <p:spPr>
          <a:xfrm>
            <a:off x="7185727" y="1653677"/>
            <a:ext cx="1618407"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60590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Ava Duvernay is the director we recommend due to her favorable reviews and ratings</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3 - Directors</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sp>
        <p:nvSpPr>
          <p:cNvPr id="9" name="TextBox 8">
            <a:extLst>
              <a:ext uri="{FF2B5EF4-FFF2-40B4-BE49-F238E27FC236}">
                <a16:creationId xmlns:a16="http://schemas.microsoft.com/office/drawing/2014/main" id="{F06D3CA6-2FE0-4B26-A5D0-F6F8BF96EC0D}"/>
              </a:ext>
            </a:extLst>
          </p:cNvPr>
          <p:cNvSpPr txBox="1"/>
          <p:nvPr/>
        </p:nvSpPr>
        <p:spPr>
          <a:xfrm>
            <a:off x="9615686" y="3922215"/>
            <a:ext cx="1685321" cy="369332"/>
          </a:xfrm>
          <a:prstGeom prst="rect">
            <a:avLst/>
          </a:prstGeom>
          <a:noFill/>
        </p:spPr>
        <p:txBody>
          <a:bodyPr wrap="square">
            <a:spAutoFit/>
          </a:bodyPr>
          <a:lstStyle/>
          <a:p>
            <a:pPr>
              <a:buSzPct val="100000"/>
            </a:pPr>
            <a:r>
              <a:rPr lang="en-US" altLang="en-US" sz="1800" b="1">
                <a:solidFill>
                  <a:srgbClr val="FF0000"/>
                </a:solidFill>
                <a:cs typeface="Segoe UI" panose="020B0502040204020203" pitchFamily="34" charset="0"/>
              </a:rPr>
              <a:t>Ava DuVernay</a:t>
            </a:r>
          </a:p>
        </p:txBody>
      </p:sp>
      <p:sp>
        <p:nvSpPr>
          <p:cNvPr id="10" name="Rectangle 9">
            <a:extLst>
              <a:ext uri="{FF2B5EF4-FFF2-40B4-BE49-F238E27FC236}">
                <a16:creationId xmlns:a16="http://schemas.microsoft.com/office/drawing/2014/main" id="{113345B7-A643-4D54-9B65-F8E6FEB42226}"/>
              </a:ext>
            </a:extLst>
          </p:cNvPr>
          <p:cNvSpPr/>
          <p:nvPr/>
        </p:nvSpPr>
        <p:spPr>
          <a:xfrm>
            <a:off x="3310024" y="4632159"/>
            <a:ext cx="577516" cy="168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BFD705-D6F1-4F94-9EC2-D8A2FA351686}"/>
              </a:ext>
            </a:extLst>
          </p:cNvPr>
          <p:cNvSpPr/>
          <p:nvPr/>
        </p:nvSpPr>
        <p:spPr>
          <a:xfrm>
            <a:off x="5683250" y="5810252"/>
            <a:ext cx="1164167" cy="288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89AA6EAB-7D86-4D91-80BB-A86404584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55" y="1377277"/>
            <a:ext cx="7319828" cy="5226030"/>
          </a:xfrm>
          <a:prstGeom prst="rect">
            <a:avLst/>
          </a:prstGeom>
        </p:spPr>
      </p:pic>
      <p:cxnSp>
        <p:nvCxnSpPr>
          <p:cNvPr id="5" name="Straight Arrow Connector 4">
            <a:extLst>
              <a:ext uri="{FF2B5EF4-FFF2-40B4-BE49-F238E27FC236}">
                <a16:creationId xmlns:a16="http://schemas.microsoft.com/office/drawing/2014/main" id="{76C5A827-54F0-4729-9262-C073F734BDFF}"/>
              </a:ext>
            </a:extLst>
          </p:cNvPr>
          <p:cNvCxnSpPr/>
          <p:nvPr/>
        </p:nvCxnSpPr>
        <p:spPr>
          <a:xfrm flipH="1">
            <a:off x="7077449" y="4106881"/>
            <a:ext cx="235373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755B06A-DD70-4993-AB85-347559D4BB8E}"/>
              </a:ext>
            </a:extLst>
          </p:cNvPr>
          <p:cNvSpPr/>
          <p:nvPr/>
        </p:nvSpPr>
        <p:spPr>
          <a:xfrm>
            <a:off x="5516093" y="4078471"/>
            <a:ext cx="140262" cy="12291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373A2-417A-4848-93FD-D3F3BA5E279E}"/>
              </a:ext>
            </a:extLst>
          </p:cNvPr>
          <p:cNvSpPr txBox="1"/>
          <p:nvPr/>
        </p:nvSpPr>
        <p:spPr>
          <a:xfrm>
            <a:off x="4812180" y="5954444"/>
            <a:ext cx="1688350" cy="288385"/>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4462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4673061-0DCC-FF44-BC15-36499893F6A3}"/>
              </a:ext>
            </a:extLst>
          </p:cNvPr>
          <p:cNvSpPr/>
          <p:nvPr/>
        </p:nvSpPr>
        <p:spPr>
          <a:xfrm>
            <a:off x="1472359" y="2109524"/>
            <a:ext cx="2624779" cy="276999"/>
          </a:xfrm>
          <a:prstGeom prst="rect">
            <a:avLst/>
          </a:prstGeom>
        </p:spPr>
        <p:txBody>
          <a:bodyPr wrap="square" lIns="0" tIns="0" rIns="0" bIns="0">
            <a:spAutoFit/>
          </a:bodyPr>
          <a:lstStyle/>
          <a:p>
            <a:r>
              <a:rPr lang="en-US" b="1">
                <a:solidFill>
                  <a:srgbClr val="000000"/>
                </a:solidFill>
              </a:rPr>
              <a:t>Genre Recommendation</a:t>
            </a:r>
          </a:p>
        </p:txBody>
      </p:sp>
      <p:sp>
        <p:nvSpPr>
          <p:cNvPr id="59" name="TextBox 58">
            <a:extLst>
              <a:ext uri="{FF2B5EF4-FFF2-40B4-BE49-F238E27FC236}">
                <a16:creationId xmlns:a16="http://schemas.microsoft.com/office/drawing/2014/main" id="{45623FCC-20B3-8A49-81D9-8CFFBCC3285E}"/>
              </a:ext>
            </a:extLst>
          </p:cNvPr>
          <p:cNvSpPr txBox="1"/>
          <p:nvPr/>
        </p:nvSpPr>
        <p:spPr>
          <a:xfrm>
            <a:off x="1215913" y="3147650"/>
            <a:ext cx="2923913" cy="1107996"/>
          </a:xfrm>
          <a:prstGeom prst="rect">
            <a:avLst/>
          </a:prstGeom>
          <a:noFill/>
        </p:spPr>
        <p:txBody>
          <a:bodyPr wrap="square" lIns="0" tIns="0" rIns="0" bIns="0" rtlCol="0" anchor="t">
            <a:spAutoFit/>
          </a:bodyPr>
          <a:lstStyle/>
          <a:p>
            <a:pPr algn="ctr">
              <a:buSzPct val="100000"/>
            </a:pPr>
            <a:r>
              <a:rPr lang="en-US" altLang="en-US" sz="2400" b="1">
                <a:solidFill>
                  <a:srgbClr val="225815"/>
                </a:solidFill>
                <a:cs typeface="Segoe UI"/>
              </a:rPr>
              <a:t>Create a movie that falls into the music genre</a:t>
            </a:r>
          </a:p>
        </p:txBody>
      </p:sp>
      <p:sp>
        <p:nvSpPr>
          <p:cNvPr id="60" name="Freeform 59">
            <a:extLst>
              <a:ext uri="{FF2B5EF4-FFF2-40B4-BE49-F238E27FC236}">
                <a16:creationId xmlns:a16="http://schemas.microsoft.com/office/drawing/2014/main" id="{A1C407FC-F4C0-B945-B923-2B7D11AF6D5A}"/>
              </a:ext>
            </a:extLst>
          </p:cNvPr>
          <p:cNvSpPr>
            <a:spLocks/>
          </p:cNvSpPr>
          <p:nvPr/>
        </p:nvSpPr>
        <p:spPr bwMode="auto">
          <a:xfrm rot="20334630" flipH="1">
            <a:off x="156295" y="1355300"/>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rgbClr val="009A4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2" name="TextBox 61">
            <a:extLst>
              <a:ext uri="{FF2B5EF4-FFF2-40B4-BE49-F238E27FC236}">
                <a16:creationId xmlns:a16="http://schemas.microsoft.com/office/drawing/2014/main" id="{C0B56480-D87C-8145-A3FA-F4A59E0F7A79}"/>
              </a:ext>
            </a:extLst>
          </p:cNvPr>
          <p:cNvSpPr txBox="1"/>
          <p:nvPr/>
        </p:nvSpPr>
        <p:spPr>
          <a:xfrm>
            <a:off x="1571489" y="1151588"/>
            <a:ext cx="385737" cy="688256"/>
          </a:xfrm>
          <a:prstGeom prst="rect">
            <a:avLst/>
          </a:prstGeom>
          <a:noFill/>
        </p:spPr>
        <p:txBody>
          <a:bodyPr wrap="square" lIns="36000" tIns="36000" rIns="36000" bIns="36000" rtlCol="0" anchor="ctr">
            <a:spAutoFit/>
          </a:bodyPr>
          <a:lstStyle/>
          <a:p>
            <a:r>
              <a:rPr lang="en-US" sz="4000" b="1">
                <a:solidFill>
                  <a:schemeClr val="bg1"/>
                </a:solidFill>
              </a:rPr>
              <a:t>1</a:t>
            </a:r>
          </a:p>
        </p:txBody>
      </p:sp>
      <p:sp>
        <p:nvSpPr>
          <p:cNvPr id="63" name="Freeform 62">
            <a:extLst>
              <a:ext uri="{FF2B5EF4-FFF2-40B4-BE49-F238E27FC236}">
                <a16:creationId xmlns:a16="http://schemas.microsoft.com/office/drawing/2014/main" id="{50BE4C6A-4A6E-9644-8765-2C5D9F52F1F7}"/>
              </a:ext>
            </a:extLst>
          </p:cNvPr>
          <p:cNvSpPr>
            <a:spLocks/>
          </p:cNvSpPr>
          <p:nvPr/>
        </p:nvSpPr>
        <p:spPr bwMode="auto">
          <a:xfrm rot="20334630" flipH="1">
            <a:off x="4036631" y="1345775"/>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rgbClr val="86BC25"/>
          </a:solidFill>
          <a:ln w="0">
            <a:solidFill>
              <a:srgbClr val="86BC25"/>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4" name="TextBox 63">
            <a:extLst>
              <a:ext uri="{FF2B5EF4-FFF2-40B4-BE49-F238E27FC236}">
                <a16:creationId xmlns:a16="http://schemas.microsoft.com/office/drawing/2014/main" id="{73B83227-D744-CF41-8638-2A464A63D870}"/>
              </a:ext>
            </a:extLst>
          </p:cNvPr>
          <p:cNvSpPr txBox="1"/>
          <p:nvPr/>
        </p:nvSpPr>
        <p:spPr>
          <a:xfrm>
            <a:off x="5451825" y="1142063"/>
            <a:ext cx="385737" cy="688256"/>
          </a:xfrm>
          <a:prstGeom prst="rect">
            <a:avLst/>
          </a:prstGeom>
          <a:noFill/>
        </p:spPr>
        <p:txBody>
          <a:bodyPr wrap="square" lIns="36000" tIns="36000" rIns="36000" bIns="36000" rtlCol="0" anchor="ctr">
            <a:spAutoFit/>
          </a:bodyPr>
          <a:lstStyle/>
          <a:p>
            <a:r>
              <a:rPr lang="en-US" sz="4000" b="1">
                <a:solidFill>
                  <a:schemeClr val="bg1"/>
                </a:solidFill>
              </a:rPr>
              <a:t>2</a:t>
            </a:r>
          </a:p>
        </p:txBody>
      </p:sp>
      <p:sp>
        <p:nvSpPr>
          <p:cNvPr id="66" name="Freeform 65">
            <a:extLst>
              <a:ext uri="{FF2B5EF4-FFF2-40B4-BE49-F238E27FC236}">
                <a16:creationId xmlns:a16="http://schemas.microsoft.com/office/drawing/2014/main" id="{A9ABCEEE-3266-C441-9FEB-35E4FAA9575F}"/>
              </a:ext>
            </a:extLst>
          </p:cNvPr>
          <p:cNvSpPr>
            <a:spLocks/>
          </p:cNvSpPr>
          <p:nvPr/>
        </p:nvSpPr>
        <p:spPr bwMode="auto">
          <a:xfrm rot="20334630" flipH="1">
            <a:off x="7895669" y="1364826"/>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rgbClr val="225815"/>
          </a:solidFill>
          <a:ln w="0">
            <a:solidFill>
              <a:srgbClr val="225815"/>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7" name="TextBox 66">
            <a:extLst>
              <a:ext uri="{FF2B5EF4-FFF2-40B4-BE49-F238E27FC236}">
                <a16:creationId xmlns:a16="http://schemas.microsoft.com/office/drawing/2014/main" id="{1C4F0F43-3620-1B44-9B3D-BBBC42BAF3C9}"/>
              </a:ext>
            </a:extLst>
          </p:cNvPr>
          <p:cNvSpPr txBox="1"/>
          <p:nvPr/>
        </p:nvSpPr>
        <p:spPr>
          <a:xfrm>
            <a:off x="9310863" y="1161114"/>
            <a:ext cx="385737" cy="688256"/>
          </a:xfrm>
          <a:prstGeom prst="rect">
            <a:avLst/>
          </a:prstGeom>
          <a:noFill/>
        </p:spPr>
        <p:txBody>
          <a:bodyPr wrap="square" lIns="36000" tIns="36000" rIns="36000" bIns="36000" rtlCol="0" anchor="ctr">
            <a:spAutoFit/>
          </a:bodyPr>
          <a:lstStyle/>
          <a:p>
            <a:r>
              <a:rPr lang="en-US" sz="4000" b="1">
                <a:solidFill>
                  <a:schemeClr val="bg1"/>
                </a:solidFill>
              </a:rPr>
              <a:t>3</a:t>
            </a:r>
          </a:p>
        </p:txBody>
      </p:sp>
      <p:sp>
        <p:nvSpPr>
          <p:cNvPr id="69" name="Rectangle 68">
            <a:extLst>
              <a:ext uri="{FF2B5EF4-FFF2-40B4-BE49-F238E27FC236}">
                <a16:creationId xmlns:a16="http://schemas.microsoft.com/office/drawing/2014/main" id="{17F6E4FF-ED83-734F-960B-58D5D280E47C}"/>
              </a:ext>
            </a:extLst>
          </p:cNvPr>
          <p:cNvSpPr/>
          <p:nvPr/>
        </p:nvSpPr>
        <p:spPr>
          <a:xfrm>
            <a:off x="5465669" y="2109524"/>
            <a:ext cx="2624432" cy="276999"/>
          </a:xfrm>
          <a:prstGeom prst="rect">
            <a:avLst/>
          </a:prstGeom>
        </p:spPr>
        <p:txBody>
          <a:bodyPr wrap="square" lIns="0" tIns="0" rIns="0" bIns="0">
            <a:spAutoFit/>
          </a:bodyPr>
          <a:lstStyle/>
          <a:p>
            <a:r>
              <a:rPr lang="en-US" b="1">
                <a:solidFill>
                  <a:srgbClr val="000000"/>
                </a:solidFill>
              </a:rPr>
              <a:t>Cast Recommendation</a:t>
            </a:r>
          </a:p>
        </p:txBody>
      </p:sp>
      <p:sp>
        <p:nvSpPr>
          <p:cNvPr id="70" name="Rectangle 69">
            <a:extLst>
              <a:ext uri="{FF2B5EF4-FFF2-40B4-BE49-F238E27FC236}">
                <a16:creationId xmlns:a16="http://schemas.microsoft.com/office/drawing/2014/main" id="{9CBB027C-82D5-804B-863B-B3A06C16DA62}"/>
              </a:ext>
            </a:extLst>
          </p:cNvPr>
          <p:cNvSpPr/>
          <p:nvPr/>
        </p:nvSpPr>
        <p:spPr>
          <a:xfrm>
            <a:off x="8903138" y="2115014"/>
            <a:ext cx="2589288" cy="276999"/>
          </a:xfrm>
          <a:prstGeom prst="rect">
            <a:avLst/>
          </a:prstGeom>
        </p:spPr>
        <p:txBody>
          <a:bodyPr wrap="square" lIns="0" tIns="0" rIns="0" bIns="0">
            <a:spAutoFit/>
          </a:bodyPr>
          <a:lstStyle/>
          <a:p>
            <a:r>
              <a:rPr lang="en-US" b="1">
                <a:solidFill>
                  <a:srgbClr val="000000"/>
                </a:solidFill>
              </a:rPr>
              <a:t>Director Recommendation</a:t>
            </a:r>
            <a:endParaRPr lang="en-US">
              <a:solidFill>
                <a:srgbClr val="000000"/>
              </a:solidFill>
            </a:endParaRPr>
          </a:p>
        </p:txBody>
      </p:sp>
      <p:sp>
        <p:nvSpPr>
          <p:cNvPr id="71" name="Arc 70">
            <a:extLst>
              <a:ext uri="{FF2B5EF4-FFF2-40B4-BE49-F238E27FC236}">
                <a16:creationId xmlns:a16="http://schemas.microsoft.com/office/drawing/2014/main" id="{E50C8F51-87C2-3B4B-9972-0A74BE3231FF}"/>
              </a:ext>
            </a:extLst>
          </p:cNvPr>
          <p:cNvSpPr/>
          <p:nvPr/>
        </p:nvSpPr>
        <p:spPr>
          <a:xfrm rot="6739027">
            <a:off x="4612899" y="1065576"/>
            <a:ext cx="617932" cy="608660"/>
          </a:xfrm>
          <a:prstGeom prst="arc">
            <a:avLst>
              <a:gd name="adj1" fmla="val 15382243"/>
              <a:gd name="adj2" fmla="val 1177101"/>
            </a:avLst>
          </a:prstGeom>
          <a:solidFill>
            <a:srgbClr val="53565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FD03E786-8874-3D40-A781-5CED8D9EAF21}"/>
              </a:ext>
            </a:extLst>
          </p:cNvPr>
          <p:cNvSpPr/>
          <p:nvPr/>
        </p:nvSpPr>
        <p:spPr>
          <a:xfrm rot="6739027">
            <a:off x="737859" y="1078276"/>
            <a:ext cx="617932" cy="608660"/>
          </a:xfrm>
          <a:prstGeom prst="arc">
            <a:avLst>
              <a:gd name="adj1" fmla="val 15382243"/>
              <a:gd name="adj2" fmla="val 1177101"/>
            </a:avLst>
          </a:prstGeom>
          <a:solidFill>
            <a:srgbClr val="86BC25"/>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9D03C20-CB3D-354D-B4DA-7DBF3AA40098}"/>
              </a:ext>
            </a:extLst>
          </p:cNvPr>
          <p:cNvSpPr/>
          <p:nvPr/>
        </p:nvSpPr>
        <p:spPr>
          <a:xfrm rot="6739027">
            <a:off x="8467176" y="1065725"/>
            <a:ext cx="617932" cy="608660"/>
          </a:xfrm>
          <a:prstGeom prst="arc">
            <a:avLst>
              <a:gd name="adj1" fmla="val 15382243"/>
              <a:gd name="adj2" fmla="val 1177101"/>
            </a:avLst>
          </a:prstGeom>
          <a:solidFill>
            <a:srgbClr val="86BC25"/>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7FCFA17D-F7A4-7E4C-BEF0-59992BE78D25}"/>
              </a:ext>
            </a:extLst>
          </p:cNvPr>
          <p:cNvCxnSpPr/>
          <p:nvPr/>
        </p:nvCxnSpPr>
        <p:spPr>
          <a:xfrm flipH="1">
            <a:off x="979752" y="1938035"/>
            <a:ext cx="4732" cy="3237506"/>
          </a:xfrm>
          <a:prstGeom prst="straightConnector1">
            <a:avLst/>
          </a:prstGeom>
          <a:ln>
            <a:solidFill>
              <a:schemeClr val="accent3"/>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11C47E3-DCF6-BB42-872A-F154F912F2B7}"/>
              </a:ext>
            </a:extLst>
          </p:cNvPr>
          <p:cNvCxnSpPr/>
          <p:nvPr/>
        </p:nvCxnSpPr>
        <p:spPr>
          <a:xfrm flipH="1">
            <a:off x="4470700" y="2212885"/>
            <a:ext cx="4732" cy="3237506"/>
          </a:xfrm>
          <a:prstGeom prst="straightConnector1">
            <a:avLst/>
          </a:prstGeom>
          <a:ln>
            <a:solidFill>
              <a:srgbClr val="00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7C14C6C-BAE5-EC4E-B979-C3B4BC7D4D4C}"/>
              </a:ext>
            </a:extLst>
          </p:cNvPr>
          <p:cNvCxnSpPr/>
          <p:nvPr/>
        </p:nvCxnSpPr>
        <p:spPr>
          <a:xfrm flipH="1">
            <a:off x="8739233" y="1938036"/>
            <a:ext cx="4732" cy="3237506"/>
          </a:xfrm>
          <a:prstGeom prst="straightConnector1">
            <a:avLst/>
          </a:prstGeom>
          <a:ln>
            <a:solidFill>
              <a:srgbClr val="43B02A"/>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4826" y="2476469"/>
            <a:ext cx="11277600" cy="0"/>
          </a:xfrm>
          <a:prstGeom prst="line">
            <a:avLst/>
          </a:prstGeom>
          <a:ln>
            <a:solidFill>
              <a:srgbClr val="000000"/>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3 recommendations based on </a:t>
            </a:r>
            <a:r>
              <a:rPr lang="en-US">
                <a:latin typeface="Calibri"/>
              </a:rPr>
              <a:t>statistical analysis </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231003"/>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Summary</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sp>
        <p:nvSpPr>
          <p:cNvPr id="23" name="TextBox 22">
            <a:extLst>
              <a:ext uri="{FF2B5EF4-FFF2-40B4-BE49-F238E27FC236}">
                <a16:creationId xmlns:a16="http://schemas.microsoft.com/office/drawing/2014/main" id="{AF03062A-1C52-40E5-8A13-B103454F7209}"/>
              </a:ext>
            </a:extLst>
          </p:cNvPr>
          <p:cNvSpPr txBox="1"/>
          <p:nvPr/>
        </p:nvSpPr>
        <p:spPr>
          <a:xfrm>
            <a:off x="5233284" y="3147650"/>
            <a:ext cx="2923913" cy="1107996"/>
          </a:xfrm>
          <a:prstGeom prst="rect">
            <a:avLst/>
          </a:prstGeom>
          <a:noFill/>
        </p:spPr>
        <p:txBody>
          <a:bodyPr wrap="square" lIns="0" tIns="0" rIns="0" bIns="0" rtlCol="0" anchor="t">
            <a:spAutoFit/>
          </a:bodyPr>
          <a:lstStyle/>
          <a:p>
            <a:pPr algn="ctr">
              <a:buSzPct val="100000"/>
            </a:pPr>
            <a:r>
              <a:rPr lang="en-US" altLang="en-US" sz="2400" b="1">
                <a:solidFill>
                  <a:srgbClr val="225815"/>
                </a:solidFill>
                <a:cs typeface="Segoe UI"/>
              </a:rPr>
              <a:t>Cast four main actors and actresses from the lists of top performers </a:t>
            </a:r>
          </a:p>
        </p:txBody>
      </p:sp>
      <p:sp>
        <p:nvSpPr>
          <p:cNvPr id="24" name="TextBox 23">
            <a:extLst>
              <a:ext uri="{FF2B5EF4-FFF2-40B4-BE49-F238E27FC236}">
                <a16:creationId xmlns:a16="http://schemas.microsoft.com/office/drawing/2014/main" id="{43C3680B-7FAA-4042-B2A5-2F4E87D38022}"/>
              </a:ext>
            </a:extLst>
          </p:cNvPr>
          <p:cNvSpPr txBox="1"/>
          <p:nvPr/>
        </p:nvSpPr>
        <p:spPr>
          <a:xfrm>
            <a:off x="8806329" y="3147650"/>
            <a:ext cx="2923913" cy="738664"/>
          </a:xfrm>
          <a:prstGeom prst="rect">
            <a:avLst/>
          </a:prstGeom>
          <a:noFill/>
        </p:spPr>
        <p:txBody>
          <a:bodyPr wrap="square" lIns="0" tIns="0" rIns="0" bIns="0" rtlCol="0" anchor="t">
            <a:spAutoFit/>
          </a:bodyPr>
          <a:lstStyle/>
          <a:p>
            <a:pPr algn="ctr">
              <a:buSzPct val="100000"/>
            </a:pPr>
            <a:r>
              <a:rPr lang="en-US" altLang="en-US" sz="2400" b="1">
                <a:solidFill>
                  <a:srgbClr val="225815"/>
                </a:solidFill>
                <a:cs typeface="Segoe UI"/>
              </a:rPr>
              <a:t>Hire Ava DuVernay as the movie director</a:t>
            </a:r>
          </a:p>
        </p:txBody>
      </p:sp>
    </p:spTree>
    <p:extLst>
      <p:ext uri="{BB962C8B-B14F-4D97-AF65-F5344CB8AC3E}">
        <p14:creationId xmlns:p14="http://schemas.microsoft.com/office/powerpoint/2010/main" val="4092582005"/>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4D8F78C3-4095-40FF-89C4-2EBC75D8AEA7}"/>
              </a:ext>
            </a:extLst>
          </p:cNvPr>
          <p:cNvSpPr txBox="1">
            <a:spLocks/>
          </p:cNvSpPr>
          <p:nvPr/>
        </p:nvSpPr>
        <p:spPr>
          <a:xfrm>
            <a:off x="501650" y="651600"/>
            <a:ext cx="11188700"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lang="en-US">
                <a:latin typeface="Calibri"/>
              </a:rPr>
              <a:t>Special Thank You!</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17" name="Title 2">
            <a:extLst>
              <a:ext uri="{FF2B5EF4-FFF2-40B4-BE49-F238E27FC236}">
                <a16:creationId xmlns:a16="http://schemas.microsoft.com/office/drawing/2014/main" id="{4DA6BC79-DCDE-416B-B987-74F19DA7BC1B}"/>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Acknowledgments</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grpSp>
        <p:nvGrpSpPr>
          <p:cNvPr id="18" name="Group 17">
            <a:extLst>
              <a:ext uri="{FF2B5EF4-FFF2-40B4-BE49-F238E27FC236}">
                <a16:creationId xmlns:a16="http://schemas.microsoft.com/office/drawing/2014/main" id="{3FA85A50-7BF5-4A57-9397-DE95B64FCC7A}"/>
              </a:ext>
            </a:extLst>
          </p:cNvPr>
          <p:cNvGrpSpPr/>
          <p:nvPr/>
        </p:nvGrpSpPr>
        <p:grpSpPr>
          <a:xfrm>
            <a:off x="2598687" y="1408855"/>
            <a:ext cx="6994626" cy="4299099"/>
            <a:chOff x="2576685" y="1611784"/>
            <a:chExt cx="4400207" cy="4299099"/>
          </a:xfrm>
        </p:grpSpPr>
        <p:sp>
          <p:nvSpPr>
            <p:cNvPr id="19" name="Rectangle 18">
              <a:extLst>
                <a:ext uri="{FF2B5EF4-FFF2-40B4-BE49-F238E27FC236}">
                  <a16:creationId xmlns:a16="http://schemas.microsoft.com/office/drawing/2014/main" id="{147370EA-7F8D-424B-81E5-0A9D9E740EF0}"/>
                </a:ext>
              </a:extLst>
            </p:cNvPr>
            <p:cNvSpPr>
              <a:spLocks noChangeArrowheads="1"/>
            </p:cNvSpPr>
            <p:nvPr/>
          </p:nvSpPr>
          <p:spPr bwMode="auto">
            <a:xfrm>
              <a:off x="2576685"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Flatiron Instructor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William Wang</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0" name="Rectangle 19">
              <a:extLst>
                <a:ext uri="{FF2B5EF4-FFF2-40B4-BE49-F238E27FC236}">
                  <a16:creationId xmlns:a16="http://schemas.microsoft.com/office/drawing/2014/main" id="{9ED80A8B-4D8A-4564-9B81-8CAA4F94F052}"/>
                </a:ext>
              </a:extLst>
            </p:cNvPr>
            <p:cNvSpPr>
              <a:spLocks noChangeArrowheads="1"/>
            </p:cNvSpPr>
            <p:nvPr/>
          </p:nvSpPr>
          <p:spPr bwMode="auto">
            <a:xfrm>
              <a:off x="4073526"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ea typeface="ＭＳ Ｐゴシック"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prstClr val="black"/>
                  </a:solidFill>
                  <a:ea typeface="ＭＳ Ｐゴシック" pitchFamily="50" charset="-128"/>
                </a:rPr>
                <a:t>Flatiron Instructor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Nesli </a:t>
              </a:r>
              <a:r>
                <a:rPr kumimoji="0" lang="en-US" sz="1400" b="0" i="0" u="none" strike="noStrike" kern="0" cap="none" spc="0" normalizeH="0" baseline="0" noProof="0" err="1">
                  <a:ln>
                    <a:noFill/>
                  </a:ln>
                  <a:solidFill>
                    <a:prstClr val="black"/>
                  </a:solidFill>
                  <a:effectLst/>
                  <a:uLnTx/>
                  <a:uFillTx/>
                  <a:ea typeface="ＭＳ Ｐゴシック" pitchFamily="50" charset="-128"/>
                </a:rPr>
                <a:t>Bisgin</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1" name="Rectangle 20">
              <a:extLst>
                <a:ext uri="{FF2B5EF4-FFF2-40B4-BE49-F238E27FC236}">
                  <a16:creationId xmlns:a16="http://schemas.microsoft.com/office/drawing/2014/main" id="{718463A0-B22E-44D0-8775-7EFBBCEDF1F3}"/>
                </a:ext>
              </a:extLst>
            </p:cNvPr>
            <p:cNvSpPr>
              <a:spLocks noChangeArrowheads="1"/>
            </p:cNvSpPr>
            <p:nvPr/>
          </p:nvSpPr>
          <p:spPr bwMode="auto">
            <a:xfrm>
              <a:off x="5570367"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Program Coordinator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Tina Lhotak</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2" name="Rectangle 21">
              <a:extLst>
                <a:ext uri="{FF2B5EF4-FFF2-40B4-BE49-F238E27FC236}">
                  <a16:creationId xmlns:a16="http://schemas.microsoft.com/office/drawing/2014/main" id="{814DA227-5162-4589-BE59-C2897EAAD937}"/>
                </a:ext>
              </a:extLst>
            </p:cNvPr>
            <p:cNvSpPr>
              <a:spLocks noChangeArrowheads="1"/>
            </p:cNvSpPr>
            <p:nvPr/>
          </p:nvSpPr>
          <p:spPr bwMode="auto">
            <a:xfrm>
              <a:off x="2576685"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Flatiron Program Coordinator</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prstClr val="black"/>
                  </a:solidFill>
                  <a:ea typeface="ＭＳ Ｐゴシック" pitchFamily="50" charset="-128"/>
                </a:rPr>
                <a:t>Jordan </a:t>
              </a:r>
              <a:r>
                <a:rPr lang="en-US" sz="1400" kern="0" err="1">
                  <a:solidFill>
                    <a:prstClr val="black"/>
                  </a:solidFill>
                  <a:ea typeface="ＭＳ Ｐゴシック" pitchFamily="50" charset="-128"/>
                </a:rPr>
                <a:t>Schraeder</a:t>
              </a:r>
              <a:endParaRPr kumimoji="0" lang="en-US" sz="1400" b="0" i="0" u="none" strike="noStrike" kern="0" cap="none" spc="0" normalizeH="0" baseline="0" noProof="0">
                <a:ln>
                  <a:noFill/>
                </a:ln>
                <a:solidFill>
                  <a:prstClr val="black"/>
                </a:solidFill>
                <a:effectLst/>
                <a:uLnTx/>
                <a:uFillTx/>
                <a:ea typeface="ＭＳ Ｐゴシック" pitchFamily="50" charset="-128"/>
              </a:endParaRPr>
            </a:p>
          </p:txBody>
        </p:sp>
        <p:sp>
          <p:nvSpPr>
            <p:cNvPr id="23" name="Rectangle 22">
              <a:extLst>
                <a:ext uri="{FF2B5EF4-FFF2-40B4-BE49-F238E27FC236}">
                  <a16:creationId xmlns:a16="http://schemas.microsoft.com/office/drawing/2014/main" id="{36B9ED1D-6B9E-4EAA-B5D1-4A557F1269CB}"/>
                </a:ext>
              </a:extLst>
            </p:cNvPr>
            <p:cNvSpPr>
              <a:spLocks noChangeArrowheads="1"/>
            </p:cNvSpPr>
            <p:nvPr/>
          </p:nvSpPr>
          <p:spPr bwMode="auto">
            <a:xfrm>
              <a:off x="4073526"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AI Cohort 4</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4" name="Rectangle 23">
              <a:extLst>
                <a:ext uri="{FF2B5EF4-FFF2-40B4-BE49-F238E27FC236}">
                  <a16:creationId xmlns:a16="http://schemas.microsoft.com/office/drawing/2014/main" id="{1F202A57-6C6F-4758-AD37-1F0659D639B6}"/>
                </a:ext>
              </a:extLst>
            </p:cNvPr>
            <p:cNvSpPr>
              <a:spLocks noChangeArrowheads="1"/>
            </p:cNvSpPr>
            <p:nvPr/>
          </p:nvSpPr>
          <p:spPr bwMode="auto">
            <a:xfrm>
              <a:off x="5570367"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Guest Speakers</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5" name="Rectangle 24">
              <a:extLst>
                <a:ext uri="{FF2B5EF4-FFF2-40B4-BE49-F238E27FC236}">
                  <a16:creationId xmlns:a16="http://schemas.microsoft.com/office/drawing/2014/main" id="{33E3C553-8FB7-4EE4-A3A2-7235BC62CB48}"/>
                </a:ext>
              </a:extLst>
            </p:cNvPr>
            <p:cNvSpPr>
              <a:spLocks noChangeArrowheads="1"/>
            </p:cNvSpPr>
            <p:nvPr/>
          </p:nvSpPr>
          <p:spPr bwMode="auto">
            <a:xfrm>
              <a:off x="2576685"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Program</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Coordinator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Amy Huttenhoff</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6" name="Rectangle 25">
              <a:extLst>
                <a:ext uri="{FF2B5EF4-FFF2-40B4-BE49-F238E27FC236}">
                  <a16:creationId xmlns:a16="http://schemas.microsoft.com/office/drawing/2014/main" id="{16582A6D-B588-47A7-9D54-9273E0068D80}"/>
                </a:ext>
              </a:extLst>
            </p:cNvPr>
            <p:cNvSpPr>
              <a:spLocks noChangeArrowheads="1"/>
            </p:cNvSpPr>
            <p:nvPr/>
          </p:nvSpPr>
          <p:spPr bwMode="auto">
            <a:xfrm>
              <a:off x="4073526"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Program Coordinator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Laura Tolliver</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7" name="Rectangle 26">
              <a:extLst>
                <a:ext uri="{FF2B5EF4-FFF2-40B4-BE49-F238E27FC236}">
                  <a16:creationId xmlns:a16="http://schemas.microsoft.com/office/drawing/2014/main" id="{297E0858-A07A-4E83-AFAC-88ED7100B260}"/>
                </a:ext>
              </a:extLst>
            </p:cNvPr>
            <p:cNvSpPr>
              <a:spLocks noChangeArrowheads="1"/>
            </p:cNvSpPr>
            <p:nvPr/>
          </p:nvSpPr>
          <p:spPr bwMode="auto">
            <a:xfrm>
              <a:off x="5570367"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algn="ctr">
                <a:defRPr/>
              </a:pPr>
              <a:r>
                <a:rPr kumimoji="0" lang="en-US" sz="1400" b="0" i="0" u="none" strike="noStrike" kern="0" cap="none" spc="0" normalizeH="0" baseline="0" noProof="0">
                  <a:ln>
                    <a:noFill/>
                  </a:ln>
                  <a:solidFill>
                    <a:prstClr val="black"/>
                  </a:solidFill>
                  <a:effectLst/>
                  <a:uLnTx/>
                  <a:uFillTx/>
                  <a:ea typeface="ＭＳ Ｐゴシック" pitchFamily="50" charset="-128"/>
                </a:rPr>
                <a:t>Mentor</a:t>
              </a:r>
            </a:p>
            <a:p>
              <a:pPr algn="ctr">
                <a:defRPr/>
              </a:pPr>
              <a:r>
                <a:rPr kumimoji="0" lang="en-US" sz="1400" b="0" i="0" u="none" strike="noStrike" kern="0" cap="none" spc="0" normalizeH="0" baseline="0" noProof="0">
                  <a:ln>
                    <a:noFill/>
                  </a:ln>
                  <a:solidFill>
                    <a:prstClr val="black"/>
                  </a:solidFill>
                  <a:effectLst/>
                  <a:uLnTx/>
                  <a:uFillTx/>
                  <a:ea typeface="ＭＳ Ｐゴシック" pitchFamily="50" charset="-128"/>
                </a:rPr>
                <a:t> Lionel Medal</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grpSp>
    </p:spTree>
    <p:extLst>
      <p:ext uri="{BB962C8B-B14F-4D97-AF65-F5344CB8AC3E}">
        <p14:creationId xmlns:p14="http://schemas.microsoft.com/office/powerpoint/2010/main" val="197578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FBDC-BDF6-4AD3-9E1C-1A30B929E617}"/>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BCDBCC36-D891-4929-9DDD-18F93AF85F44}"/>
              </a:ext>
            </a:extLst>
          </p:cNvPr>
          <p:cNvSpPr>
            <a:spLocks noGrp="1"/>
          </p:cNvSpPr>
          <p:nvPr>
            <p:ph type="body" idx="1"/>
          </p:nvPr>
        </p:nvSpPr>
        <p:spPr/>
        <p:txBody>
          <a:bodyPr/>
          <a:lstStyle/>
          <a:p>
            <a:r>
              <a:rPr lang="en-US"/>
              <a:t>QUESTIONS</a:t>
            </a:r>
          </a:p>
        </p:txBody>
      </p:sp>
    </p:spTree>
    <p:extLst>
      <p:ext uri="{BB962C8B-B14F-4D97-AF65-F5344CB8AC3E}">
        <p14:creationId xmlns:p14="http://schemas.microsoft.com/office/powerpoint/2010/main" val="9330463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4673061-0DCC-FF44-BC15-36499893F6A3}"/>
              </a:ext>
            </a:extLst>
          </p:cNvPr>
          <p:cNvSpPr/>
          <p:nvPr/>
        </p:nvSpPr>
        <p:spPr>
          <a:xfrm>
            <a:off x="1146048" y="2212885"/>
            <a:ext cx="2624779" cy="276999"/>
          </a:xfrm>
          <a:prstGeom prst="rect">
            <a:avLst/>
          </a:prstGeom>
        </p:spPr>
        <p:txBody>
          <a:bodyPr wrap="square" lIns="0" tIns="0" rIns="0" bIns="0">
            <a:spAutoFit/>
          </a:bodyPr>
          <a:lstStyle/>
          <a:p>
            <a:r>
              <a:rPr lang="en-US" b="1">
                <a:solidFill>
                  <a:srgbClr val="000000"/>
                </a:solidFill>
              </a:rPr>
              <a:t>Recommendation 1</a:t>
            </a:r>
          </a:p>
        </p:txBody>
      </p:sp>
      <p:sp>
        <p:nvSpPr>
          <p:cNvPr id="57" name="TextBox 56">
            <a:extLst>
              <a:ext uri="{FF2B5EF4-FFF2-40B4-BE49-F238E27FC236}">
                <a16:creationId xmlns:a16="http://schemas.microsoft.com/office/drawing/2014/main" id="{47666E0F-CA29-684F-983B-621C31E3536E}"/>
              </a:ext>
            </a:extLst>
          </p:cNvPr>
          <p:cNvSpPr txBox="1"/>
          <p:nvPr/>
        </p:nvSpPr>
        <p:spPr>
          <a:xfrm>
            <a:off x="8823742" y="2554396"/>
            <a:ext cx="3562273" cy="4185761"/>
          </a:xfrm>
          <a:prstGeom prst="rect">
            <a:avLst/>
          </a:prstGeom>
          <a:noFill/>
        </p:spPr>
        <p:txBody>
          <a:bodyPr wrap="square" lIns="0" tIns="0" rIns="0" bIns="0" rtlCol="0" anchor="t">
            <a:spAutoFit/>
          </a:bodyPr>
          <a:lstStyle/>
          <a:p>
            <a:pPr>
              <a:buSzPct val="100000"/>
            </a:pPr>
            <a:r>
              <a:rPr lang="en-US" altLang="en-US" sz="1600" b="1">
                <a:solidFill>
                  <a:schemeClr val="accent2"/>
                </a:solidFill>
                <a:cs typeface="Segoe UI"/>
              </a:rPr>
              <a:t>Ava Duvernay is director that we recommend for any upcoming movies</a:t>
            </a:r>
          </a:p>
          <a:p>
            <a:pPr>
              <a:buSzPct val="100000"/>
            </a:pPr>
            <a:endParaRPr lang="en-US" altLang="en-US" sz="1600" b="1">
              <a:solidFill>
                <a:schemeClr val="accent2"/>
              </a:solidFill>
              <a:cs typeface="Segoe UI" panose="020B0502040204020203" pitchFamily="34" charset="0"/>
            </a:endParaRPr>
          </a:p>
          <a:p>
            <a:pPr marL="171450" indent="-171450" eaLnBrk="0" fontAlgn="base" hangingPunct="0">
              <a:buFont typeface="Arial" panose="020B0604020202020204" pitchFamily="34" charset="0"/>
              <a:buChar char="•"/>
            </a:pPr>
            <a:r>
              <a:rPr lang="en-US" sz="1600">
                <a:solidFill>
                  <a:srgbClr val="000000"/>
                </a:solidFill>
                <a:cs typeface="Segoe UI"/>
              </a:rPr>
              <a:t>When comparing ratio of fresh to rotten, her ratio was the highest (198 fresh/2 rotten) of the total </a:t>
            </a:r>
            <a:r>
              <a:rPr lang="en-US" sz="1600" b="1">
                <a:solidFill>
                  <a:srgbClr val="000000"/>
                </a:solidFill>
                <a:cs typeface="Segoe UI"/>
              </a:rPr>
              <a:t>829 directors</a:t>
            </a:r>
            <a:r>
              <a:rPr lang="en-US" sz="1600">
                <a:solidFill>
                  <a:srgbClr val="000000"/>
                </a:solidFill>
                <a:cs typeface="Segoe UI"/>
              </a:rPr>
              <a:t>.</a:t>
            </a:r>
          </a:p>
          <a:p>
            <a:pPr marL="171450" indent="-171450" eaLnBrk="0" fontAlgn="base" hangingPunct="0">
              <a:buFont typeface="Arial" panose="020B0604020202020204" pitchFamily="34" charset="0"/>
              <a:buChar char="•"/>
            </a:pPr>
            <a:endParaRPr lang="en-US" sz="1600">
              <a:solidFill>
                <a:srgbClr val="000000"/>
              </a:solidFill>
              <a:cs typeface="Segoe UI" panose="020B0502040204020203" pitchFamily="34" charset="0"/>
            </a:endParaRPr>
          </a:p>
          <a:p>
            <a:pPr marL="171450" indent="-171450" eaLnBrk="0" fontAlgn="base" hangingPunct="0">
              <a:buFont typeface="Arial" panose="020B0604020202020204" pitchFamily="34" charset="0"/>
              <a:buChar char="•"/>
            </a:pPr>
            <a:r>
              <a:rPr lang="en-US" sz="1600">
                <a:solidFill>
                  <a:srgbClr val="000000"/>
                </a:solidFill>
                <a:cs typeface="Segoe UI"/>
              </a:rPr>
              <a:t>The average number of fresh given for these directors was 45 and the standard deviation was 29. Ava had 198, which makes her a huge outlier to the right. Specifically, she was in the </a:t>
            </a:r>
            <a:r>
              <a:rPr lang="en-US" sz="1600" b="1">
                <a:solidFill>
                  <a:srgbClr val="000000"/>
                </a:solidFill>
                <a:cs typeface="Segoe UI"/>
              </a:rPr>
              <a:t>top 1.2% of positive feedback</a:t>
            </a:r>
          </a:p>
          <a:p>
            <a:pPr marL="171450" indent="-171450" eaLnBrk="0" fontAlgn="base" hangingPunct="0">
              <a:buFont typeface="Arial" panose="020B0604020202020204" pitchFamily="34" charset="0"/>
              <a:buChar char="•"/>
            </a:pPr>
            <a:endParaRPr lang="en-US" sz="1600">
              <a:solidFill>
                <a:srgbClr val="000000"/>
              </a:solidFill>
              <a:cs typeface="Segoe UI" panose="020B0502040204020203" pitchFamily="34" charset="0"/>
            </a:endParaRPr>
          </a:p>
          <a:p>
            <a:pPr marL="171450" indent="-171450" eaLnBrk="0" fontAlgn="base" hangingPunct="0">
              <a:buFont typeface="Arial" panose="020B0604020202020204" pitchFamily="34" charset="0"/>
              <a:buChar char="•"/>
            </a:pPr>
            <a:r>
              <a:rPr lang="en-US" sz="1600">
                <a:solidFill>
                  <a:srgbClr val="000000"/>
                </a:solidFill>
                <a:cs typeface="Segoe UI"/>
              </a:rPr>
              <a:t>When looking at the average rating of all the movies each of the directors have directed, </a:t>
            </a:r>
            <a:r>
              <a:rPr lang="en-US" sz="1600" b="1">
                <a:solidFill>
                  <a:srgbClr val="000000"/>
                </a:solidFill>
                <a:cs typeface="Segoe UI"/>
              </a:rPr>
              <a:t>Ava was in the top 6.7%. </a:t>
            </a:r>
          </a:p>
        </p:txBody>
      </p:sp>
      <p:sp>
        <p:nvSpPr>
          <p:cNvPr id="58" name="TextBox 57">
            <a:extLst>
              <a:ext uri="{FF2B5EF4-FFF2-40B4-BE49-F238E27FC236}">
                <a16:creationId xmlns:a16="http://schemas.microsoft.com/office/drawing/2014/main" id="{4CB3C754-9E33-3842-974C-E961090B698A}"/>
              </a:ext>
            </a:extLst>
          </p:cNvPr>
          <p:cNvSpPr txBox="1"/>
          <p:nvPr/>
        </p:nvSpPr>
        <p:spPr>
          <a:xfrm>
            <a:off x="5007192" y="2593391"/>
            <a:ext cx="3511815" cy="3939540"/>
          </a:xfrm>
          <a:prstGeom prst="rect">
            <a:avLst/>
          </a:prstGeom>
          <a:noFill/>
        </p:spPr>
        <p:txBody>
          <a:bodyPr wrap="square" lIns="0" tIns="0" rIns="0" bIns="0" rtlCol="0" anchor="t">
            <a:spAutoFit/>
          </a:bodyPr>
          <a:lstStyle/>
          <a:p>
            <a:pPr>
              <a:buSzPct val="100000"/>
            </a:pPr>
            <a:r>
              <a:rPr lang="en-US" altLang="en-US" sz="1600" b="1">
                <a:solidFill>
                  <a:schemeClr val="bg2">
                    <a:lumMod val="50000"/>
                  </a:schemeClr>
                </a:solidFill>
                <a:cs typeface="Segoe UI"/>
              </a:rPr>
              <a:t>We came out with list of candidates for actors and actresses from the most popular ones in the latest years to include in the movie as part of the main cast</a:t>
            </a:r>
            <a:endParaRPr lang="en-US" altLang="en-US" sz="1600" b="1">
              <a:solidFill>
                <a:schemeClr val="bg2">
                  <a:lumMod val="50000"/>
                </a:schemeClr>
              </a:solidFill>
              <a:cs typeface="Segoe UI" panose="020B0502040204020203" pitchFamily="34" charset="0"/>
            </a:endParaRPr>
          </a:p>
          <a:p>
            <a:endParaRPr lang="en-US" altLang="en-US" sz="1600" b="1">
              <a:solidFill>
                <a:schemeClr val="bg2">
                  <a:lumMod val="50000"/>
                </a:schemeClr>
              </a:solidFill>
              <a:cs typeface="Segoe UI"/>
            </a:endParaRPr>
          </a:p>
          <a:p>
            <a:pPr marL="171450" indent="-171450">
              <a:buFont typeface="Arial" panose="020B0604020202020204" pitchFamily="34" charset="0"/>
              <a:buChar char="•"/>
            </a:pPr>
            <a:r>
              <a:rPr lang="en-US" sz="1600">
                <a:solidFill>
                  <a:srgbClr val="000000"/>
                </a:solidFill>
                <a:cs typeface="Segoe UI"/>
              </a:rPr>
              <a:t>Based on the </a:t>
            </a:r>
            <a:r>
              <a:rPr lang="en-US" sz="1600" b="1">
                <a:solidFill>
                  <a:srgbClr val="000000"/>
                </a:solidFill>
                <a:cs typeface="Segoe UI"/>
              </a:rPr>
              <a:t>total number of reviews</a:t>
            </a:r>
            <a:r>
              <a:rPr lang="en-US" sz="1600">
                <a:solidFill>
                  <a:srgbClr val="000000"/>
                </a:solidFill>
                <a:cs typeface="Segoe UI"/>
              </a:rPr>
              <a:t> they have; we have </a:t>
            </a:r>
            <a:r>
              <a:rPr lang="en-US" sz="1600" b="1">
                <a:solidFill>
                  <a:srgbClr val="000000"/>
                </a:solidFill>
                <a:cs typeface="Segoe UI"/>
              </a:rPr>
              <a:t>selected 10 actors and 10 actresses</a:t>
            </a:r>
            <a:r>
              <a:rPr lang="en-US" sz="1600">
                <a:solidFill>
                  <a:srgbClr val="000000"/>
                </a:solidFill>
                <a:cs typeface="Segoe UI"/>
              </a:rPr>
              <a:t> to choose from.</a:t>
            </a:r>
          </a:p>
          <a:p>
            <a:pPr marL="171450" indent="-171450">
              <a:buFont typeface="Arial" panose="020B0604020202020204" pitchFamily="34" charset="0"/>
              <a:buChar char="•"/>
            </a:pPr>
            <a:endParaRPr lang="en-US" sz="1600">
              <a:solidFill>
                <a:srgbClr val="000000"/>
              </a:solidFill>
              <a:cs typeface="Segoe UI"/>
            </a:endParaRPr>
          </a:p>
          <a:p>
            <a:pPr marL="171450" indent="-171450">
              <a:buFont typeface="Arial" panose="020B0604020202020204" pitchFamily="34" charset="0"/>
              <a:buChar char="•"/>
            </a:pPr>
            <a:r>
              <a:rPr lang="en-US" altLang="en-US" sz="1600">
                <a:solidFill>
                  <a:srgbClr val="000000"/>
                </a:solidFill>
                <a:cs typeface="Segoe UI"/>
              </a:rPr>
              <a:t>We have ordered them based on the average ratings of the movies they have participated in in since 2015</a:t>
            </a:r>
          </a:p>
          <a:p>
            <a:pPr marL="171450" indent="-171450">
              <a:buFont typeface="Arial" panose="020B0604020202020204" pitchFamily="34" charset="0"/>
              <a:buChar char="•"/>
            </a:pPr>
            <a:endParaRPr lang="en-US" altLang="en-US" sz="1600">
              <a:solidFill>
                <a:srgbClr val="000000"/>
              </a:solidFill>
              <a:cs typeface="Segoe UI"/>
            </a:endParaRPr>
          </a:p>
          <a:p>
            <a:pPr marL="171450" indent="-171450">
              <a:buFont typeface="Arial" panose="020B0604020202020204" pitchFamily="34" charset="0"/>
              <a:buChar char="•"/>
            </a:pPr>
            <a:r>
              <a:rPr lang="en-US" altLang="en-US" sz="1600">
                <a:cs typeface="Segoe UI"/>
              </a:rPr>
              <a:t>We also recommend  to choose around 4 main actors or actresses</a:t>
            </a:r>
          </a:p>
        </p:txBody>
      </p:sp>
      <p:sp>
        <p:nvSpPr>
          <p:cNvPr id="59" name="TextBox 58">
            <a:extLst>
              <a:ext uri="{FF2B5EF4-FFF2-40B4-BE49-F238E27FC236}">
                <a16:creationId xmlns:a16="http://schemas.microsoft.com/office/drawing/2014/main" id="{45623FCC-20B3-8A49-81D9-8CFFBCC3285E}"/>
              </a:ext>
            </a:extLst>
          </p:cNvPr>
          <p:cNvSpPr txBox="1"/>
          <p:nvPr/>
        </p:nvSpPr>
        <p:spPr>
          <a:xfrm>
            <a:off x="1204710" y="2591863"/>
            <a:ext cx="2923913" cy="3939540"/>
          </a:xfrm>
          <a:prstGeom prst="rect">
            <a:avLst/>
          </a:prstGeom>
          <a:noFill/>
        </p:spPr>
        <p:txBody>
          <a:bodyPr wrap="square" lIns="0" tIns="0" rIns="0" bIns="0" rtlCol="0" anchor="t">
            <a:spAutoFit/>
          </a:bodyPr>
          <a:lstStyle/>
          <a:p>
            <a:pPr>
              <a:buSzPct val="100000"/>
            </a:pPr>
            <a:r>
              <a:rPr lang="en-US" altLang="en-US" sz="1600" b="1">
                <a:solidFill>
                  <a:schemeClr val="accent1"/>
                </a:solidFill>
                <a:cs typeface="Segoe UI"/>
              </a:rPr>
              <a:t>Our team recommends to centralize production focus in the Music genre. Movies in the music genre have above average ratings and face less competition within the specific genre</a:t>
            </a:r>
          </a:p>
          <a:p>
            <a:pPr>
              <a:buSzPct val="100000"/>
            </a:pPr>
            <a:endParaRPr lang="en-US" altLang="en-US" sz="1600" b="1">
              <a:solidFill>
                <a:schemeClr val="accent1"/>
              </a:solidFill>
              <a:cs typeface="Segoe UI" panose="020B0502040204020203" pitchFamily="34" charset="0"/>
            </a:endParaRPr>
          </a:p>
          <a:p>
            <a:pPr marL="171450" indent="-171450" eaLnBrk="0" fontAlgn="base" hangingPunct="0">
              <a:buFont typeface="Arial" panose="020B0604020202020204" pitchFamily="34" charset="0"/>
              <a:buChar char="•"/>
            </a:pPr>
            <a:r>
              <a:rPr lang="en-US" sz="1600">
                <a:solidFill>
                  <a:srgbClr val="000000"/>
                </a:solidFill>
                <a:cs typeface="Segoe UI"/>
              </a:rPr>
              <a:t>Movies in the music genre have an average rating of 7.2/10 while all other genres have an average rating of 6.4/10</a:t>
            </a:r>
          </a:p>
          <a:p>
            <a:pPr marL="171450" indent="-171450" eaLnBrk="0" fontAlgn="base" hangingPunct="0">
              <a:buFont typeface="Arial" panose="020B0604020202020204" pitchFamily="34" charset="0"/>
              <a:buChar char="•"/>
            </a:pPr>
            <a:endParaRPr lang="en-US" sz="1600">
              <a:solidFill>
                <a:srgbClr val="000000"/>
              </a:solidFill>
              <a:cs typeface="Segoe UI"/>
            </a:endParaRPr>
          </a:p>
          <a:p>
            <a:pPr marL="171450" indent="-171450" eaLnBrk="0" fontAlgn="base" hangingPunct="0">
              <a:buFont typeface="Arial" panose="020B0604020202020204" pitchFamily="34" charset="0"/>
              <a:buChar char="•"/>
            </a:pPr>
            <a:r>
              <a:rPr lang="en-US" sz="1600">
                <a:solidFill>
                  <a:srgbClr val="000000"/>
                </a:solidFill>
                <a:cs typeface="Segoe UI"/>
              </a:rPr>
              <a:t>There are currently 308 movies that fall into the music genre while other genres have 2262 movies in them on average</a:t>
            </a:r>
            <a:endParaRPr lang="en-US" sz="1600">
              <a:solidFill>
                <a:srgbClr val="000000"/>
              </a:solidFill>
              <a:cs typeface="Segoe UI" panose="020B0502040204020203" pitchFamily="34" charset="0"/>
            </a:endParaRPr>
          </a:p>
        </p:txBody>
      </p:sp>
      <p:sp>
        <p:nvSpPr>
          <p:cNvPr id="60" name="Freeform 59">
            <a:extLst>
              <a:ext uri="{FF2B5EF4-FFF2-40B4-BE49-F238E27FC236}">
                <a16:creationId xmlns:a16="http://schemas.microsoft.com/office/drawing/2014/main" id="{A1C407FC-F4C0-B945-B923-2B7D11AF6D5A}"/>
              </a:ext>
            </a:extLst>
          </p:cNvPr>
          <p:cNvSpPr>
            <a:spLocks/>
          </p:cNvSpPr>
          <p:nvPr/>
        </p:nvSpPr>
        <p:spPr bwMode="auto">
          <a:xfrm rot="20334630" flipH="1">
            <a:off x="156295" y="1355300"/>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2" name="TextBox 61">
            <a:extLst>
              <a:ext uri="{FF2B5EF4-FFF2-40B4-BE49-F238E27FC236}">
                <a16:creationId xmlns:a16="http://schemas.microsoft.com/office/drawing/2014/main" id="{C0B56480-D87C-8145-A3FA-F4A59E0F7A79}"/>
              </a:ext>
            </a:extLst>
          </p:cNvPr>
          <p:cNvSpPr txBox="1"/>
          <p:nvPr/>
        </p:nvSpPr>
        <p:spPr>
          <a:xfrm>
            <a:off x="1571489" y="1151588"/>
            <a:ext cx="385737" cy="688256"/>
          </a:xfrm>
          <a:prstGeom prst="rect">
            <a:avLst/>
          </a:prstGeom>
          <a:noFill/>
        </p:spPr>
        <p:txBody>
          <a:bodyPr wrap="square" lIns="36000" tIns="36000" rIns="36000" bIns="36000" rtlCol="0" anchor="ctr">
            <a:spAutoFit/>
          </a:bodyPr>
          <a:lstStyle/>
          <a:p>
            <a:r>
              <a:rPr lang="en-US" sz="4000" b="1">
                <a:solidFill>
                  <a:schemeClr val="bg1"/>
                </a:solidFill>
              </a:rPr>
              <a:t>1</a:t>
            </a:r>
          </a:p>
        </p:txBody>
      </p:sp>
      <p:sp>
        <p:nvSpPr>
          <p:cNvPr id="63" name="Freeform 62">
            <a:extLst>
              <a:ext uri="{FF2B5EF4-FFF2-40B4-BE49-F238E27FC236}">
                <a16:creationId xmlns:a16="http://schemas.microsoft.com/office/drawing/2014/main" id="{50BE4C6A-4A6E-9644-8765-2C5D9F52F1F7}"/>
              </a:ext>
            </a:extLst>
          </p:cNvPr>
          <p:cNvSpPr>
            <a:spLocks/>
          </p:cNvSpPr>
          <p:nvPr/>
        </p:nvSpPr>
        <p:spPr bwMode="auto">
          <a:xfrm rot="20334630" flipH="1">
            <a:off x="4036631" y="1345775"/>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4" name="TextBox 63">
            <a:extLst>
              <a:ext uri="{FF2B5EF4-FFF2-40B4-BE49-F238E27FC236}">
                <a16:creationId xmlns:a16="http://schemas.microsoft.com/office/drawing/2014/main" id="{73B83227-D744-CF41-8638-2A464A63D870}"/>
              </a:ext>
            </a:extLst>
          </p:cNvPr>
          <p:cNvSpPr txBox="1"/>
          <p:nvPr/>
        </p:nvSpPr>
        <p:spPr>
          <a:xfrm>
            <a:off x="5451825" y="1142063"/>
            <a:ext cx="385737" cy="688256"/>
          </a:xfrm>
          <a:prstGeom prst="rect">
            <a:avLst/>
          </a:prstGeom>
          <a:noFill/>
        </p:spPr>
        <p:txBody>
          <a:bodyPr wrap="square" lIns="36000" tIns="36000" rIns="36000" bIns="36000" rtlCol="0" anchor="ctr">
            <a:spAutoFit/>
          </a:bodyPr>
          <a:lstStyle/>
          <a:p>
            <a:r>
              <a:rPr lang="en-US" sz="4000" b="1">
                <a:solidFill>
                  <a:schemeClr val="bg1"/>
                </a:solidFill>
              </a:rPr>
              <a:t>2</a:t>
            </a:r>
          </a:p>
        </p:txBody>
      </p:sp>
      <p:sp>
        <p:nvSpPr>
          <p:cNvPr id="66" name="Freeform 65">
            <a:extLst>
              <a:ext uri="{FF2B5EF4-FFF2-40B4-BE49-F238E27FC236}">
                <a16:creationId xmlns:a16="http://schemas.microsoft.com/office/drawing/2014/main" id="{A9ABCEEE-3266-C441-9FEB-35E4FAA9575F}"/>
              </a:ext>
            </a:extLst>
          </p:cNvPr>
          <p:cNvSpPr>
            <a:spLocks/>
          </p:cNvSpPr>
          <p:nvPr/>
        </p:nvSpPr>
        <p:spPr bwMode="auto">
          <a:xfrm rot="20334630" flipH="1">
            <a:off x="7895669" y="1364826"/>
            <a:ext cx="2052711" cy="775835"/>
          </a:xfrm>
          <a:custGeom>
            <a:avLst/>
            <a:gdLst>
              <a:gd name="connsiteX0" fmla="*/ 2889837 w 3557588"/>
              <a:gd name="connsiteY0" fmla="*/ 0 h 1344613"/>
              <a:gd name="connsiteX1" fmla="*/ 2807792 w 3557588"/>
              <a:gd name="connsiteY1" fmla="*/ 5011 h 1344613"/>
              <a:gd name="connsiteX2" fmla="*/ 2779811 w 3557588"/>
              <a:gd name="connsiteY2" fmla="*/ 10189 h 1344613"/>
              <a:gd name="connsiteX3" fmla="*/ 2751682 w 3557588"/>
              <a:gd name="connsiteY3" fmla="*/ 12017 h 1344613"/>
              <a:gd name="connsiteX4" fmla="*/ 2277031 w 3557588"/>
              <a:gd name="connsiteY4" fmla="*/ 316284 h 1344613"/>
              <a:gd name="connsiteX5" fmla="*/ 1905395 w 3557588"/>
              <a:gd name="connsiteY5" fmla="*/ 548953 h 1344613"/>
              <a:gd name="connsiteX6" fmla="*/ 1861105 w 3557588"/>
              <a:gd name="connsiteY6" fmla="*/ 556767 h 1344613"/>
              <a:gd name="connsiteX7" fmla="*/ 1797707 w 3557588"/>
              <a:gd name="connsiteY7" fmla="*/ 559961 h 1344613"/>
              <a:gd name="connsiteX8" fmla="*/ 1280557 w 3557588"/>
              <a:gd name="connsiteY8" fmla="*/ 309934 h 1344613"/>
              <a:gd name="connsiteX9" fmla="*/ 718693 w 3557588"/>
              <a:gd name="connsiteY9" fmla="*/ 0 h 1344613"/>
              <a:gd name="connsiteX10" fmla="*/ 717739 w 3557588"/>
              <a:gd name="connsiteY10" fmla="*/ 0 h 1344613"/>
              <a:gd name="connsiteX11" fmla="*/ 716785 w 3557588"/>
              <a:gd name="connsiteY11" fmla="*/ 0 h 1344613"/>
              <a:gd name="connsiteX12" fmla="*/ 677674 w 3557588"/>
              <a:gd name="connsiteY12" fmla="*/ 957 h 1344613"/>
              <a:gd name="connsiteX13" fmla="*/ 674812 w 3557588"/>
              <a:gd name="connsiteY13" fmla="*/ 1913 h 1344613"/>
              <a:gd name="connsiteX14" fmla="*/ 636655 w 3557588"/>
              <a:gd name="connsiteY14" fmla="*/ 4783 h 1344613"/>
              <a:gd name="connsiteX15" fmla="*/ 635701 w 3557588"/>
              <a:gd name="connsiteY15" fmla="*/ 4783 h 1344613"/>
              <a:gd name="connsiteX16" fmla="*/ 573890 w 3557588"/>
              <a:gd name="connsiteY16" fmla="*/ 15839 h 1344613"/>
              <a:gd name="connsiteX17" fmla="*/ 533340 w 3557588"/>
              <a:gd name="connsiteY17" fmla="*/ 19938 h 1344613"/>
              <a:gd name="connsiteX18" fmla="*/ 0 w 3557588"/>
              <a:gd name="connsiteY18" fmla="*/ 675960 h 1344613"/>
              <a:gd name="connsiteX19" fmla="*/ 667751 w 3557588"/>
              <a:gd name="connsiteY19" fmla="*/ 1344613 h 1344613"/>
              <a:gd name="connsiteX20" fmla="*/ 749126 w 3557588"/>
              <a:gd name="connsiteY20" fmla="*/ 1339688 h 1344613"/>
              <a:gd name="connsiteX21" fmla="*/ 766171 w 3557588"/>
              <a:gd name="connsiteY21" fmla="*/ 1336563 h 1344613"/>
              <a:gd name="connsiteX22" fmla="*/ 796915 w 3557588"/>
              <a:gd name="connsiteY22" fmla="*/ 1333480 h 1344613"/>
              <a:gd name="connsiteX23" fmla="*/ 797869 w 3557588"/>
              <a:gd name="connsiteY23" fmla="*/ 1333480 h 1344613"/>
              <a:gd name="connsiteX24" fmla="*/ 1257663 w 3557588"/>
              <a:gd name="connsiteY24" fmla="*/ 1062767 h 1344613"/>
              <a:gd name="connsiteX25" fmla="*/ 1613681 w 3557588"/>
              <a:gd name="connsiteY25" fmla="*/ 805243 h 1344613"/>
              <a:gd name="connsiteX26" fmla="*/ 1683778 w 3557588"/>
              <a:gd name="connsiteY26" fmla="*/ 787924 h 1344613"/>
              <a:gd name="connsiteX27" fmla="*/ 1714809 w 3557588"/>
              <a:gd name="connsiteY27" fmla="*/ 784054 h 1344613"/>
              <a:gd name="connsiteX28" fmla="*/ 2299925 w 3557588"/>
              <a:gd name="connsiteY28" fmla="*/ 1069117 h 1344613"/>
              <a:gd name="connsiteX29" fmla="*/ 2759719 w 3557588"/>
              <a:gd name="connsiteY29" fmla="*/ 1339830 h 1344613"/>
              <a:gd name="connsiteX30" fmla="*/ 2760673 w 3557588"/>
              <a:gd name="connsiteY30" fmla="*/ 1339830 h 1344613"/>
              <a:gd name="connsiteX31" fmla="*/ 2798831 w 3557588"/>
              <a:gd name="connsiteY31" fmla="*/ 1343657 h 1344613"/>
              <a:gd name="connsiteX32" fmla="*/ 2800738 w 3557588"/>
              <a:gd name="connsiteY32" fmla="*/ 1343657 h 1344613"/>
              <a:gd name="connsiteX33" fmla="*/ 2838896 w 3557588"/>
              <a:gd name="connsiteY33" fmla="*/ 1344613 h 1344613"/>
              <a:gd name="connsiteX34" fmla="*/ 2839850 w 3557588"/>
              <a:gd name="connsiteY34" fmla="*/ 1344613 h 1344613"/>
              <a:gd name="connsiteX35" fmla="*/ 2840803 w 3557588"/>
              <a:gd name="connsiteY35" fmla="*/ 1344613 h 1344613"/>
              <a:gd name="connsiteX36" fmla="*/ 2879915 w 3557588"/>
              <a:gd name="connsiteY36" fmla="*/ 1343657 h 1344613"/>
              <a:gd name="connsiteX37" fmla="*/ 2881822 w 3557588"/>
              <a:gd name="connsiteY37" fmla="*/ 1343657 h 1344613"/>
              <a:gd name="connsiteX38" fmla="*/ 2919980 w 3557588"/>
              <a:gd name="connsiteY38" fmla="*/ 1339830 h 1344613"/>
              <a:gd name="connsiteX39" fmla="*/ 2921887 w 3557588"/>
              <a:gd name="connsiteY39" fmla="*/ 1339830 h 1344613"/>
              <a:gd name="connsiteX40" fmla="*/ 2986964 w 3557588"/>
              <a:gd name="connsiteY40" fmla="*/ 1328445 h 1344613"/>
              <a:gd name="connsiteX41" fmla="*/ 3024248 w 3557588"/>
              <a:gd name="connsiteY41" fmla="*/ 1324677 h 1344613"/>
              <a:gd name="connsiteX42" fmla="*/ 3557588 w 3557588"/>
              <a:gd name="connsiteY42" fmla="*/ 669610 h 1344613"/>
              <a:gd name="connsiteX43" fmla="*/ 2889837 w 3557588"/>
              <a:gd name="connsiteY43" fmla="*/ 0 h 134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57588" h="1344613">
                <a:moveTo>
                  <a:pt x="2889837" y="0"/>
                </a:moveTo>
                <a:cubicBezTo>
                  <a:pt x="2862054" y="0"/>
                  <a:pt x="2834673" y="1704"/>
                  <a:pt x="2807792" y="5011"/>
                </a:cubicBezTo>
                <a:lnTo>
                  <a:pt x="2779811" y="10189"/>
                </a:lnTo>
                <a:lnTo>
                  <a:pt x="2751682" y="12017"/>
                </a:lnTo>
                <a:cubicBezTo>
                  <a:pt x="2551956" y="38186"/>
                  <a:pt x="2380532" y="153066"/>
                  <a:pt x="2277031" y="316284"/>
                </a:cubicBezTo>
                <a:cubicBezTo>
                  <a:pt x="2179730" y="435020"/>
                  <a:pt x="2048088" y="515553"/>
                  <a:pt x="1905395" y="548953"/>
                </a:cubicBezTo>
                <a:lnTo>
                  <a:pt x="1861105" y="556767"/>
                </a:lnTo>
                <a:lnTo>
                  <a:pt x="1797707" y="559961"/>
                </a:lnTo>
                <a:cubicBezTo>
                  <a:pt x="1601078" y="558646"/>
                  <a:pt x="1410292" y="468249"/>
                  <a:pt x="1280557" y="309934"/>
                </a:cubicBezTo>
                <a:cubicBezTo>
                  <a:pt x="1162270" y="123400"/>
                  <a:pt x="955267" y="0"/>
                  <a:pt x="718693" y="0"/>
                </a:cubicBezTo>
                <a:cubicBezTo>
                  <a:pt x="717739" y="0"/>
                  <a:pt x="717739" y="0"/>
                  <a:pt x="717739" y="0"/>
                </a:cubicBezTo>
                <a:cubicBezTo>
                  <a:pt x="717739" y="0"/>
                  <a:pt x="716785" y="0"/>
                  <a:pt x="716785" y="0"/>
                </a:cubicBezTo>
                <a:cubicBezTo>
                  <a:pt x="703430" y="0"/>
                  <a:pt x="691029" y="957"/>
                  <a:pt x="677674" y="957"/>
                </a:cubicBezTo>
                <a:cubicBezTo>
                  <a:pt x="676720" y="957"/>
                  <a:pt x="675766" y="957"/>
                  <a:pt x="674812" y="1913"/>
                </a:cubicBezTo>
                <a:cubicBezTo>
                  <a:pt x="662411" y="1913"/>
                  <a:pt x="650010" y="3826"/>
                  <a:pt x="636655" y="4783"/>
                </a:cubicBezTo>
                <a:cubicBezTo>
                  <a:pt x="636655" y="4783"/>
                  <a:pt x="635701" y="4783"/>
                  <a:pt x="635701" y="4783"/>
                </a:cubicBezTo>
                <a:lnTo>
                  <a:pt x="573890" y="15839"/>
                </a:lnTo>
                <a:lnTo>
                  <a:pt x="533340" y="19938"/>
                </a:lnTo>
                <a:cubicBezTo>
                  <a:pt x="229331" y="82309"/>
                  <a:pt x="0" y="352036"/>
                  <a:pt x="0" y="675960"/>
                </a:cubicBezTo>
                <a:cubicBezTo>
                  <a:pt x="0" y="1045202"/>
                  <a:pt x="299534" y="1344613"/>
                  <a:pt x="667751" y="1344613"/>
                </a:cubicBezTo>
                <a:cubicBezTo>
                  <a:pt x="695296" y="1344613"/>
                  <a:pt x="722453" y="1342939"/>
                  <a:pt x="749126" y="1339688"/>
                </a:cubicBezTo>
                <a:lnTo>
                  <a:pt x="766171" y="1336563"/>
                </a:lnTo>
                <a:lnTo>
                  <a:pt x="796915" y="1333480"/>
                </a:lnTo>
                <a:cubicBezTo>
                  <a:pt x="796915" y="1333480"/>
                  <a:pt x="797869" y="1333480"/>
                  <a:pt x="797869" y="1333480"/>
                </a:cubicBezTo>
                <a:cubicBezTo>
                  <a:pt x="986747" y="1311479"/>
                  <a:pt x="1151777" y="1210081"/>
                  <a:pt x="1257663" y="1062767"/>
                </a:cubicBezTo>
                <a:cubicBezTo>
                  <a:pt x="1363490" y="927948"/>
                  <a:pt x="1486830" y="845162"/>
                  <a:pt x="1613681" y="805243"/>
                </a:cubicBezTo>
                <a:lnTo>
                  <a:pt x="1683778" y="787924"/>
                </a:lnTo>
                <a:lnTo>
                  <a:pt x="1714809" y="784054"/>
                </a:lnTo>
                <a:cubicBezTo>
                  <a:pt x="1916445" y="770901"/>
                  <a:pt x="2130603" y="853407"/>
                  <a:pt x="2299925" y="1069117"/>
                </a:cubicBezTo>
                <a:cubicBezTo>
                  <a:pt x="2405811" y="1216431"/>
                  <a:pt x="2570841" y="1317829"/>
                  <a:pt x="2759719" y="1339830"/>
                </a:cubicBezTo>
                <a:cubicBezTo>
                  <a:pt x="2759719" y="1339830"/>
                  <a:pt x="2760673" y="1339830"/>
                  <a:pt x="2760673" y="1339830"/>
                </a:cubicBezTo>
                <a:cubicBezTo>
                  <a:pt x="2773074" y="1341743"/>
                  <a:pt x="2786429" y="1342700"/>
                  <a:pt x="2798831" y="1343657"/>
                </a:cubicBezTo>
                <a:cubicBezTo>
                  <a:pt x="2799784" y="1343657"/>
                  <a:pt x="2799784" y="1343657"/>
                  <a:pt x="2800738" y="1343657"/>
                </a:cubicBezTo>
                <a:cubicBezTo>
                  <a:pt x="2813139" y="1344613"/>
                  <a:pt x="2826495" y="1344613"/>
                  <a:pt x="2838896" y="1344613"/>
                </a:cubicBezTo>
                <a:cubicBezTo>
                  <a:pt x="2839850" y="1344613"/>
                  <a:pt x="2839850" y="1344613"/>
                  <a:pt x="2839850" y="1344613"/>
                </a:cubicBezTo>
                <a:cubicBezTo>
                  <a:pt x="2839850" y="1344613"/>
                  <a:pt x="2840803" y="1344613"/>
                  <a:pt x="2840803" y="1344613"/>
                </a:cubicBezTo>
                <a:cubicBezTo>
                  <a:pt x="2854158" y="1344613"/>
                  <a:pt x="2866560" y="1344613"/>
                  <a:pt x="2879915" y="1343657"/>
                </a:cubicBezTo>
                <a:cubicBezTo>
                  <a:pt x="2880868" y="1343657"/>
                  <a:pt x="2881822" y="1343657"/>
                  <a:pt x="2881822" y="1343657"/>
                </a:cubicBezTo>
                <a:cubicBezTo>
                  <a:pt x="2895177" y="1342700"/>
                  <a:pt x="2907579" y="1341743"/>
                  <a:pt x="2919980" y="1339830"/>
                </a:cubicBezTo>
                <a:cubicBezTo>
                  <a:pt x="2920934" y="1339830"/>
                  <a:pt x="2920934" y="1339830"/>
                  <a:pt x="2921887" y="1339830"/>
                </a:cubicBezTo>
                <a:lnTo>
                  <a:pt x="2986964" y="1328445"/>
                </a:lnTo>
                <a:lnTo>
                  <a:pt x="3024248" y="1324677"/>
                </a:lnTo>
                <a:cubicBezTo>
                  <a:pt x="3328257" y="1262319"/>
                  <a:pt x="3557588" y="992697"/>
                  <a:pt x="3557588" y="669610"/>
                </a:cubicBezTo>
                <a:cubicBezTo>
                  <a:pt x="3557588" y="299411"/>
                  <a:pt x="3258054" y="0"/>
                  <a:pt x="2889837" y="0"/>
                </a:cubicBezTo>
                <a:close/>
              </a:path>
            </a:pathLst>
          </a:custGeom>
          <a:solidFill>
            <a:srgbClr val="43B02A"/>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7" name="TextBox 66">
            <a:extLst>
              <a:ext uri="{FF2B5EF4-FFF2-40B4-BE49-F238E27FC236}">
                <a16:creationId xmlns:a16="http://schemas.microsoft.com/office/drawing/2014/main" id="{1C4F0F43-3620-1B44-9B3D-BBBC42BAF3C9}"/>
              </a:ext>
            </a:extLst>
          </p:cNvPr>
          <p:cNvSpPr txBox="1"/>
          <p:nvPr/>
        </p:nvSpPr>
        <p:spPr>
          <a:xfrm>
            <a:off x="9310863" y="1161114"/>
            <a:ext cx="385737" cy="688256"/>
          </a:xfrm>
          <a:prstGeom prst="rect">
            <a:avLst/>
          </a:prstGeom>
          <a:noFill/>
        </p:spPr>
        <p:txBody>
          <a:bodyPr wrap="square" lIns="36000" tIns="36000" rIns="36000" bIns="36000" rtlCol="0" anchor="ctr">
            <a:spAutoFit/>
          </a:bodyPr>
          <a:lstStyle/>
          <a:p>
            <a:r>
              <a:rPr lang="en-US" sz="4000" b="1">
                <a:solidFill>
                  <a:schemeClr val="bg1"/>
                </a:solidFill>
              </a:rPr>
              <a:t>3</a:t>
            </a:r>
          </a:p>
        </p:txBody>
      </p:sp>
      <p:sp>
        <p:nvSpPr>
          <p:cNvPr id="69" name="Rectangle 68">
            <a:extLst>
              <a:ext uri="{FF2B5EF4-FFF2-40B4-BE49-F238E27FC236}">
                <a16:creationId xmlns:a16="http://schemas.microsoft.com/office/drawing/2014/main" id="{17F6E4FF-ED83-734F-960B-58D5D280E47C}"/>
              </a:ext>
            </a:extLst>
          </p:cNvPr>
          <p:cNvSpPr/>
          <p:nvPr/>
        </p:nvSpPr>
        <p:spPr>
          <a:xfrm>
            <a:off x="5007194" y="2195872"/>
            <a:ext cx="2624432" cy="276999"/>
          </a:xfrm>
          <a:prstGeom prst="rect">
            <a:avLst/>
          </a:prstGeom>
        </p:spPr>
        <p:txBody>
          <a:bodyPr wrap="square" lIns="0" tIns="0" rIns="0" bIns="0">
            <a:spAutoFit/>
          </a:bodyPr>
          <a:lstStyle/>
          <a:p>
            <a:r>
              <a:rPr lang="en-US" b="1">
                <a:solidFill>
                  <a:srgbClr val="000000"/>
                </a:solidFill>
              </a:rPr>
              <a:t>Recommendation 2</a:t>
            </a:r>
          </a:p>
        </p:txBody>
      </p:sp>
      <p:sp>
        <p:nvSpPr>
          <p:cNvPr id="70" name="Rectangle 69">
            <a:extLst>
              <a:ext uri="{FF2B5EF4-FFF2-40B4-BE49-F238E27FC236}">
                <a16:creationId xmlns:a16="http://schemas.microsoft.com/office/drawing/2014/main" id="{9CBB027C-82D5-804B-863B-B3A06C16DA62}"/>
              </a:ext>
            </a:extLst>
          </p:cNvPr>
          <p:cNvSpPr/>
          <p:nvPr/>
        </p:nvSpPr>
        <p:spPr>
          <a:xfrm>
            <a:off x="8903138" y="2197910"/>
            <a:ext cx="2589288" cy="276999"/>
          </a:xfrm>
          <a:prstGeom prst="rect">
            <a:avLst/>
          </a:prstGeom>
        </p:spPr>
        <p:txBody>
          <a:bodyPr wrap="square" lIns="0" tIns="0" rIns="0" bIns="0">
            <a:spAutoFit/>
          </a:bodyPr>
          <a:lstStyle/>
          <a:p>
            <a:r>
              <a:rPr lang="en-US" b="1">
                <a:solidFill>
                  <a:srgbClr val="000000"/>
                </a:solidFill>
              </a:rPr>
              <a:t>Recommendation 3</a:t>
            </a:r>
            <a:endParaRPr lang="en-US">
              <a:solidFill>
                <a:srgbClr val="000000"/>
              </a:solidFill>
            </a:endParaRPr>
          </a:p>
        </p:txBody>
      </p:sp>
      <p:sp>
        <p:nvSpPr>
          <p:cNvPr id="71" name="Arc 70">
            <a:extLst>
              <a:ext uri="{FF2B5EF4-FFF2-40B4-BE49-F238E27FC236}">
                <a16:creationId xmlns:a16="http://schemas.microsoft.com/office/drawing/2014/main" id="{E50C8F51-87C2-3B4B-9972-0A74BE3231FF}"/>
              </a:ext>
            </a:extLst>
          </p:cNvPr>
          <p:cNvSpPr/>
          <p:nvPr/>
        </p:nvSpPr>
        <p:spPr>
          <a:xfrm rot="6739027">
            <a:off x="4612899" y="1065576"/>
            <a:ext cx="617932" cy="608660"/>
          </a:xfrm>
          <a:prstGeom prst="arc">
            <a:avLst>
              <a:gd name="adj1" fmla="val 15382243"/>
              <a:gd name="adj2" fmla="val 1177101"/>
            </a:avLst>
          </a:prstGeom>
          <a:solidFill>
            <a:srgbClr val="53565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FD03E786-8874-3D40-A781-5CED8D9EAF21}"/>
              </a:ext>
            </a:extLst>
          </p:cNvPr>
          <p:cNvSpPr/>
          <p:nvPr/>
        </p:nvSpPr>
        <p:spPr>
          <a:xfrm rot="6739027">
            <a:off x="737859" y="1078276"/>
            <a:ext cx="617932" cy="608660"/>
          </a:xfrm>
          <a:prstGeom prst="arc">
            <a:avLst>
              <a:gd name="adj1" fmla="val 15382243"/>
              <a:gd name="adj2" fmla="val 1177101"/>
            </a:avLst>
          </a:prstGeom>
          <a:solidFill>
            <a:srgbClr val="43B02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9D03C20-CB3D-354D-B4DA-7DBF3AA40098}"/>
              </a:ext>
            </a:extLst>
          </p:cNvPr>
          <p:cNvSpPr/>
          <p:nvPr/>
        </p:nvSpPr>
        <p:spPr>
          <a:xfrm rot="6739027">
            <a:off x="8467176" y="1065725"/>
            <a:ext cx="617932" cy="608660"/>
          </a:xfrm>
          <a:prstGeom prst="arc">
            <a:avLst>
              <a:gd name="adj1" fmla="val 15382243"/>
              <a:gd name="adj2" fmla="val 1177101"/>
            </a:avLst>
          </a:prstGeom>
          <a:solidFill>
            <a:srgbClr val="86BC25"/>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7FCFA17D-F7A4-7E4C-BEF0-59992BE78D25}"/>
              </a:ext>
            </a:extLst>
          </p:cNvPr>
          <p:cNvCxnSpPr/>
          <p:nvPr/>
        </p:nvCxnSpPr>
        <p:spPr>
          <a:xfrm flipH="1">
            <a:off x="979752" y="1938035"/>
            <a:ext cx="4732" cy="3237506"/>
          </a:xfrm>
          <a:prstGeom prst="straightConnector1">
            <a:avLst/>
          </a:prstGeom>
          <a:ln>
            <a:solidFill>
              <a:schemeClr val="accent3"/>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11C47E3-DCF6-BB42-872A-F154F912F2B7}"/>
              </a:ext>
            </a:extLst>
          </p:cNvPr>
          <p:cNvCxnSpPr/>
          <p:nvPr/>
        </p:nvCxnSpPr>
        <p:spPr>
          <a:xfrm flipH="1">
            <a:off x="4867493" y="1938035"/>
            <a:ext cx="4732" cy="3237506"/>
          </a:xfrm>
          <a:prstGeom prst="straightConnector1">
            <a:avLst/>
          </a:prstGeom>
          <a:ln>
            <a:solidFill>
              <a:srgbClr val="00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7C14C6C-BAE5-EC4E-B979-C3B4BC7D4D4C}"/>
              </a:ext>
            </a:extLst>
          </p:cNvPr>
          <p:cNvCxnSpPr/>
          <p:nvPr/>
        </p:nvCxnSpPr>
        <p:spPr>
          <a:xfrm flipH="1">
            <a:off x="8739233" y="1938036"/>
            <a:ext cx="4732" cy="3237506"/>
          </a:xfrm>
          <a:prstGeom prst="straightConnector1">
            <a:avLst/>
          </a:prstGeom>
          <a:ln>
            <a:solidFill>
              <a:srgbClr val="43B02A"/>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4826" y="2476469"/>
            <a:ext cx="11277600" cy="0"/>
          </a:xfrm>
          <a:prstGeom prst="line">
            <a:avLst/>
          </a:prstGeom>
          <a:ln>
            <a:solidFill>
              <a:srgbClr val="000000"/>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Here are the top 3 recommendations we have found after doing thorough research</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rPr>
              <a:t>Re</a:t>
            </a:r>
          </a:p>
        </p:txBody>
      </p:sp>
    </p:spTree>
    <p:extLst>
      <p:ext uri="{BB962C8B-B14F-4D97-AF65-F5344CB8AC3E}">
        <p14:creationId xmlns:p14="http://schemas.microsoft.com/office/powerpoint/2010/main" val="292582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TextBox 63">
            <a:extLst>
              <a:ext uri="{FF2B5EF4-FFF2-40B4-BE49-F238E27FC236}">
                <a16:creationId xmlns:a16="http://schemas.microsoft.com/office/drawing/2014/main" id="{69B3B131-4158-4BA8-AEC0-2C8B1306DEC6}"/>
              </a:ext>
            </a:extLst>
          </p:cNvPr>
          <p:cNvSpPr txBox="1"/>
          <p:nvPr/>
        </p:nvSpPr>
        <p:spPr>
          <a:xfrm>
            <a:off x="6235024" y="4773245"/>
            <a:ext cx="5260290" cy="1107996"/>
          </a:xfrm>
          <a:prstGeom prst="rect">
            <a:avLst/>
          </a:prstGeom>
          <a:noFill/>
        </p:spPr>
        <p:txBody>
          <a:bodyPr wrap="square" lIns="0" tIns="0" rIns="0" bIns="0" rtlCol="0" anchor="ctr">
            <a:spAutoFit/>
          </a:bodyPr>
          <a:lstStyle/>
          <a:p>
            <a:pPr marL="0" marR="0" lvl="0" indent="0" defTabSz="705561"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a:ln>
                  <a:noFill/>
                </a:ln>
                <a:solidFill>
                  <a:srgbClr val="000000"/>
                </a:solidFill>
                <a:effectLst/>
                <a:uLnTx/>
                <a:uFillTx/>
                <a:sym typeface="Arial" panose="020B0604020202020204" pitchFamily="34" charset="0"/>
              </a:rPr>
              <a:t>Conclusion: </a:t>
            </a:r>
            <a:r>
              <a:rPr kumimoji="0" lang="en-US" altLang="zh-CN" b="0" i="0" u="none" strike="noStrike" kern="0" cap="none" spc="0" normalizeH="0" baseline="0" noProof="0">
                <a:ln>
                  <a:noFill/>
                </a:ln>
                <a:solidFill>
                  <a:srgbClr val="000000"/>
                </a:solidFill>
                <a:effectLst/>
                <a:uLnTx/>
                <a:uFillTx/>
                <a:sym typeface="Arial" panose="020B0604020202020204" pitchFamily="34" charset="0"/>
              </a:rPr>
              <a:t>Since our probability level is lower than our significance level, we can reject our null hypothesis and assume movies in the music genre have higher average ratings than movies in other genres. </a:t>
            </a:r>
          </a:p>
        </p:txBody>
      </p:sp>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698" cy="45805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Null Hypothesis: Movies that fall in </a:t>
            </a:r>
            <a:r>
              <a:rPr kumimoji="0" lang="en-US" sz="1800" b="0" i="0" u="none" strike="noStrike" kern="1200" cap="none" spc="0" normalizeH="0" baseline="0" noProof="0" err="1">
                <a:ln>
                  <a:noFill/>
                </a:ln>
                <a:solidFill>
                  <a:srgbClr val="575757"/>
                </a:solidFill>
                <a:effectLst/>
                <a:uLnTx/>
                <a:uFillTx/>
                <a:latin typeface="Calibri"/>
                <a:ea typeface="+mn-ea"/>
                <a:cs typeface="Calibri Light" panose="020F0302020204030204" pitchFamily="34" charset="0"/>
              </a:rPr>
              <a:t>th</a:t>
            </a:r>
            <a:r>
              <a:rPr lang="en-US">
                <a:latin typeface="Calibri"/>
              </a:rPr>
              <a:t>e music genre do not have higher average ratings than movies in other genres.</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atin typeface="Calibri"/>
              </a:rPr>
              <a:t>Alternative Hypothesis: Movies that fall in the music genre have significantly higher average ratings compared to movies in other genres.</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rPr>
              <a:t>Hypothesis Test</a:t>
            </a:r>
          </a:p>
        </p:txBody>
      </p:sp>
      <p:grpSp>
        <p:nvGrpSpPr>
          <p:cNvPr id="17" name="Group 14">
            <a:extLst>
              <a:ext uri="{FF2B5EF4-FFF2-40B4-BE49-F238E27FC236}">
                <a16:creationId xmlns:a16="http://schemas.microsoft.com/office/drawing/2014/main" id="{05945F6D-B3E3-4CFE-8B55-E54306801725}"/>
              </a:ext>
            </a:extLst>
          </p:cNvPr>
          <p:cNvGrpSpPr/>
          <p:nvPr/>
        </p:nvGrpSpPr>
        <p:grpSpPr>
          <a:xfrm>
            <a:off x="469900" y="2020744"/>
            <a:ext cx="2326617" cy="3220853"/>
            <a:chOff x="580606" y="1131575"/>
            <a:chExt cx="2339350" cy="3238299"/>
          </a:xfrm>
          <a:solidFill>
            <a:sysClr val="window" lastClr="FFFFFF"/>
          </a:solidFill>
        </p:grpSpPr>
        <p:sp>
          <p:nvSpPr>
            <p:cNvPr id="18" name="Freeform 90">
              <a:extLst>
                <a:ext uri="{FF2B5EF4-FFF2-40B4-BE49-F238E27FC236}">
                  <a16:creationId xmlns:a16="http://schemas.microsoft.com/office/drawing/2014/main" id="{8B15BB18-D177-41D1-9314-548360F2F80F}"/>
                </a:ext>
              </a:extLst>
            </p:cNvPr>
            <p:cNvSpPr>
              <a:spLocks noEditPoints="1"/>
            </p:cNvSpPr>
            <p:nvPr/>
          </p:nvSpPr>
          <p:spPr bwMode="auto">
            <a:xfrm flipH="1">
              <a:off x="639484" y="1131575"/>
              <a:ext cx="2280472" cy="3099394"/>
            </a:xfrm>
            <a:custGeom>
              <a:avLst/>
              <a:gdLst/>
              <a:ahLst/>
              <a:cxnLst>
                <a:cxn ang="0">
                  <a:pos x="130" y="294"/>
                </a:cxn>
                <a:cxn ang="0">
                  <a:pos x="109" y="255"/>
                </a:cxn>
                <a:cxn ang="0">
                  <a:pos x="37" y="183"/>
                </a:cxn>
                <a:cxn ang="0">
                  <a:pos x="1" y="138"/>
                </a:cxn>
                <a:cxn ang="0">
                  <a:pos x="14" y="128"/>
                </a:cxn>
                <a:cxn ang="0">
                  <a:pos x="38" y="134"/>
                </a:cxn>
                <a:cxn ang="0">
                  <a:pos x="60" y="153"/>
                </a:cxn>
                <a:cxn ang="0">
                  <a:pos x="79" y="174"/>
                </a:cxn>
                <a:cxn ang="0">
                  <a:pos x="118" y="164"/>
                </a:cxn>
                <a:cxn ang="0">
                  <a:pos x="66" y="114"/>
                </a:cxn>
                <a:cxn ang="0">
                  <a:pos x="47" y="107"/>
                </a:cxn>
                <a:cxn ang="0">
                  <a:pos x="10" y="92"/>
                </a:cxn>
                <a:cxn ang="0">
                  <a:pos x="10" y="86"/>
                </a:cxn>
                <a:cxn ang="0">
                  <a:pos x="10" y="85"/>
                </a:cxn>
                <a:cxn ang="0">
                  <a:pos x="10" y="81"/>
                </a:cxn>
                <a:cxn ang="0">
                  <a:pos x="18" y="80"/>
                </a:cxn>
                <a:cxn ang="0">
                  <a:pos x="34" y="81"/>
                </a:cxn>
                <a:cxn ang="0">
                  <a:pos x="79" y="87"/>
                </a:cxn>
                <a:cxn ang="0">
                  <a:pos x="92" y="90"/>
                </a:cxn>
                <a:cxn ang="0">
                  <a:pos x="77" y="81"/>
                </a:cxn>
                <a:cxn ang="0">
                  <a:pos x="61" y="68"/>
                </a:cxn>
                <a:cxn ang="0">
                  <a:pos x="50" y="65"/>
                </a:cxn>
                <a:cxn ang="0">
                  <a:pos x="24" y="34"/>
                </a:cxn>
                <a:cxn ang="0">
                  <a:pos x="25" y="32"/>
                </a:cxn>
                <a:cxn ang="0">
                  <a:pos x="27" y="28"/>
                </a:cxn>
                <a:cxn ang="0">
                  <a:pos x="83" y="49"/>
                </a:cxn>
                <a:cxn ang="0">
                  <a:pos x="109" y="63"/>
                </a:cxn>
                <a:cxn ang="0">
                  <a:pos x="109" y="63"/>
                </a:cxn>
                <a:cxn ang="0">
                  <a:pos x="98" y="48"/>
                </a:cxn>
                <a:cxn ang="0">
                  <a:pos x="71" y="21"/>
                </a:cxn>
                <a:cxn ang="0">
                  <a:pos x="72" y="6"/>
                </a:cxn>
                <a:cxn ang="0">
                  <a:pos x="79" y="3"/>
                </a:cxn>
                <a:cxn ang="0">
                  <a:pos x="80" y="2"/>
                </a:cxn>
                <a:cxn ang="0">
                  <a:pos x="83" y="1"/>
                </a:cxn>
                <a:cxn ang="0">
                  <a:pos x="144" y="53"/>
                </a:cxn>
                <a:cxn ang="0">
                  <a:pos x="149" y="59"/>
                </a:cxn>
                <a:cxn ang="0">
                  <a:pos x="147" y="56"/>
                </a:cxn>
                <a:cxn ang="0">
                  <a:pos x="139" y="24"/>
                </a:cxn>
                <a:cxn ang="0">
                  <a:pos x="151" y="17"/>
                </a:cxn>
                <a:cxn ang="0">
                  <a:pos x="154" y="18"/>
                </a:cxn>
                <a:cxn ang="0">
                  <a:pos x="160" y="29"/>
                </a:cxn>
                <a:cxn ang="0">
                  <a:pos x="163" y="37"/>
                </a:cxn>
                <a:cxn ang="0">
                  <a:pos x="187" y="76"/>
                </a:cxn>
                <a:cxn ang="0">
                  <a:pos x="197" y="108"/>
                </a:cxn>
                <a:cxn ang="0">
                  <a:pos x="220" y="299"/>
                </a:cxn>
                <a:cxn ang="0">
                  <a:pos x="132" y="299"/>
                </a:cxn>
              </a:cxnLst>
              <a:rect l="0" t="0" r="r" b="b"/>
              <a:pathLst>
                <a:path w="220" h="299">
                  <a:moveTo>
                    <a:pt x="132" y="299"/>
                  </a:moveTo>
                  <a:cubicBezTo>
                    <a:pt x="131" y="297"/>
                    <a:pt x="131" y="295"/>
                    <a:pt x="130" y="294"/>
                  </a:cubicBezTo>
                  <a:cubicBezTo>
                    <a:pt x="130" y="292"/>
                    <a:pt x="129" y="291"/>
                    <a:pt x="128" y="289"/>
                  </a:cubicBezTo>
                  <a:cubicBezTo>
                    <a:pt x="128" y="289"/>
                    <a:pt x="120" y="262"/>
                    <a:pt x="109" y="255"/>
                  </a:cubicBezTo>
                  <a:cubicBezTo>
                    <a:pt x="95" y="247"/>
                    <a:pt x="86" y="239"/>
                    <a:pt x="86" y="239"/>
                  </a:cubicBezTo>
                  <a:cubicBezTo>
                    <a:pt x="86" y="239"/>
                    <a:pt x="46" y="202"/>
                    <a:pt x="37" y="183"/>
                  </a:cubicBezTo>
                  <a:cubicBezTo>
                    <a:pt x="25" y="160"/>
                    <a:pt x="4" y="144"/>
                    <a:pt x="4" y="144"/>
                  </a:cubicBezTo>
                  <a:cubicBezTo>
                    <a:pt x="3" y="142"/>
                    <a:pt x="1" y="139"/>
                    <a:pt x="1" y="138"/>
                  </a:cubicBezTo>
                  <a:cubicBezTo>
                    <a:pt x="0" y="135"/>
                    <a:pt x="3" y="136"/>
                    <a:pt x="5" y="134"/>
                  </a:cubicBezTo>
                  <a:cubicBezTo>
                    <a:pt x="7" y="131"/>
                    <a:pt x="10" y="128"/>
                    <a:pt x="14" y="128"/>
                  </a:cubicBezTo>
                  <a:cubicBezTo>
                    <a:pt x="14" y="128"/>
                    <a:pt x="23" y="127"/>
                    <a:pt x="30" y="130"/>
                  </a:cubicBezTo>
                  <a:cubicBezTo>
                    <a:pt x="33" y="132"/>
                    <a:pt x="35" y="133"/>
                    <a:pt x="38" y="134"/>
                  </a:cubicBezTo>
                  <a:cubicBezTo>
                    <a:pt x="38" y="134"/>
                    <a:pt x="49" y="140"/>
                    <a:pt x="56" y="149"/>
                  </a:cubicBezTo>
                  <a:cubicBezTo>
                    <a:pt x="57" y="150"/>
                    <a:pt x="58" y="152"/>
                    <a:pt x="60" y="153"/>
                  </a:cubicBezTo>
                  <a:cubicBezTo>
                    <a:pt x="60" y="154"/>
                    <a:pt x="60" y="154"/>
                    <a:pt x="61" y="155"/>
                  </a:cubicBezTo>
                  <a:cubicBezTo>
                    <a:pt x="63" y="158"/>
                    <a:pt x="78" y="174"/>
                    <a:pt x="79" y="174"/>
                  </a:cubicBezTo>
                  <a:cubicBezTo>
                    <a:pt x="80" y="176"/>
                    <a:pt x="87" y="182"/>
                    <a:pt x="94" y="182"/>
                  </a:cubicBezTo>
                  <a:cubicBezTo>
                    <a:pt x="118" y="182"/>
                    <a:pt x="120" y="167"/>
                    <a:pt x="118" y="164"/>
                  </a:cubicBezTo>
                  <a:cubicBezTo>
                    <a:pt x="118" y="163"/>
                    <a:pt x="113" y="149"/>
                    <a:pt x="105" y="142"/>
                  </a:cubicBezTo>
                  <a:cubicBezTo>
                    <a:pt x="94" y="131"/>
                    <a:pt x="79" y="118"/>
                    <a:pt x="66" y="114"/>
                  </a:cubicBezTo>
                  <a:cubicBezTo>
                    <a:pt x="61" y="113"/>
                    <a:pt x="56" y="111"/>
                    <a:pt x="53" y="108"/>
                  </a:cubicBezTo>
                  <a:cubicBezTo>
                    <a:pt x="51" y="107"/>
                    <a:pt x="50" y="107"/>
                    <a:pt x="47" y="107"/>
                  </a:cubicBezTo>
                  <a:cubicBezTo>
                    <a:pt x="35" y="106"/>
                    <a:pt x="17" y="98"/>
                    <a:pt x="17" y="98"/>
                  </a:cubicBezTo>
                  <a:cubicBezTo>
                    <a:pt x="14" y="97"/>
                    <a:pt x="11" y="93"/>
                    <a:pt x="10" y="92"/>
                  </a:cubicBezTo>
                  <a:cubicBezTo>
                    <a:pt x="10" y="92"/>
                    <a:pt x="10" y="92"/>
                    <a:pt x="10" y="91"/>
                  </a:cubicBezTo>
                  <a:cubicBezTo>
                    <a:pt x="9" y="90"/>
                    <a:pt x="9" y="88"/>
                    <a:pt x="10" y="86"/>
                  </a:cubicBezTo>
                  <a:cubicBezTo>
                    <a:pt x="10" y="86"/>
                    <a:pt x="10" y="85"/>
                    <a:pt x="10" y="85"/>
                  </a:cubicBezTo>
                  <a:cubicBezTo>
                    <a:pt x="10" y="85"/>
                    <a:pt x="10" y="85"/>
                    <a:pt x="10" y="85"/>
                  </a:cubicBezTo>
                  <a:cubicBezTo>
                    <a:pt x="10" y="84"/>
                    <a:pt x="9" y="84"/>
                    <a:pt x="9" y="83"/>
                  </a:cubicBezTo>
                  <a:cubicBezTo>
                    <a:pt x="9" y="82"/>
                    <a:pt x="10" y="82"/>
                    <a:pt x="10" y="81"/>
                  </a:cubicBezTo>
                  <a:cubicBezTo>
                    <a:pt x="11" y="81"/>
                    <a:pt x="12" y="81"/>
                    <a:pt x="13" y="81"/>
                  </a:cubicBezTo>
                  <a:cubicBezTo>
                    <a:pt x="15" y="80"/>
                    <a:pt x="17" y="80"/>
                    <a:pt x="18" y="80"/>
                  </a:cubicBezTo>
                  <a:cubicBezTo>
                    <a:pt x="22" y="80"/>
                    <a:pt x="26" y="80"/>
                    <a:pt x="29" y="80"/>
                  </a:cubicBezTo>
                  <a:cubicBezTo>
                    <a:pt x="31" y="81"/>
                    <a:pt x="32" y="81"/>
                    <a:pt x="34" y="81"/>
                  </a:cubicBezTo>
                  <a:cubicBezTo>
                    <a:pt x="34" y="81"/>
                    <a:pt x="43" y="80"/>
                    <a:pt x="45" y="80"/>
                  </a:cubicBezTo>
                  <a:cubicBezTo>
                    <a:pt x="45" y="80"/>
                    <a:pt x="77" y="87"/>
                    <a:pt x="79" y="87"/>
                  </a:cubicBezTo>
                  <a:cubicBezTo>
                    <a:pt x="80" y="87"/>
                    <a:pt x="85" y="89"/>
                    <a:pt x="85" y="89"/>
                  </a:cubicBezTo>
                  <a:cubicBezTo>
                    <a:pt x="86" y="89"/>
                    <a:pt x="89" y="90"/>
                    <a:pt x="92" y="90"/>
                  </a:cubicBezTo>
                  <a:cubicBezTo>
                    <a:pt x="92" y="90"/>
                    <a:pt x="92" y="90"/>
                    <a:pt x="92" y="90"/>
                  </a:cubicBezTo>
                  <a:cubicBezTo>
                    <a:pt x="92" y="90"/>
                    <a:pt x="79" y="82"/>
                    <a:pt x="77" y="81"/>
                  </a:cubicBezTo>
                  <a:cubicBezTo>
                    <a:pt x="76" y="80"/>
                    <a:pt x="75" y="80"/>
                    <a:pt x="74" y="79"/>
                  </a:cubicBezTo>
                  <a:cubicBezTo>
                    <a:pt x="72" y="78"/>
                    <a:pt x="62" y="69"/>
                    <a:pt x="61" y="68"/>
                  </a:cubicBezTo>
                  <a:cubicBezTo>
                    <a:pt x="59" y="68"/>
                    <a:pt x="57" y="67"/>
                    <a:pt x="55" y="66"/>
                  </a:cubicBezTo>
                  <a:cubicBezTo>
                    <a:pt x="54" y="66"/>
                    <a:pt x="51" y="65"/>
                    <a:pt x="50" y="65"/>
                  </a:cubicBezTo>
                  <a:cubicBezTo>
                    <a:pt x="50" y="65"/>
                    <a:pt x="43" y="62"/>
                    <a:pt x="43" y="62"/>
                  </a:cubicBezTo>
                  <a:cubicBezTo>
                    <a:pt x="23" y="54"/>
                    <a:pt x="23" y="37"/>
                    <a:pt x="24" y="34"/>
                  </a:cubicBezTo>
                  <a:cubicBezTo>
                    <a:pt x="24" y="33"/>
                    <a:pt x="24" y="32"/>
                    <a:pt x="25" y="32"/>
                  </a:cubicBezTo>
                  <a:cubicBezTo>
                    <a:pt x="25" y="32"/>
                    <a:pt x="25" y="32"/>
                    <a:pt x="25" y="32"/>
                  </a:cubicBezTo>
                  <a:cubicBezTo>
                    <a:pt x="25" y="31"/>
                    <a:pt x="25" y="31"/>
                    <a:pt x="25" y="30"/>
                  </a:cubicBezTo>
                  <a:cubicBezTo>
                    <a:pt x="26" y="28"/>
                    <a:pt x="27" y="28"/>
                    <a:pt x="27" y="28"/>
                  </a:cubicBezTo>
                  <a:cubicBezTo>
                    <a:pt x="27" y="28"/>
                    <a:pt x="55" y="37"/>
                    <a:pt x="56" y="37"/>
                  </a:cubicBezTo>
                  <a:cubicBezTo>
                    <a:pt x="83" y="49"/>
                    <a:pt x="83" y="49"/>
                    <a:pt x="83" y="49"/>
                  </a:cubicBezTo>
                  <a:cubicBezTo>
                    <a:pt x="92" y="53"/>
                    <a:pt x="102" y="59"/>
                    <a:pt x="103" y="59"/>
                  </a:cubicBezTo>
                  <a:cubicBezTo>
                    <a:pt x="105" y="61"/>
                    <a:pt x="107" y="62"/>
                    <a:pt x="109" y="63"/>
                  </a:cubicBezTo>
                  <a:cubicBezTo>
                    <a:pt x="109" y="63"/>
                    <a:pt x="109" y="63"/>
                    <a:pt x="109" y="63"/>
                  </a:cubicBezTo>
                  <a:cubicBezTo>
                    <a:pt x="109" y="63"/>
                    <a:pt x="109" y="63"/>
                    <a:pt x="109" y="63"/>
                  </a:cubicBezTo>
                  <a:cubicBezTo>
                    <a:pt x="109" y="63"/>
                    <a:pt x="106" y="54"/>
                    <a:pt x="98" y="48"/>
                  </a:cubicBezTo>
                  <a:cubicBezTo>
                    <a:pt x="98" y="48"/>
                    <a:pt x="98" y="48"/>
                    <a:pt x="98" y="48"/>
                  </a:cubicBezTo>
                  <a:cubicBezTo>
                    <a:pt x="98" y="48"/>
                    <a:pt x="80" y="34"/>
                    <a:pt x="80" y="34"/>
                  </a:cubicBezTo>
                  <a:cubicBezTo>
                    <a:pt x="74" y="28"/>
                    <a:pt x="71" y="22"/>
                    <a:pt x="71" y="21"/>
                  </a:cubicBezTo>
                  <a:cubicBezTo>
                    <a:pt x="71" y="21"/>
                    <a:pt x="71" y="21"/>
                    <a:pt x="71" y="21"/>
                  </a:cubicBezTo>
                  <a:cubicBezTo>
                    <a:pt x="69" y="15"/>
                    <a:pt x="69" y="10"/>
                    <a:pt x="72" y="6"/>
                  </a:cubicBezTo>
                  <a:cubicBezTo>
                    <a:pt x="72" y="6"/>
                    <a:pt x="75" y="2"/>
                    <a:pt x="79" y="3"/>
                  </a:cubicBezTo>
                  <a:cubicBezTo>
                    <a:pt x="79" y="3"/>
                    <a:pt x="79" y="3"/>
                    <a:pt x="79" y="3"/>
                  </a:cubicBezTo>
                  <a:cubicBezTo>
                    <a:pt x="79" y="2"/>
                    <a:pt x="80" y="2"/>
                    <a:pt x="80" y="2"/>
                  </a:cubicBezTo>
                  <a:cubicBezTo>
                    <a:pt x="80" y="2"/>
                    <a:pt x="80" y="2"/>
                    <a:pt x="80" y="2"/>
                  </a:cubicBezTo>
                  <a:cubicBezTo>
                    <a:pt x="80" y="1"/>
                    <a:pt x="81" y="0"/>
                    <a:pt x="82" y="0"/>
                  </a:cubicBezTo>
                  <a:cubicBezTo>
                    <a:pt x="82" y="0"/>
                    <a:pt x="82" y="0"/>
                    <a:pt x="83" y="1"/>
                  </a:cubicBezTo>
                  <a:cubicBezTo>
                    <a:pt x="134" y="43"/>
                    <a:pt x="134" y="43"/>
                    <a:pt x="134" y="43"/>
                  </a:cubicBezTo>
                  <a:cubicBezTo>
                    <a:pt x="137" y="46"/>
                    <a:pt x="141" y="49"/>
                    <a:pt x="144" y="53"/>
                  </a:cubicBezTo>
                  <a:cubicBezTo>
                    <a:pt x="145" y="55"/>
                    <a:pt x="146" y="56"/>
                    <a:pt x="148" y="57"/>
                  </a:cubicBezTo>
                  <a:cubicBezTo>
                    <a:pt x="148" y="58"/>
                    <a:pt x="149" y="58"/>
                    <a:pt x="149" y="59"/>
                  </a:cubicBezTo>
                  <a:cubicBezTo>
                    <a:pt x="149" y="59"/>
                    <a:pt x="149" y="59"/>
                    <a:pt x="149" y="59"/>
                  </a:cubicBezTo>
                  <a:cubicBezTo>
                    <a:pt x="149" y="58"/>
                    <a:pt x="148" y="57"/>
                    <a:pt x="147" y="56"/>
                  </a:cubicBezTo>
                  <a:cubicBezTo>
                    <a:pt x="146" y="54"/>
                    <a:pt x="145" y="53"/>
                    <a:pt x="144" y="51"/>
                  </a:cubicBezTo>
                  <a:cubicBezTo>
                    <a:pt x="138" y="39"/>
                    <a:pt x="137" y="28"/>
                    <a:pt x="139" y="24"/>
                  </a:cubicBezTo>
                  <a:cubicBezTo>
                    <a:pt x="141" y="22"/>
                    <a:pt x="143" y="19"/>
                    <a:pt x="148" y="17"/>
                  </a:cubicBezTo>
                  <a:cubicBezTo>
                    <a:pt x="149" y="17"/>
                    <a:pt x="150" y="17"/>
                    <a:pt x="151" y="17"/>
                  </a:cubicBezTo>
                  <a:cubicBezTo>
                    <a:pt x="151" y="16"/>
                    <a:pt x="152" y="16"/>
                    <a:pt x="152" y="16"/>
                  </a:cubicBezTo>
                  <a:cubicBezTo>
                    <a:pt x="153" y="16"/>
                    <a:pt x="153" y="17"/>
                    <a:pt x="154" y="18"/>
                  </a:cubicBezTo>
                  <a:cubicBezTo>
                    <a:pt x="155" y="20"/>
                    <a:pt x="156" y="22"/>
                    <a:pt x="157" y="24"/>
                  </a:cubicBezTo>
                  <a:cubicBezTo>
                    <a:pt x="158" y="26"/>
                    <a:pt x="159" y="28"/>
                    <a:pt x="160" y="29"/>
                  </a:cubicBezTo>
                  <a:cubicBezTo>
                    <a:pt x="160" y="30"/>
                    <a:pt x="160" y="31"/>
                    <a:pt x="161" y="32"/>
                  </a:cubicBezTo>
                  <a:cubicBezTo>
                    <a:pt x="161" y="34"/>
                    <a:pt x="162" y="36"/>
                    <a:pt x="163" y="37"/>
                  </a:cubicBezTo>
                  <a:cubicBezTo>
                    <a:pt x="163" y="37"/>
                    <a:pt x="176" y="54"/>
                    <a:pt x="182" y="66"/>
                  </a:cubicBezTo>
                  <a:cubicBezTo>
                    <a:pt x="183" y="68"/>
                    <a:pt x="186" y="75"/>
                    <a:pt x="187" y="76"/>
                  </a:cubicBezTo>
                  <a:cubicBezTo>
                    <a:pt x="187" y="77"/>
                    <a:pt x="187" y="77"/>
                    <a:pt x="187" y="77"/>
                  </a:cubicBezTo>
                  <a:cubicBezTo>
                    <a:pt x="196" y="93"/>
                    <a:pt x="197" y="107"/>
                    <a:pt x="197" y="108"/>
                  </a:cubicBezTo>
                  <a:cubicBezTo>
                    <a:pt x="197" y="108"/>
                    <a:pt x="205" y="226"/>
                    <a:pt x="210" y="254"/>
                  </a:cubicBezTo>
                  <a:cubicBezTo>
                    <a:pt x="215" y="282"/>
                    <a:pt x="220" y="297"/>
                    <a:pt x="220" y="299"/>
                  </a:cubicBezTo>
                  <a:cubicBezTo>
                    <a:pt x="132" y="299"/>
                    <a:pt x="132" y="299"/>
                    <a:pt x="132" y="299"/>
                  </a:cubicBezTo>
                  <a:close/>
                  <a:moveTo>
                    <a:pt x="132" y="299"/>
                  </a:moveTo>
                  <a:cubicBezTo>
                    <a:pt x="132" y="299"/>
                    <a:pt x="132" y="299"/>
                    <a:pt x="132" y="299"/>
                  </a:cubicBezTo>
                </a:path>
              </a:pathLst>
            </a:custGeom>
            <a:grpFill/>
            <a:ln w="19050">
              <a:solidFill>
                <a:srgbClr val="000000"/>
              </a:solidFill>
              <a:round/>
              <a:headEnd/>
              <a:tailEnd/>
            </a:ln>
          </p:spPr>
          <p:txBody>
            <a:bodyPr vert="horz" wrap="square" lIns="99229" tIns="49615" rIns="99229" bIns="496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sym typeface="Arial" panose="020B0604020202020204" pitchFamily="34" charset="0"/>
              </a:endParaRPr>
            </a:p>
          </p:txBody>
        </p:sp>
        <p:sp>
          <p:nvSpPr>
            <p:cNvPr id="19" name="Rounded Rectangle 10">
              <a:extLst>
                <a:ext uri="{FF2B5EF4-FFF2-40B4-BE49-F238E27FC236}">
                  <a16:creationId xmlns:a16="http://schemas.microsoft.com/office/drawing/2014/main" id="{DE6BAC95-1961-4269-B00C-732FF6553C2C}"/>
                </a:ext>
              </a:extLst>
            </p:cNvPr>
            <p:cNvSpPr/>
            <p:nvPr/>
          </p:nvSpPr>
          <p:spPr>
            <a:xfrm>
              <a:off x="580606" y="4081839"/>
              <a:ext cx="1152140" cy="288035"/>
            </a:xfrm>
            <a:prstGeom prst="roundRect">
              <a:avLst/>
            </a:prstGeom>
            <a:grp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sym typeface="Arial" panose="020B0604020202020204" pitchFamily="34" charset="0"/>
              </a:endParaRPr>
            </a:p>
          </p:txBody>
        </p:sp>
      </p:grpSp>
      <p:grpSp>
        <p:nvGrpSpPr>
          <p:cNvPr id="20" name="Group 13">
            <a:extLst>
              <a:ext uri="{FF2B5EF4-FFF2-40B4-BE49-F238E27FC236}">
                <a16:creationId xmlns:a16="http://schemas.microsoft.com/office/drawing/2014/main" id="{488DAEFF-18B6-43AE-A55D-33143C358486}"/>
              </a:ext>
            </a:extLst>
          </p:cNvPr>
          <p:cNvGrpSpPr/>
          <p:nvPr/>
        </p:nvGrpSpPr>
        <p:grpSpPr>
          <a:xfrm rot="1521600">
            <a:off x="2346595" y="3068877"/>
            <a:ext cx="306720" cy="306738"/>
            <a:chOff x="3765502" y="2110894"/>
            <a:chExt cx="403249" cy="403249"/>
          </a:xfrm>
        </p:grpSpPr>
        <p:sp>
          <p:nvSpPr>
            <p:cNvPr id="21" name="Oval 11">
              <a:extLst>
                <a:ext uri="{FF2B5EF4-FFF2-40B4-BE49-F238E27FC236}">
                  <a16:creationId xmlns:a16="http://schemas.microsoft.com/office/drawing/2014/main" id="{8E102489-4733-420B-B575-AAC1F9FED34C}"/>
                </a:ext>
              </a:extLst>
            </p:cNvPr>
            <p:cNvSpPr/>
            <p:nvPr/>
          </p:nvSpPr>
          <p:spPr>
            <a:xfrm>
              <a:off x="3765502" y="2110894"/>
              <a:ext cx="403249" cy="403249"/>
            </a:xfrm>
            <a:prstGeom prst="ellipse">
              <a:avLst/>
            </a:prstGeom>
            <a:solidFill>
              <a:srgbClr val="000000"/>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sym typeface="Arial" panose="020B0604020202020204" pitchFamily="34" charset="0"/>
              </a:endParaRPr>
            </a:p>
          </p:txBody>
        </p:sp>
        <p:sp>
          <p:nvSpPr>
            <p:cNvPr id="22" name="Rounded Rectangle 12">
              <a:extLst>
                <a:ext uri="{FF2B5EF4-FFF2-40B4-BE49-F238E27FC236}">
                  <a16:creationId xmlns:a16="http://schemas.microsoft.com/office/drawing/2014/main" id="{7D0FB690-ED23-4F70-BCA5-ABEC17DF2CDA}"/>
                </a:ext>
              </a:extLst>
            </p:cNvPr>
            <p:cNvSpPr/>
            <p:nvPr/>
          </p:nvSpPr>
          <p:spPr>
            <a:xfrm>
              <a:off x="3938323" y="2110894"/>
              <a:ext cx="57607" cy="403249"/>
            </a:xfrm>
            <a:prstGeom prst="roundRect">
              <a:avLst/>
            </a:prstGeom>
            <a:solidFill>
              <a:sysClr val="window" lastClr="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sym typeface="Arial" panose="020B0604020202020204" pitchFamily="34" charset="0"/>
              </a:endParaRPr>
            </a:p>
          </p:txBody>
        </p:sp>
      </p:grpSp>
      <p:grpSp>
        <p:nvGrpSpPr>
          <p:cNvPr id="23" name="Group 19">
            <a:extLst>
              <a:ext uri="{FF2B5EF4-FFF2-40B4-BE49-F238E27FC236}">
                <a16:creationId xmlns:a16="http://schemas.microsoft.com/office/drawing/2014/main" id="{B3300688-1F0C-4149-A290-B87B3FE51DC2}"/>
              </a:ext>
            </a:extLst>
          </p:cNvPr>
          <p:cNvGrpSpPr/>
          <p:nvPr/>
        </p:nvGrpSpPr>
        <p:grpSpPr>
          <a:xfrm rot="10800000">
            <a:off x="5209604" y="4923644"/>
            <a:ext cx="115214" cy="635906"/>
            <a:chOff x="4514393" y="1036303"/>
            <a:chExt cx="115214" cy="1487365"/>
          </a:xfrm>
        </p:grpSpPr>
        <p:cxnSp>
          <p:nvCxnSpPr>
            <p:cNvPr id="24" name="Straight Connector 20">
              <a:extLst>
                <a:ext uri="{FF2B5EF4-FFF2-40B4-BE49-F238E27FC236}">
                  <a16:creationId xmlns:a16="http://schemas.microsoft.com/office/drawing/2014/main" id="{B35BD1A9-B202-4778-8D3C-DD8FD73C85D7}"/>
                </a:ext>
              </a:extLst>
            </p:cNvPr>
            <p:cNvCxnSpPr/>
            <p:nvPr/>
          </p:nvCxnSpPr>
          <p:spPr>
            <a:xfrm flipV="1">
              <a:off x="4629607" y="1041066"/>
              <a:ext cx="0" cy="1482602"/>
            </a:xfrm>
            <a:prstGeom prst="line">
              <a:avLst/>
            </a:prstGeom>
            <a:noFill/>
            <a:ln w="19050" cap="rnd" cmpd="sng" algn="ctr">
              <a:solidFill>
                <a:srgbClr val="26890D"/>
              </a:solidFill>
              <a:prstDash val="solid"/>
              <a:headEnd type="none"/>
              <a:tailEnd type="none"/>
            </a:ln>
            <a:effectLst/>
          </p:spPr>
        </p:cxnSp>
        <p:cxnSp>
          <p:nvCxnSpPr>
            <p:cNvPr id="25" name="Straight Connector 21">
              <a:extLst>
                <a:ext uri="{FF2B5EF4-FFF2-40B4-BE49-F238E27FC236}">
                  <a16:creationId xmlns:a16="http://schemas.microsoft.com/office/drawing/2014/main" id="{7100E6D8-30F0-41E0-82B3-95526AC930EF}"/>
                </a:ext>
              </a:extLst>
            </p:cNvPr>
            <p:cNvCxnSpPr/>
            <p:nvPr/>
          </p:nvCxnSpPr>
          <p:spPr>
            <a:xfrm flipH="1">
              <a:off x="4514393" y="1036303"/>
              <a:ext cx="115214" cy="0"/>
            </a:xfrm>
            <a:prstGeom prst="line">
              <a:avLst/>
            </a:prstGeom>
            <a:noFill/>
            <a:ln w="19050" cap="rnd" cmpd="sng" algn="ctr">
              <a:solidFill>
                <a:srgbClr val="26890D"/>
              </a:solidFill>
              <a:prstDash val="solid"/>
            </a:ln>
            <a:effectLst/>
          </p:spPr>
        </p:cxnSp>
        <p:cxnSp>
          <p:nvCxnSpPr>
            <p:cNvPr id="26" name="Straight Connector 22">
              <a:extLst>
                <a:ext uri="{FF2B5EF4-FFF2-40B4-BE49-F238E27FC236}">
                  <a16:creationId xmlns:a16="http://schemas.microsoft.com/office/drawing/2014/main" id="{4CDF1858-0364-4843-AA0E-D760DED89C1D}"/>
                </a:ext>
              </a:extLst>
            </p:cNvPr>
            <p:cNvCxnSpPr/>
            <p:nvPr/>
          </p:nvCxnSpPr>
          <p:spPr>
            <a:xfrm flipH="1">
              <a:off x="4514393" y="2523668"/>
              <a:ext cx="115214" cy="0"/>
            </a:xfrm>
            <a:prstGeom prst="line">
              <a:avLst/>
            </a:prstGeom>
            <a:noFill/>
            <a:ln w="19050" cap="rnd" cmpd="sng" algn="ctr">
              <a:solidFill>
                <a:srgbClr val="26890D"/>
              </a:solidFill>
              <a:prstDash val="solid"/>
            </a:ln>
            <a:effectLst/>
          </p:spPr>
        </p:cxnSp>
      </p:grpSp>
      <p:grpSp>
        <p:nvGrpSpPr>
          <p:cNvPr id="27" name="Group 23">
            <a:extLst>
              <a:ext uri="{FF2B5EF4-FFF2-40B4-BE49-F238E27FC236}">
                <a16:creationId xmlns:a16="http://schemas.microsoft.com/office/drawing/2014/main" id="{F2A452E0-7A08-4C33-BA49-0581505CB9F7}"/>
              </a:ext>
            </a:extLst>
          </p:cNvPr>
          <p:cNvGrpSpPr/>
          <p:nvPr/>
        </p:nvGrpSpPr>
        <p:grpSpPr>
          <a:xfrm rot="10800000">
            <a:off x="5212545" y="3934203"/>
            <a:ext cx="115214" cy="635906"/>
            <a:chOff x="4514393" y="1036303"/>
            <a:chExt cx="115214" cy="1487365"/>
          </a:xfrm>
        </p:grpSpPr>
        <p:cxnSp>
          <p:nvCxnSpPr>
            <p:cNvPr id="28" name="Straight Connector 24">
              <a:extLst>
                <a:ext uri="{FF2B5EF4-FFF2-40B4-BE49-F238E27FC236}">
                  <a16:creationId xmlns:a16="http://schemas.microsoft.com/office/drawing/2014/main" id="{8F1B2D10-5E7C-435F-8E02-F31B124D8971}"/>
                </a:ext>
              </a:extLst>
            </p:cNvPr>
            <p:cNvCxnSpPr/>
            <p:nvPr/>
          </p:nvCxnSpPr>
          <p:spPr>
            <a:xfrm flipV="1">
              <a:off x="4629607" y="1041066"/>
              <a:ext cx="0" cy="1482602"/>
            </a:xfrm>
            <a:prstGeom prst="line">
              <a:avLst/>
            </a:prstGeom>
            <a:noFill/>
            <a:ln w="19050" cap="rnd" cmpd="sng" algn="ctr">
              <a:solidFill>
                <a:srgbClr val="43B02A"/>
              </a:solidFill>
              <a:prstDash val="solid"/>
              <a:headEnd type="none"/>
              <a:tailEnd type="none"/>
            </a:ln>
            <a:effectLst/>
          </p:spPr>
        </p:cxnSp>
        <p:cxnSp>
          <p:nvCxnSpPr>
            <p:cNvPr id="29" name="Straight Connector 25">
              <a:extLst>
                <a:ext uri="{FF2B5EF4-FFF2-40B4-BE49-F238E27FC236}">
                  <a16:creationId xmlns:a16="http://schemas.microsoft.com/office/drawing/2014/main" id="{05CEE67D-2002-4F92-94AD-93EA9368D6D9}"/>
                </a:ext>
              </a:extLst>
            </p:cNvPr>
            <p:cNvCxnSpPr/>
            <p:nvPr/>
          </p:nvCxnSpPr>
          <p:spPr>
            <a:xfrm flipH="1">
              <a:off x="4514393" y="1036303"/>
              <a:ext cx="115214" cy="0"/>
            </a:xfrm>
            <a:prstGeom prst="line">
              <a:avLst/>
            </a:prstGeom>
            <a:noFill/>
            <a:ln w="19050" cap="rnd" cmpd="sng" algn="ctr">
              <a:solidFill>
                <a:srgbClr val="43B02A"/>
              </a:solidFill>
              <a:prstDash val="solid"/>
            </a:ln>
            <a:effectLst/>
          </p:spPr>
        </p:cxnSp>
        <p:cxnSp>
          <p:nvCxnSpPr>
            <p:cNvPr id="30" name="Straight Connector 26">
              <a:extLst>
                <a:ext uri="{FF2B5EF4-FFF2-40B4-BE49-F238E27FC236}">
                  <a16:creationId xmlns:a16="http://schemas.microsoft.com/office/drawing/2014/main" id="{3D3AFD96-C582-4AA9-902F-DE4487BCE767}"/>
                </a:ext>
              </a:extLst>
            </p:cNvPr>
            <p:cNvCxnSpPr/>
            <p:nvPr/>
          </p:nvCxnSpPr>
          <p:spPr>
            <a:xfrm flipH="1">
              <a:off x="4514393" y="2523668"/>
              <a:ext cx="115214" cy="0"/>
            </a:xfrm>
            <a:prstGeom prst="line">
              <a:avLst/>
            </a:prstGeom>
            <a:noFill/>
            <a:ln w="19050" cap="rnd" cmpd="sng" algn="ctr">
              <a:solidFill>
                <a:srgbClr val="43B02A"/>
              </a:solidFill>
              <a:prstDash val="solid"/>
            </a:ln>
            <a:effectLst/>
          </p:spPr>
        </p:cxnSp>
      </p:grpSp>
      <p:grpSp>
        <p:nvGrpSpPr>
          <p:cNvPr id="31" name="Group 27">
            <a:extLst>
              <a:ext uri="{FF2B5EF4-FFF2-40B4-BE49-F238E27FC236}">
                <a16:creationId xmlns:a16="http://schemas.microsoft.com/office/drawing/2014/main" id="{19E4A361-E92D-4E5A-9D77-5550AB136DC1}"/>
              </a:ext>
            </a:extLst>
          </p:cNvPr>
          <p:cNvGrpSpPr/>
          <p:nvPr/>
        </p:nvGrpSpPr>
        <p:grpSpPr>
          <a:xfrm rot="10800000">
            <a:off x="5236509" y="2939171"/>
            <a:ext cx="115214" cy="635906"/>
            <a:chOff x="4514393" y="1036303"/>
            <a:chExt cx="115214" cy="1487365"/>
          </a:xfrm>
        </p:grpSpPr>
        <p:cxnSp>
          <p:nvCxnSpPr>
            <p:cNvPr id="32" name="Straight Connector 28">
              <a:extLst>
                <a:ext uri="{FF2B5EF4-FFF2-40B4-BE49-F238E27FC236}">
                  <a16:creationId xmlns:a16="http://schemas.microsoft.com/office/drawing/2014/main" id="{17BBAB6E-8168-43A2-B6DE-FE4C751DBE81}"/>
                </a:ext>
              </a:extLst>
            </p:cNvPr>
            <p:cNvCxnSpPr/>
            <p:nvPr/>
          </p:nvCxnSpPr>
          <p:spPr>
            <a:xfrm flipV="1">
              <a:off x="4629607" y="1041066"/>
              <a:ext cx="0" cy="1482602"/>
            </a:xfrm>
            <a:prstGeom prst="line">
              <a:avLst/>
            </a:prstGeom>
            <a:noFill/>
            <a:ln w="19050" cap="rnd" cmpd="sng" algn="ctr">
              <a:solidFill>
                <a:srgbClr val="86BC25"/>
              </a:solidFill>
              <a:prstDash val="solid"/>
              <a:headEnd type="none"/>
              <a:tailEnd type="none"/>
            </a:ln>
            <a:effectLst/>
          </p:spPr>
        </p:cxnSp>
        <p:cxnSp>
          <p:nvCxnSpPr>
            <p:cNvPr id="33" name="Straight Connector 30">
              <a:extLst>
                <a:ext uri="{FF2B5EF4-FFF2-40B4-BE49-F238E27FC236}">
                  <a16:creationId xmlns:a16="http://schemas.microsoft.com/office/drawing/2014/main" id="{ECDAF6D5-68C9-44A7-89A1-EC1E096A2CB3}"/>
                </a:ext>
              </a:extLst>
            </p:cNvPr>
            <p:cNvCxnSpPr/>
            <p:nvPr/>
          </p:nvCxnSpPr>
          <p:spPr>
            <a:xfrm flipH="1">
              <a:off x="4514393" y="1036303"/>
              <a:ext cx="115214" cy="0"/>
            </a:xfrm>
            <a:prstGeom prst="line">
              <a:avLst/>
            </a:prstGeom>
            <a:noFill/>
            <a:ln w="19050" cap="rnd" cmpd="sng" algn="ctr">
              <a:solidFill>
                <a:srgbClr val="86BC25"/>
              </a:solidFill>
              <a:prstDash val="solid"/>
            </a:ln>
            <a:effectLst/>
          </p:spPr>
        </p:cxnSp>
        <p:cxnSp>
          <p:nvCxnSpPr>
            <p:cNvPr id="34" name="Straight Connector 31">
              <a:extLst>
                <a:ext uri="{FF2B5EF4-FFF2-40B4-BE49-F238E27FC236}">
                  <a16:creationId xmlns:a16="http://schemas.microsoft.com/office/drawing/2014/main" id="{7DCA77D8-45F9-43E9-8579-09DEA272AA00}"/>
                </a:ext>
              </a:extLst>
            </p:cNvPr>
            <p:cNvCxnSpPr/>
            <p:nvPr/>
          </p:nvCxnSpPr>
          <p:spPr>
            <a:xfrm flipH="1">
              <a:off x="4514393" y="2523668"/>
              <a:ext cx="115214" cy="0"/>
            </a:xfrm>
            <a:prstGeom prst="line">
              <a:avLst/>
            </a:prstGeom>
            <a:noFill/>
            <a:ln w="19050" cap="rnd" cmpd="sng" algn="ctr">
              <a:solidFill>
                <a:srgbClr val="86BC25"/>
              </a:solidFill>
              <a:prstDash val="solid"/>
            </a:ln>
            <a:effectLst/>
          </p:spPr>
        </p:cxnSp>
      </p:grpSp>
      <p:cxnSp>
        <p:nvCxnSpPr>
          <p:cNvPr id="35" name="Straight Connector 32">
            <a:extLst>
              <a:ext uri="{FF2B5EF4-FFF2-40B4-BE49-F238E27FC236}">
                <a16:creationId xmlns:a16="http://schemas.microsoft.com/office/drawing/2014/main" id="{82AA3846-A17F-49D0-825A-7C57387151E0}"/>
              </a:ext>
            </a:extLst>
          </p:cNvPr>
          <p:cNvCxnSpPr/>
          <p:nvPr/>
        </p:nvCxnSpPr>
        <p:spPr>
          <a:xfrm>
            <a:off x="2975044" y="3213168"/>
            <a:ext cx="2233978" cy="0"/>
          </a:xfrm>
          <a:prstGeom prst="line">
            <a:avLst/>
          </a:prstGeom>
          <a:noFill/>
          <a:ln w="19050" cap="flat" cmpd="sng" algn="ctr">
            <a:solidFill>
              <a:srgbClr val="86BC25"/>
            </a:solidFill>
            <a:prstDash val="solid"/>
            <a:headEnd type="oval"/>
            <a:tailEnd type="oval"/>
          </a:ln>
          <a:effectLst/>
        </p:spPr>
      </p:cxnSp>
      <p:cxnSp>
        <p:nvCxnSpPr>
          <p:cNvPr id="36" name="Elbow Connector 33">
            <a:extLst>
              <a:ext uri="{FF2B5EF4-FFF2-40B4-BE49-F238E27FC236}">
                <a16:creationId xmlns:a16="http://schemas.microsoft.com/office/drawing/2014/main" id="{C5EC2BFB-7F83-4AD4-9EA5-BE3322A1ADE6}"/>
              </a:ext>
            </a:extLst>
          </p:cNvPr>
          <p:cNvCxnSpPr>
            <a:cxnSpLocks/>
          </p:cNvCxnSpPr>
          <p:nvPr/>
        </p:nvCxnSpPr>
        <p:spPr>
          <a:xfrm>
            <a:off x="2974723" y="3231559"/>
            <a:ext cx="2218346" cy="965202"/>
          </a:xfrm>
          <a:prstGeom prst="bentConnector3">
            <a:avLst>
              <a:gd name="adj1" fmla="val 50000"/>
            </a:avLst>
          </a:prstGeom>
          <a:noFill/>
          <a:ln w="19050" cap="flat" cmpd="sng" algn="ctr">
            <a:solidFill>
              <a:srgbClr val="43B02A"/>
            </a:solidFill>
            <a:prstDash val="solid"/>
            <a:headEnd type="oval"/>
            <a:tailEnd type="oval"/>
          </a:ln>
          <a:effectLst/>
        </p:spPr>
      </p:cxnSp>
      <p:cxnSp>
        <p:nvCxnSpPr>
          <p:cNvPr id="39" name="Elbow Connector 34">
            <a:extLst>
              <a:ext uri="{FF2B5EF4-FFF2-40B4-BE49-F238E27FC236}">
                <a16:creationId xmlns:a16="http://schemas.microsoft.com/office/drawing/2014/main" id="{EE8890CF-8BF1-477C-9F4C-FA14290E51FA}"/>
              </a:ext>
            </a:extLst>
          </p:cNvPr>
          <p:cNvCxnSpPr>
            <a:cxnSpLocks/>
          </p:cNvCxnSpPr>
          <p:nvPr/>
        </p:nvCxnSpPr>
        <p:spPr>
          <a:xfrm>
            <a:off x="2975010" y="3240400"/>
            <a:ext cx="2246027" cy="2001197"/>
          </a:xfrm>
          <a:prstGeom prst="bentConnector3">
            <a:avLst>
              <a:gd name="adj1" fmla="val 50000"/>
            </a:avLst>
          </a:prstGeom>
          <a:noFill/>
          <a:ln w="19050" cap="flat" cmpd="sng" algn="ctr">
            <a:solidFill>
              <a:srgbClr val="26890D"/>
            </a:solidFill>
            <a:prstDash val="solid"/>
            <a:headEnd type="oval"/>
            <a:tailEnd type="oval"/>
          </a:ln>
          <a:effectLst/>
        </p:spPr>
      </p:cxnSp>
      <p:sp>
        <p:nvSpPr>
          <p:cNvPr id="41" name="TextBox 66">
            <a:extLst>
              <a:ext uri="{FF2B5EF4-FFF2-40B4-BE49-F238E27FC236}">
                <a16:creationId xmlns:a16="http://schemas.microsoft.com/office/drawing/2014/main" id="{4C0670C2-BF3B-46BE-B0AD-76D6CB351D77}"/>
              </a:ext>
            </a:extLst>
          </p:cNvPr>
          <p:cNvSpPr txBox="1"/>
          <p:nvPr/>
        </p:nvSpPr>
        <p:spPr>
          <a:xfrm>
            <a:off x="6235024" y="2742040"/>
            <a:ext cx="4832349" cy="830997"/>
          </a:xfrm>
          <a:prstGeom prst="rect">
            <a:avLst/>
          </a:prstGeom>
          <a:noFill/>
        </p:spPr>
        <p:txBody>
          <a:bodyPr wrap="square" lIns="0" tIns="0" rIns="0" bIns="0" rtlCol="0" anchor="ctr">
            <a:spAutoFit/>
          </a:bodyPr>
          <a:lstStyle/>
          <a:p>
            <a:pPr marL="0" marR="0" lvl="0" indent="0" defTabSz="705561"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a:ln>
                  <a:noFill/>
                </a:ln>
                <a:solidFill>
                  <a:srgbClr val="000000"/>
                </a:solidFill>
                <a:effectLst/>
                <a:uLnTx/>
                <a:uFillTx/>
                <a:sym typeface="Arial" panose="020B0604020202020204" pitchFamily="34" charset="0"/>
              </a:rPr>
              <a:t>Question </a:t>
            </a:r>
            <a:r>
              <a:rPr lang="en-US" altLang="zh-CN" b="1" kern="0">
                <a:solidFill>
                  <a:srgbClr val="000000"/>
                </a:solidFill>
                <a:sym typeface="Arial" panose="020B0604020202020204" pitchFamily="34" charset="0"/>
              </a:rPr>
              <a:t>at hand: </a:t>
            </a:r>
            <a:r>
              <a:rPr lang="en-US" altLang="zh-CN" kern="0">
                <a:solidFill>
                  <a:srgbClr val="000000"/>
                </a:solidFill>
                <a:sym typeface="Arial" panose="020B0604020202020204" pitchFamily="34" charset="0"/>
              </a:rPr>
              <a:t>Do movies in the music genre have significantly higher average ratings than movies in other genres?  </a:t>
            </a:r>
            <a:endParaRPr kumimoji="0" lang="en-US" altLang="zh-CN" i="0" u="none" strike="noStrike" kern="0" cap="none" spc="0" normalizeH="0" baseline="0" noProof="0">
              <a:ln>
                <a:noFill/>
              </a:ln>
              <a:solidFill>
                <a:srgbClr val="000000"/>
              </a:solidFill>
              <a:effectLst/>
              <a:uLnTx/>
              <a:uFillTx/>
              <a:sym typeface="Arial" panose="020B0604020202020204" pitchFamily="34" charset="0"/>
            </a:endParaRPr>
          </a:p>
        </p:txBody>
      </p:sp>
      <p:sp>
        <p:nvSpPr>
          <p:cNvPr id="42" name="TextBox 69">
            <a:extLst>
              <a:ext uri="{FF2B5EF4-FFF2-40B4-BE49-F238E27FC236}">
                <a16:creationId xmlns:a16="http://schemas.microsoft.com/office/drawing/2014/main" id="{974930CA-7930-4747-A99C-010D1AB62E31}"/>
              </a:ext>
            </a:extLst>
          </p:cNvPr>
          <p:cNvSpPr txBox="1"/>
          <p:nvPr/>
        </p:nvSpPr>
        <p:spPr>
          <a:xfrm>
            <a:off x="6301591" y="3759804"/>
            <a:ext cx="4832351" cy="830997"/>
          </a:xfrm>
          <a:prstGeom prst="rect">
            <a:avLst/>
          </a:prstGeom>
          <a:noFill/>
        </p:spPr>
        <p:txBody>
          <a:bodyPr wrap="square" lIns="0" tIns="0" rIns="0" bIns="0" rtlCol="0" anchor="ctr">
            <a:spAutoFit/>
          </a:bodyPr>
          <a:lstStyle/>
          <a:p>
            <a:pPr marL="0" marR="0" lvl="0" indent="0" defTabSz="705561" eaLnBrk="1" fontAlgn="auto" latinLnBrk="0" hangingPunct="1">
              <a:lnSpc>
                <a:spcPct val="100000"/>
              </a:lnSpc>
              <a:spcBef>
                <a:spcPts val="0"/>
              </a:spcBef>
              <a:spcAft>
                <a:spcPts val="0"/>
              </a:spcAft>
              <a:buClrTx/>
              <a:buSzTx/>
              <a:buFontTx/>
              <a:buNone/>
              <a:tabLst/>
              <a:defRPr/>
            </a:pPr>
            <a:r>
              <a:rPr lang="en-US" altLang="zh-CN" b="1" kern="0">
                <a:solidFill>
                  <a:srgbClr val="000000"/>
                </a:solidFill>
                <a:sym typeface="Arial" panose="020B0604020202020204" pitchFamily="34" charset="0"/>
              </a:rPr>
              <a:t>Test type: </a:t>
            </a:r>
            <a:r>
              <a:rPr lang="en-US" altLang="zh-CN" kern="0">
                <a:solidFill>
                  <a:srgbClr val="000000"/>
                </a:solidFill>
                <a:sym typeface="Arial" panose="020B0604020202020204" pitchFamily="34" charset="0"/>
              </a:rPr>
              <a:t>Z score</a:t>
            </a:r>
          </a:p>
          <a:p>
            <a:pPr marL="0" marR="0" lvl="0" indent="0" defTabSz="705561" eaLnBrk="1" fontAlgn="auto" latinLnBrk="0" hangingPunct="1">
              <a:lnSpc>
                <a:spcPct val="100000"/>
              </a:lnSpc>
              <a:spcBef>
                <a:spcPts val="0"/>
              </a:spcBef>
              <a:spcAft>
                <a:spcPts val="0"/>
              </a:spcAft>
              <a:buClrTx/>
              <a:buSzTx/>
              <a:buFontTx/>
              <a:buNone/>
              <a:tabLst/>
              <a:defRPr/>
            </a:pPr>
            <a:r>
              <a:rPr lang="en-US" altLang="zh-CN" b="1" kern="0">
                <a:solidFill>
                  <a:srgbClr val="000000"/>
                </a:solidFill>
                <a:sym typeface="Arial" panose="020B0604020202020204" pitchFamily="34" charset="0"/>
              </a:rPr>
              <a:t>Significance level</a:t>
            </a:r>
            <a:r>
              <a:rPr kumimoji="0" lang="en-US" altLang="zh-CN" b="1" i="0" u="none" strike="noStrike" kern="0" cap="none" spc="0" normalizeH="0" baseline="0" noProof="0">
                <a:ln>
                  <a:noFill/>
                </a:ln>
                <a:solidFill>
                  <a:srgbClr val="000000"/>
                </a:solidFill>
                <a:effectLst/>
                <a:uLnTx/>
                <a:uFillTx/>
                <a:sym typeface="Arial" panose="020B0604020202020204" pitchFamily="34" charset="0"/>
              </a:rPr>
              <a:t>: </a:t>
            </a:r>
            <a:r>
              <a:rPr kumimoji="0" lang="en-US" altLang="zh-CN" i="0" u="none" strike="noStrike" kern="0" cap="none" spc="0" normalizeH="0" baseline="0" noProof="0">
                <a:ln>
                  <a:noFill/>
                </a:ln>
                <a:solidFill>
                  <a:srgbClr val="000000"/>
                </a:solidFill>
                <a:effectLst/>
                <a:uLnTx/>
                <a:uFillTx/>
                <a:sym typeface="Arial" panose="020B0604020202020204" pitchFamily="34" charset="0"/>
              </a:rPr>
              <a:t>5</a:t>
            </a:r>
            <a:r>
              <a:rPr lang="en-US" altLang="zh-CN" kern="0">
                <a:solidFill>
                  <a:srgbClr val="000000"/>
                </a:solidFill>
                <a:sym typeface="Arial" panose="020B0604020202020204" pitchFamily="34" charset="0"/>
              </a:rPr>
              <a:t>%</a:t>
            </a:r>
          </a:p>
          <a:p>
            <a:pPr marL="0" marR="0" lvl="0" indent="0" defTabSz="705561" eaLnBrk="1" fontAlgn="auto" latinLnBrk="0" hangingPunct="1">
              <a:lnSpc>
                <a:spcPct val="100000"/>
              </a:lnSpc>
              <a:spcBef>
                <a:spcPts val="0"/>
              </a:spcBef>
              <a:spcAft>
                <a:spcPts val="0"/>
              </a:spcAft>
              <a:buClrTx/>
              <a:buSzTx/>
              <a:buFontTx/>
              <a:buNone/>
              <a:tabLst/>
              <a:defRPr/>
            </a:pPr>
            <a:r>
              <a:rPr lang="en-US" altLang="zh-CN" b="1" kern="0">
                <a:solidFill>
                  <a:srgbClr val="000000"/>
                </a:solidFill>
                <a:sym typeface="Arial" panose="020B0604020202020204" pitchFamily="34" charset="0"/>
              </a:rPr>
              <a:t>Probability level: </a:t>
            </a:r>
            <a:r>
              <a:rPr lang="en-US" altLang="zh-CN" kern="0">
                <a:solidFill>
                  <a:srgbClr val="000000"/>
                </a:solidFill>
                <a:sym typeface="Arial" panose="020B0604020202020204" pitchFamily="34" charset="0"/>
              </a:rPr>
              <a:t>0.0 %</a:t>
            </a:r>
            <a:endParaRPr kumimoji="0" lang="en-US" altLang="zh-CN" i="0" u="none" strike="noStrike" kern="0" cap="none" spc="0" normalizeH="0" baseline="0" noProof="0">
              <a:ln>
                <a:noFill/>
              </a:ln>
              <a:solidFill>
                <a:srgbClr val="000000"/>
              </a:solidFill>
              <a:effectLst/>
              <a:uLnTx/>
              <a:uFillTx/>
              <a:sym typeface="Arial" panose="020B0604020202020204" pitchFamily="34" charset="0"/>
            </a:endParaRPr>
          </a:p>
        </p:txBody>
      </p:sp>
      <p:pic>
        <p:nvPicPr>
          <p:cNvPr id="47" name="Graphic 46" descr="List outline">
            <a:extLst>
              <a:ext uri="{FF2B5EF4-FFF2-40B4-BE49-F238E27FC236}">
                <a16:creationId xmlns:a16="http://schemas.microsoft.com/office/drawing/2014/main" id="{5558F156-CC6F-4C8D-83A8-64EAE0F1B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0394" y="2786574"/>
            <a:ext cx="764630" cy="764630"/>
          </a:xfrm>
          <a:prstGeom prst="rect">
            <a:avLst/>
          </a:prstGeom>
        </p:spPr>
      </p:pic>
      <p:pic>
        <p:nvPicPr>
          <p:cNvPr id="49" name="Graphic 48" descr="Domino Tile outline">
            <a:extLst>
              <a:ext uri="{FF2B5EF4-FFF2-40B4-BE49-F238E27FC236}">
                <a16:creationId xmlns:a16="http://schemas.microsoft.com/office/drawing/2014/main" id="{00A84166-A90E-4D28-99C3-9997331F7C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7191" y="4784397"/>
            <a:ext cx="914400" cy="914400"/>
          </a:xfrm>
          <a:prstGeom prst="rect">
            <a:avLst/>
          </a:prstGeom>
        </p:spPr>
      </p:pic>
      <p:pic>
        <p:nvPicPr>
          <p:cNvPr id="52" name="Graphic 51" descr="Calculator outline">
            <a:extLst>
              <a:ext uri="{FF2B5EF4-FFF2-40B4-BE49-F238E27FC236}">
                <a16:creationId xmlns:a16="http://schemas.microsoft.com/office/drawing/2014/main" id="{E0B774A9-284B-4873-94D5-FDE3D784B2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87191" y="3749104"/>
            <a:ext cx="914400" cy="914400"/>
          </a:xfrm>
          <a:prstGeom prst="rect">
            <a:avLst/>
          </a:prstGeom>
        </p:spPr>
      </p:pic>
    </p:spTree>
    <p:extLst>
      <p:ext uri="{BB962C8B-B14F-4D97-AF65-F5344CB8AC3E}">
        <p14:creationId xmlns:p14="http://schemas.microsoft.com/office/powerpoint/2010/main" val="311984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9BF1C-2A4F-4ACC-AE8E-816F24A6C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30" y="2735867"/>
            <a:ext cx="1372187" cy="13721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3B9FEEF-683E-483E-9444-0A6C83D47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42" y="1300476"/>
            <a:ext cx="1351515" cy="13515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656DE5-6AFB-4852-8F56-AF480A723C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731" y="2745593"/>
            <a:ext cx="1372187" cy="13477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a:extLst>
              <a:ext uri="{FF2B5EF4-FFF2-40B4-BE49-F238E27FC236}">
                <a16:creationId xmlns:a16="http://schemas.microsoft.com/office/drawing/2014/main" id="{18F3721F-113E-C6D7-32D2-BA3E61CF5333}"/>
              </a:ext>
            </a:extLst>
          </p:cNvPr>
          <p:cNvPicPr>
            <a:picLocks noChangeAspect="1"/>
          </p:cNvPicPr>
          <p:nvPr/>
        </p:nvPicPr>
        <p:blipFill rotWithShape="1">
          <a:blip r:embed="rId6"/>
          <a:srcRect l="-316" t="9547" r="-584" b="4561"/>
          <a:stretch/>
        </p:blipFill>
        <p:spPr>
          <a:xfrm>
            <a:off x="6351725" y="1326201"/>
            <a:ext cx="1361681" cy="1310568"/>
          </a:xfrm>
          <a:prstGeom prst="rect">
            <a:avLst/>
          </a:prstGeom>
        </p:spPr>
      </p:pic>
      <p:sp>
        <p:nvSpPr>
          <p:cNvPr id="4" name="Text Placeholder 1">
            <a:extLst>
              <a:ext uri="{FF2B5EF4-FFF2-40B4-BE49-F238E27FC236}">
                <a16:creationId xmlns:a16="http://schemas.microsoft.com/office/drawing/2014/main" id="{A7F1E0C2-F53B-4721-BB1D-9414B4FC9609}"/>
              </a:ext>
            </a:extLst>
          </p:cNvPr>
          <p:cNvSpPr txBox="1">
            <a:spLocks/>
          </p:cNvSpPr>
          <p:nvPr/>
        </p:nvSpPr>
        <p:spPr>
          <a:xfrm>
            <a:off x="469900" y="757856"/>
            <a:ext cx="11252200" cy="530758"/>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rgbClr val="57575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75757"/>
                </a:solidFill>
                <a:effectLst/>
                <a:uLnTx/>
                <a:uFillTx/>
                <a:latin typeface="Calibri" panose="020F0502020204030204"/>
                <a:ea typeface="+mn-ea"/>
                <a:cs typeface="+mn-cs"/>
              </a:rPr>
              <a:t>We have several excited practitioners here to share their </a:t>
            </a:r>
            <a:r>
              <a:rPr lang="en-US" sz="1800">
                <a:latin typeface="Calibri" panose="020F0502020204030204"/>
              </a:rPr>
              <a:t>analysis</a:t>
            </a:r>
            <a:r>
              <a:rPr kumimoji="0" lang="en-US" sz="1800" b="0" i="0" u="none" strike="noStrike" kern="1200" cap="none" spc="0" normalizeH="0" baseline="0" noProof="0">
                <a:ln>
                  <a:noFill/>
                </a:ln>
                <a:solidFill>
                  <a:srgbClr val="575757"/>
                </a:solidFill>
                <a:effectLst/>
                <a:uLnTx/>
                <a:uFillTx/>
                <a:latin typeface="Calibri" panose="020F0502020204030204"/>
                <a:ea typeface="+mn-ea"/>
                <a:cs typeface="+mn-cs"/>
              </a:rPr>
              <a:t> with you!</a:t>
            </a:r>
          </a:p>
        </p:txBody>
      </p:sp>
      <p:sp>
        <p:nvSpPr>
          <p:cNvPr id="5" name="Title 2">
            <a:extLst>
              <a:ext uri="{FF2B5EF4-FFF2-40B4-BE49-F238E27FC236}">
                <a16:creationId xmlns:a16="http://schemas.microsoft.com/office/drawing/2014/main" id="{2AFFCB3C-E27F-4B5F-80EA-A32B6EE110EC}"/>
              </a:ext>
            </a:extLst>
          </p:cNvPr>
          <p:cNvSpPr txBox="1">
            <a:spLocks/>
          </p:cNvSpPr>
          <p:nvPr/>
        </p:nvSpPr>
        <p:spPr>
          <a:xfrm>
            <a:off x="469900" y="402587"/>
            <a:ext cx="11252200" cy="33410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Our Experienced Team</a:t>
            </a:r>
          </a:p>
        </p:txBody>
      </p:sp>
      <p:sp>
        <p:nvSpPr>
          <p:cNvPr id="6" name="Rectangle 5">
            <a:extLst>
              <a:ext uri="{FF2B5EF4-FFF2-40B4-BE49-F238E27FC236}">
                <a16:creationId xmlns:a16="http://schemas.microsoft.com/office/drawing/2014/main" id="{70B155E1-97D1-40DC-953B-53A472054E58}"/>
              </a:ext>
            </a:extLst>
          </p:cNvPr>
          <p:cNvSpPr/>
          <p:nvPr/>
        </p:nvSpPr>
        <p:spPr>
          <a:xfrm>
            <a:off x="7859871" y="2854496"/>
            <a:ext cx="2988302" cy="1085850"/>
          </a:xfrm>
          <a:prstGeom prst="rect">
            <a:avLst/>
          </a:prstGeom>
          <a:noFill/>
          <a:ln w="12700" cap="flat" cmpd="sng" algn="ctr">
            <a:noFill/>
            <a:prstDash val="solid"/>
            <a:miter lim="800000"/>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Light"/>
                <a:ea typeface="+mn-ea"/>
                <a:cs typeface="Arial"/>
              </a:rPr>
              <a:t>Sheri </a:t>
            </a:r>
            <a:r>
              <a:rPr kumimoji="0" lang="en-US" sz="1800" b="1" i="0" u="none" strike="noStrike" kern="0" cap="none" spc="0" normalizeH="0" baseline="0" noProof="0" err="1">
                <a:ln>
                  <a:noFill/>
                </a:ln>
                <a:solidFill>
                  <a:prstClr val="black"/>
                </a:solidFill>
                <a:effectLst/>
                <a:uLnTx/>
                <a:uFillTx/>
                <a:latin typeface="Calibri Light"/>
                <a:ea typeface="+mn-ea"/>
                <a:cs typeface="Arial"/>
              </a:rPr>
              <a:t>Elsaker</a:t>
            </a:r>
            <a:endParaRPr kumimoji="0" lang="en-US" sz="1800" b="1" i="0" u="none" strike="noStrike" kern="0" cap="none" spc="0" normalizeH="0" baseline="0" noProof="0">
              <a:ln>
                <a:noFill/>
              </a:ln>
              <a:solidFill>
                <a:prstClr val="black"/>
              </a:solidFill>
              <a:effectLst/>
              <a:uLnTx/>
              <a:uFillTx/>
              <a:latin typeface="Calibri Light"/>
              <a:ea typeface="+mn-ea"/>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a:solidFill>
                  <a:prstClr val="black"/>
                </a:solidFill>
                <a:latin typeface="Calibri" panose="020F0502020204030204"/>
                <a:cs typeface="Arial"/>
              </a:rPr>
              <a:t>Strategic Data Analyst </a:t>
            </a:r>
            <a:endParaRPr kumimoji="0" lang="en-US" sz="1200" b="0" i="0" u="none" strike="noStrike" kern="0" cap="none" spc="0" normalizeH="0" baseline="0" noProof="0">
              <a:ln>
                <a:noFill/>
              </a:ln>
              <a:solidFill>
                <a:prstClr val="black"/>
              </a:solidFill>
              <a:effectLst/>
              <a:uLnTx/>
              <a:uFillTx/>
              <a:latin typeface="Calibri" panose="020F0502020204030204"/>
              <a:ea typeface="+mn-ea"/>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Deloitte Consulting LLP</a:t>
            </a:r>
          </a:p>
        </p:txBody>
      </p:sp>
      <p:sp>
        <p:nvSpPr>
          <p:cNvPr id="7" name="TextBox 6">
            <a:extLst>
              <a:ext uri="{FF2B5EF4-FFF2-40B4-BE49-F238E27FC236}">
                <a16:creationId xmlns:a16="http://schemas.microsoft.com/office/drawing/2014/main" id="{4099C6AE-A747-4FFF-8E0B-8AA07879A072}"/>
              </a:ext>
            </a:extLst>
          </p:cNvPr>
          <p:cNvSpPr txBox="1"/>
          <p:nvPr/>
        </p:nvSpPr>
        <p:spPr bwMode="gray">
          <a:xfrm>
            <a:off x="5842000" y="2829976"/>
            <a:ext cx="1635760" cy="1486164"/>
          </a:xfrm>
          <a:prstGeom prst="rect">
            <a:avLst/>
          </a:prstGeom>
        </p:spPr>
        <p:txBody>
          <a:bodyPr wrap="square" lIns="0" rIns="0" rtlCol="0" anchor="b" anchorCtr="0">
            <a:normAutofit/>
          </a:bodyPr>
          <a:lstStyle/>
          <a:p>
            <a:pPr marL="0" marR="0" lvl="0" indent="0" defTabSz="914400" eaLnBrk="1" fontAlgn="auto" latinLnBrk="0" hangingPunct="1">
              <a:lnSpc>
                <a:spcPts val="900"/>
              </a:lnSpc>
              <a:spcBef>
                <a:spcPts val="0"/>
              </a:spcBef>
              <a:spcAft>
                <a:spcPts val="0"/>
              </a:spcAft>
              <a:buClrTx/>
              <a:buSzTx/>
              <a:buFontTx/>
              <a:buNone/>
              <a:tabLst/>
              <a:defRPr/>
            </a:pPr>
            <a:endParaRPr kumimoji="0" lang="en-US" sz="1300" b="1" i="0" u="none" strike="noStrike" kern="0" cap="none" spc="0" normalizeH="0" baseline="0" noProof="0">
              <a:ln>
                <a:noFill/>
              </a:ln>
              <a:solidFill>
                <a:prstClr val="black"/>
              </a:solidFill>
              <a:effectLst/>
              <a:uLnTx/>
              <a:uFillTx/>
            </a:endParaRPr>
          </a:p>
        </p:txBody>
      </p:sp>
      <p:sp>
        <p:nvSpPr>
          <p:cNvPr id="8" name="Rectangle 7">
            <a:extLst>
              <a:ext uri="{FF2B5EF4-FFF2-40B4-BE49-F238E27FC236}">
                <a16:creationId xmlns:a16="http://schemas.microsoft.com/office/drawing/2014/main" id="{920A127D-2720-4AB3-A987-25869DCE7B9E}"/>
              </a:ext>
            </a:extLst>
          </p:cNvPr>
          <p:cNvSpPr/>
          <p:nvPr/>
        </p:nvSpPr>
        <p:spPr>
          <a:xfrm>
            <a:off x="2086195" y="1541013"/>
            <a:ext cx="2910344" cy="736161"/>
          </a:xfrm>
          <a:prstGeom prst="rect">
            <a:avLst/>
          </a:prstGeom>
          <a:noFill/>
          <a:ln w="12700" cap="flat" cmpd="sng" algn="ctr">
            <a:noFill/>
            <a:prstDash val="solid"/>
            <a:miter lim="800000"/>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Light" panose="020F0302020204030204"/>
                <a:ea typeface="+mn-ea"/>
                <a:cs typeface="Arial"/>
              </a:rPr>
              <a:t>Joseph </a:t>
            </a:r>
            <a:r>
              <a:rPr kumimoji="0" lang="en-US" sz="1800" b="1" i="0" u="none" strike="noStrike" kern="0" cap="none" spc="0" normalizeH="0" baseline="0" noProof="0" err="1">
                <a:ln>
                  <a:noFill/>
                </a:ln>
                <a:solidFill>
                  <a:prstClr val="black"/>
                </a:solidFill>
                <a:effectLst/>
                <a:uLnTx/>
                <a:uFillTx/>
                <a:latin typeface="Calibri Light" panose="020F0302020204030204"/>
                <a:ea typeface="+mn-ea"/>
                <a:cs typeface="Arial"/>
              </a:rPr>
              <a:t>Wargo</a:t>
            </a:r>
            <a:endParaRPr kumimoji="0" lang="en-US" sz="1800" b="1" i="0" u="none" strike="noStrike" kern="0" cap="none" spc="0" normalizeH="0" baseline="0" noProof="0">
              <a:ln>
                <a:noFill/>
              </a:ln>
              <a:solidFill>
                <a:prstClr val="black"/>
              </a:solidFill>
              <a:effectLst/>
              <a:uLnTx/>
              <a:uFillTx/>
              <a:latin typeface="Calibri Light" panose="020F0302020204030204"/>
              <a:ea typeface="+mn-ea"/>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Data Cleaning SME</a:t>
            </a: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Deloitte Consulting LLP</a:t>
            </a:r>
            <a:r>
              <a:rPr kumimoji="0" lang="en-US" sz="1200" b="0" i="0" u="none" strike="noStrike" kern="0" cap="none" spc="0" normalizeH="0" baseline="0" noProof="0">
                <a:ln>
                  <a:noFill/>
                </a:ln>
                <a:solidFill>
                  <a:prstClr val="white"/>
                </a:solidFill>
                <a:effectLst/>
                <a:uLnTx/>
                <a:uFillTx/>
                <a:latin typeface="Calibri" panose="020F0502020204030204"/>
                <a:ea typeface="+mn-ea"/>
                <a:cs typeface="Arial"/>
              </a:rPr>
              <a:t>P</a:t>
            </a:r>
          </a:p>
        </p:txBody>
      </p:sp>
      <p:sp>
        <p:nvSpPr>
          <p:cNvPr id="9" name="Rectangle 8">
            <a:extLst>
              <a:ext uri="{FF2B5EF4-FFF2-40B4-BE49-F238E27FC236}">
                <a16:creationId xmlns:a16="http://schemas.microsoft.com/office/drawing/2014/main" id="{F9D79797-7CFA-41D1-8926-C8DE6AECF515}"/>
              </a:ext>
            </a:extLst>
          </p:cNvPr>
          <p:cNvSpPr/>
          <p:nvPr/>
        </p:nvSpPr>
        <p:spPr>
          <a:xfrm>
            <a:off x="2151513" y="2983539"/>
            <a:ext cx="2910344" cy="736161"/>
          </a:xfrm>
          <a:prstGeom prst="rect">
            <a:avLst/>
          </a:prstGeom>
          <a:noFill/>
          <a:ln w="12700" cap="flat" cmpd="sng" algn="ctr">
            <a:noFill/>
            <a:prstDash val="solid"/>
            <a:miter lim="800000"/>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Light" panose="020F0302020204030204"/>
                <a:ea typeface="+mn-ea"/>
                <a:cs typeface="Arial"/>
              </a:rPr>
              <a:t>Madelyn Helson</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a:solidFill>
                  <a:prstClr val="black"/>
                </a:solidFill>
                <a:latin typeface="Calibri" panose="020F0502020204030204"/>
                <a:cs typeface="Arial"/>
              </a:rPr>
              <a:t>Data Scientist </a:t>
            </a:r>
            <a:endParaRPr kumimoji="0" lang="en-US" sz="1200" b="0" i="0" u="none" strike="noStrike" kern="0" cap="none" spc="0" normalizeH="0" baseline="0" noProof="0">
              <a:ln>
                <a:noFill/>
              </a:ln>
              <a:solidFill>
                <a:prstClr val="black"/>
              </a:solidFill>
              <a:effectLst/>
              <a:uLnTx/>
              <a:uFillTx/>
              <a:latin typeface="Calibri" panose="020F0502020204030204"/>
              <a:ea typeface="+mn-ea"/>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Deloitte Consulting LLP</a:t>
            </a:r>
          </a:p>
        </p:txBody>
      </p:sp>
      <p:sp>
        <p:nvSpPr>
          <p:cNvPr id="12" name="Rectangle 11">
            <a:extLst>
              <a:ext uri="{FF2B5EF4-FFF2-40B4-BE49-F238E27FC236}">
                <a16:creationId xmlns:a16="http://schemas.microsoft.com/office/drawing/2014/main" id="{97F7505A-D6DF-4457-906E-34A49550126C}"/>
              </a:ext>
            </a:extLst>
          </p:cNvPr>
          <p:cNvSpPr/>
          <p:nvPr/>
        </p:nvSpPr>
        <p:spPr>
          <a:xfrm>
            <a:off x="7882049" y="1379780"/>
            <a:ext cx="2988302" cy="1085850"/>
          </a:xfrm>
          <a:prstGeom prst="rect">
            <a:avLst/>
          </a:prstGeom>
          <a:noFill/>
          <a:ln w="12700" cap="flat" cmpd="sng" algn="ctr">
            <a:noFill/>
            <a:prstDash val="solid"/>
            <a:miter lim="800000"/>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Light"/>
                <a:ea typeface="+mn-ea"/>
                <a:cs typeface="Arial"/>
              </a:rPr>
              <a:t>Josue Galindo De La Serna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Data Scientist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Arial"/>
              </a:rPr>
              <a:t>Deloitte Consulting LLP</a:t>
            </a:r>
          </a:p>
        </p:txBody>
      </p:sp>
    </p:spTree>
    <p:extLst>
      <p:ext uri="{BB962C8B-B14F-4D97-AF65-F5344CB8AC3E}">
        <p14:creationId xmlns:p14="http://schemas.microsoft.com/office/powerpoint/2010/main" val="390420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Overview of what we will be reviewing in this presentation</a:t>
            </a:r>
          </a:p>
        </p:txBody>
      </p:sp>
      <p:sp>
        <p:nvSpPr>
          <p:cNvPr id="3" name="Title 2"/>
          <p:cNvSpPr>
            <a:spLocks noGrp="1"/>
          </p:cNvSpPr>
          <p:nvPr>
            <p:ph type="title"/>
          </p:nvPr>
        </p:nvSpPr>
        <p:spPr/>
        <p:txBody>
          <a:bodyPr/>
          <a:lstStyle/>
          <a:p>
            <a:r>
              <a:rPr lang="en-GB"/>
              <a:t>Agenda</a:t>
            </a:r>
          </a:p>
        </p:txBody>
      </p:sp>
      <p:sp>
        <p:nvSpPr>
          <p:cNvPr id="50" name="TextBox 49"/>
          <p:cNvSpPr txBox="1"/>
          <p:nvPr/>
        </p:nvSpPr>
        <p:spPr>
          <a:xfrm>
            <a:off x="2026883" y="1634489"/>
            <a:ext cx="2051428" cy="1077218"/>
          </a:xfrm>
          <a:prstGeom prst="rect">
            <a:avLst/>
          </a:prstGeom>
          <a:noFill/>
        </p:spPr>
        <p:txBody>
          <a:bodyPr wrap="square" lIns="0" tIns="0" rIns="0" bIns="0" rtlCol="0">
            <a:noAutofit/>
          </a:bodyPr>
          <a:lstStyle/>
          <a:p>
            <a:pPr>
              <a:defRPr/>
            </a:pPr>
            <a:r>
              <a:rPr kumimoji="0" lang="en-GB" b="1" i="0" u="none" strike="noStrike" kern="1200" cap="none" spc="0" normalizeH="0" baseline="0" noProof="0">
                <a:ln>
                  <a:noFill/>
                </a:ln>
                <a:solidFill>
                  <a:srgbClr val="43B02A"/>
                </a:solidFill>
                <a:effectLst/>
                <a:uLnTx/>
                <a:uFillTx/>
                <a:latin typeface="Calibri"/>
                <a:ea typeface="+mn-ea"/>
                <a:cs typeface="+mn-cs"/>
              </a:rPr>
              <a:t>DS Process: CRISP- DM</a:t>
            </a:r>
            <a:endParaRPr kumimoji="0" lang="en-GB" b="0" i="0" u="none" strike="noStrike" kern="1200" cap="none" spc="0" normalizeH="0" baseline="0" noProof="0">
              <a:ln>
                <a:noFill/>
              </a:ln>
              <a:solidFill>
                <a:srgbClr val="53565A"/>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a:ln>
                <a:noFill/>
              </a:ln>
              <a:solidFill>
                <a:srgbClr val="26890D"/>
              </a:solidFill>
              <a:effectLst/>
              <a:uLnTx/>
              <a:uFillTx/>
              <a:latin typeface="Calibri"/>
              <a:ea typeface="+mn-ea"/>
              <a:cs typeface="+mn-cs"/>
            </a:endParaRPr>
          </a:p>
        </p:txBody>
      </p:sp>
      <p:sp>
        <p:nvSpPr>
          <p:cNvPr id="52" name="TextBox 51"/>
          <p:cNvSpPr txBox="1"/>
          <p:nvPr/>
        </p:nvSpPr>
        <p:spPr>
          <a:xfrm>
            <a:off x="92076" y="2676360"/>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43B02A"/>
                </a:solidFill>
                <a:effectLst/>
                <a:uLnTx/>
                <a:uFillTx/>
                <a:latin typeface="Calibri"/>
                <a:ea typeface="+mn-ea"/>
                <a:cs typeface="+mn-cs"/>
              </a:rPr>
              <a:t>02</a:t>
            </a:r>
          </a:p>
        </p:txBody>
      </p:sp>
      <p:sp>
        <p:nvSpPr>
          <p:cNvPr id="53" name="TextBox 52"/>
          <p:cNvSpPr txBox="1"/>
          <p:nvPr/>
        </p:nvSpPr>
        <p:spPr>
          <a:xfrm>
            <a:off x="92076" y="1408855"/>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26890D"/>
                </a:solidFill>
                <a:effectLst/>
                <a:uLnTx/>
                <a:uFillTx/>
                <a:latin typeface="Calibri"/>
                <a:ea typeface="+mn-ea"/>
                <a:cs typeface="+mn-cs"/>
              </a:rPr>
              <a:t>01</a:t>
            </a:r>
          </a:p>
        </p:txBody>
      </p:sp>
      <p:sp>
        <p:nvSpPr>
          <p:cNvPr id="55" name="TextBox 54"/>
          <p:cNvSpPr txBox="1"/>
          <p:nvPr/>
        </p:nvSpPr>
        <p:spPr>
          <a:xfrm>
            <a:off x="6021761" y="1694393"/>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43B02A"/>
                </a:solidFill>
                <a:effectLst/>
                <a:uLnTx/>
                <a:uFillTx/>
                <a:latin typeface="Calibri"/>
                <a:ea typeface="+mn-ea"/>
                <a:cs typeface="+mn-cs"/>
              </a:rPr>
              <a:t>Recommendation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53565A"/>
              </a:solidFill>
              <a:effectLst/>
              <a:uLnTx/>
              <a:uFillTx/>
              <a:latin typeface="Calibri"/>
              <a:ea typeface="+mn-ea"/>
              <a:cs typeface="+mn-cs"/>
            </a:endParaRPr>
          </a:p>
        </p:txBody>
      </p:sp>
      <p:sp>
        <p:nvSpPr>
          <p:cNvPr id="56" name="TextBox 55"/>
          <p:cNvSpPr txBox="1"/>
          <p:nvPr/>
        </p:nvSpPr>
        <p:spPr>
          <a:xfrm>
            <a:off x="4078311" y="1476157"/>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chemeClr val="accent2"/>
                </a:solidFill>
                <a:effectLst/>
                <a:uLnTx/>
                <a:uFillTx/>
                <a:latin typeface="Calibri"/>
                <a:ea typeface="+mn-ea"/>
                <a:cs typeface="+mn-cs"/>
              </a:rPr>
              <a:t>04</a:t>
            </a:r>
          </a:p>
        </p:txBody>
      </p:sp>
      <p:sp>
        <p:nvSpPr>
          <p:cNvPr id="58" name="TextBox 57"/>
          <p:cNvSpPr txBox="1"/>
          <p:nvPr/>
        </p:nvSpPr>
        <p:spPr>
          <a:xfrm>
            <a:off x="92076" y="4074090"/>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86BC25"/>
                </a:solidFill>
                <a:effectLst/>
                <a:uLnTx/>
                <a:uFillTx/>
                <a:latin typeface="Calibri"/>
                <a:ea typeface="+mn-ea"/>
                <a:cs typeface="+mn-cs"/>
              </a:rPr>
              <a:t>03</a:t>
            </a:r>
          </a:p>
        </p:txBody>
      </p:sp>
      <p:sp>
        <p:nvSpPr>
          <p:cNvPr id="59" name="TextBox 58"/>
          <p:cNvSpPr txBox="1"/>
          <p:nvPr/>
        </p:nvSpPr>
        <p:spPr>
          <a:xfrm>
            <a:off x="4078311" y="2736264"/>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009A44"/>
                </a:solidFill>
                <a:effectLst/>
                <a:uLnTx/>
                <a:uFillTx/>
                <a:latin typeface="Calibri"/>
                <a:ea typeface="+mn-ea"/>
                <a:cs typeface="+mn-cs"/>
              </a:rPr>
              <a:t>05</a:t>
            </a:r>
          </a:p>
        </p:txBody>
      </p:sp>
      <p:sp>
        <p:nvSpPr>
          <p:cNvPr id="61" name="TextBox 60"/>
          <p:cNvSpPr txBox="1"/>
          <p:nvPr/>
        </p:nvSpPr>
        <p:spPr>
          <a:xfrm>
            <a:off x="4078311" y="4133994"/>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26890D"/>
                </a:solidFill>
                <a:effectLst/>
                <a:uLnTx/>
                <a:uFillTx/>
                <a:latin typeface="Calibri"/>
                <a:ea typeface="+mn-ea"/>
                <a:cs typeface="+mn-cs"/>
              </a:rPr>
              <a:t>06</a:t>
            </a:r>
          </a:p>
        </p:txBody>
      </p:sp>
      <p:sp>
        <p:nvSpPr>
          <p:cNvPr id="65" name="TextBox 64"/>
          <p:cNvSpPr txBox="1"/>
          <p:nvPr/>
        </p:nvSpPr>
        <p:spPr>
          <a:xfrm>
            <a:off x="2026883" y="2943575"/>
            <a:ext cx="2051428"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43B02A"/>
                </a:solidFill>
                <a:effectLst/>
                <a:uLnTx/>
                <a:uFillTx/>
                <a:latin typeface="Calibri"/>
                <a:ea typeface="+mn-ea"/>
                <a:cs typeface="+mn-cs"/>
              </a:rPr>
              <a:t>Data</a:t>
            </a:r>
            <a:endParaRPr kumimoji="0" lang="en-GB" b="0" i="0" u="none" strike="noStrike" kern="1200" cap="none" spc="0" normalizeH="0" baseline="0" noProof="0">
              <a:ln>
                <a:noFill/>
              </a:ln>
              <a:solidFill>
                <a:srgbClr val="53565A"/>
              </a:solidFill>
              <a:effectLst/>
              <a:uLnTx/>
              <a:uFillTx/>
              <a:latin typeface="Calibri"/>
              <a:ea typeface="+mn-ea"/>
              <a:cs typeface="+mn-cs"/>
            </a:endParaRPr>
          </a:p>
        </p:txBody>
      </p:sp>
      <p:sp>
        <p:nvSpPr>
          <p:cNvPr id="67" name="TextBox 66"/>
          <p:cNvSpPr txBox="1"/>
          <p:nvPr/>
        </p:nvSpPr>
        <p:spPr>
          <a:xfrm>
            <a:off x="6021761" y="3003479"/>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009A44"/>
                </a:solidFill>
                <a:effectLst/>
                <a:uLnTx/>
                <a:uFillTx/>
                <a:latin typeface="Calibri"/>
                <a:ea typeface="+mn-ea"/>
                <a:cs typeface="+mn-cs"/>
              </a:rPr>
              <a:t>Recommendation 2</a:t>
            </a:r>
          </a:p>
        </p:txBody>
      </p:sp>
      <p:sp>
        <p:nvSpPr>
          <p:cNvPr id="69" name="TextBox 68"/>
          <p:cNvSpPr txBox="1"/>
          <p:nvPr/>
        </p:nvSpPr>
        <p:spPr>
          <a:xfrm>
            <a:off x="2026883" y="4348146"/>
            <a:ext cx="2051428"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a:solidFill>
                  <a:srgbClr val="86BC25"/>
                </a:solidFill>
                <a:latin typeface="Calibri"/>
              </a:rPr>
              <a:t>Analysis Generation </a:t>
            </a:r>
            <a:endParaRPr kumimoji="0" lang="en-GB" b="1" i="0" u="none" strike="noStrike" kern="1200" cap="none" spc="0" normalizeH="0" baseline="0" noProof="0">
              <a:ln>
                <a:noFill/>
              </a:ln>
              <a:solidFill>
                <a:srgbClr val="86BC25"/>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53565A"/>
              </a:solidFill>
              <a:effectLst/>
              <a:uLnTx/>
              <a:uFillTx/>
              <a:latin typeface="Calibri"/>
              <a:ea typeface="+mn-ea"/>
              <a:cs typeface="+mn-cs"/>
            </a:endParaRPr>
          </a:p>
        </p:txBody>
      </p:sp>
      <p:sp>
        <p:nvSpPr>
          <p:cNvPr id="71" name="TextBox 70"/>
          <p:cNvSpPr txBox="1"/>
          <p:nvPr/>
        </p:nvSpPr>
        <p:spPr>
          <a:xfrm>
            <a:off x="6021761" y="4408050"/>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26890D"/>
                </a:solidFill>
                <a:effectLst/>
                <a:uLnTx/>
                <a:uFillTx/>
                <a:latin typeface="Calibri"/>
                <a:ea typeface="+mn-ea"/>
                <a:cs typeface="+mn-cs"/>
              </a:rPr>
              <a:t>Recommendation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53565A"/>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CDDA684C-0673-4188-A7F3-4B07A908F3B3}"/>
              </a:ext>
            </a:extLst>
          </p:cNvPr>
          <p:cNvSpPr txBox="1"/>
          <p:nvPr/>
        </p:nvSpPr>
        <p:spPr>
          <a:xfrm>
            <a:off x="9751398" y="1631546"/>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a:solidFill>
                  <a:srgbClr val="225815"/>
                </a:solidFill>
                <a:latin typeface="Calibri"/>
              </a:rPr>
              <a:t>Recommendation Summary</a:t>
            </a:r>
            <a:endParaRPr kumimoji="0" lang="en-GB" b="0" i="0" u="none" strike="noStrike" kern="1200" cap="none" spc="0" normalizeH="0" baseline="0" noProof="0">
              <a:ln>
                <a:noFill/>
              </a:ln>
              <a:solidFill>
                <a:srgbClr val="53565A"/>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657D6539-30AD-4BF6-8DAE-2B410C5BD735}"/>
              </a:ext>
            </a:extLst>
          </p:cNvPr>
          <p:cNvSpPr txBox="1"/>
          <p:nvPr/>
        </p:nvSpPr>
        <p:spPr>
          <a:xfrm>
            <a:off x="7807948" y="1405912"/>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chemeClr val="accent2">
                    <a:lumMod val="50000"/>
                  </a:schemeClr>
                </a:solidFill>
                <a:effectLst/>
                <a:uLnTx/>
                <a:uFillTx/>
                <a:latin typeface="Calibri"/>
                <a:ea typeface="+mn-ea"/>
                <a:cs typeface="+mn-cs"/>
              </a:rPr>
              <a:t>07</a:t>
            </a:r>
          </a:p>
        </p:txBody>
      </p:sp>
      <p:sp>
        <p:nvSpPr>
          <p:cNvPr id="18" name="TextBox 17">
            <a:extLst>
              <a:ext uri="{FF2B5EF4-FFF2-40B4-BE49-F238E27FC236}">
                <a16:creationId xmlns:a16="http://schemas.microsoft.com/office/drawing/2014/main" id="{903BF98A-6046-40F6-9A43-F53C5A1EA058}"/>
              </a:ext>
            </a:extLst>
          </p:cNvPr>
          <p:cNvSpPr txBox="1"/>
          <p:nvPr/>
        </p:nvSpPr>
        <p:spPr>
          <a:xfrm>
            <a:off x="7807948" y="2673417"/>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86BC25"/>
                </a:solidFill>
                <a:effectLst/>
                <a:uLnTx/>
                <a:uFillTx/>
                <a:latin typeface="Calibri"/>
                <a:ea typeface="+mn-ea"/>
                <a:cs typeface="+mn-cs"/>
              </a:rPr>
              <a:t>08</a:t>
            </a:r>
          </a:p>
        </p:txBody>
      </p:sp>
      <p:sp>
        <p:nvSpPr>
          <p:cNvPr id="19" name="TextBox 18">
            <a:extLst>
              <a:ext uri="{FF2B5EF4-FFF2-40B4-BE49-F238E27FC236}">
                <a16:creationId xmlns:a16="http://schemas.microsoft.com/office/drawing/2014/main" id="{03E6F8E1-9D90-4680-AF6C-51C146386BCF}"/>
              </a:ext>
            </a:extLst>
          </p:cNvPr>
          <p:cNvSpPr txBox="1"/>
          <p:nvPr/>
        </p:nvSpPr>
        <p:spPr>
          <a:xfrm>
            <a:off x="7807948" y="4071147"/>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C4D600"/>
                </a:solidFill>
                <a:effectLst/>
                <a:uLnTx/>
                <a:uFillTx/>
                <a:latin typeface="Calibri"/>
                <a:ea typeface="+mn-ea"/>
                <a:cs typeface="+mn-cs"/>
              </a:rPr>
              <a:t>09</a:t>
            </a:r>
          </a:p>
        </p:txBody>
      </p:sp>
      <p:sp>
        <p:nvSpPr>
          <p:cNvPr id="20" name="TextBox 19">
            <a:extLst>
              <a:ext uri="{FF2B5EF4-FFF2-40B4-BE49-F238E27FC236}">
                <a16:creationId xmlns:a16="http://schemas.microsoft.com/office/drawing/2014/main" id="{3E20F7E9-28C0-41D7-8BB7-113356CF8A3B}"/>
              </a:ext>
            </a:extLst>
          </p:cNvPr>
          <p:cNvSpPr txBox="1"/>
          <p:nvPr/>
        </p:nvSpPr>
        <p:spPr>
          <a:xfrm>
            <a:off x="9751398" y="2940632"/>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86BC25"/>
                </a:solidFill>
                <a:effectLst/>
                <a:uLnTx/>
                <a:uFillTx/>
                <a:latin typeface="Calibri"/>
                <a:ea typeface="+mn-ea"/>
                <a:cs typeface="+mn-cs"/>
              </a:rPr>
              <a:t>Acknowledgments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53565A"/>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2E5D1B92-6020-4252-867C-E14F29FF15DE}"/>
              </a:ext>
            </a:extLst>
          </p:cNvPr>
          <p:cNvSpPr txBox="1"/>
          <p:nvPr/>
        </p:nvSpPr>
        <p:spPr>
          <a:xfrm>
            <a:off x="9751398" y="4345203"/>
            <a:ext cx="2256571"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a:ln>
                  <a:noFill/>
                </a:ln>
                <a:solidFill>
                  <a:srgbClr val="C4D600"/>
                </a:solidFill>
                <a:effectLst/>
                <a:uLnTx/>
                <a:uFillTx/>
                <a:latin typeface="Calibri"/>
                <a:ea typeface="+mn-ea"/>
                <a:cs typeface="+mn-cs"/>
              </a:rPr>
              <a:t>Thank You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53565A"/>
              </a:solidFill>
              <a:effectLst/>
              <a:uLnTx/>
              <a:uFillTx/>
              <a:latin typeface="Calibri"/>
              <a:ea typeface="+mn-ea"/>
              <a:cs typeface="+mn-cs"/>
            </a:endParaRPr>
          </a:p>
        </p:txBody>
      </p:sp>
      <p:sp>
        <p:nvSpPr>
          <p:cNvPr id="4" name="TextBox 3">
            <a:extLst>
              <a:ext uri="{FF2B5EF4-FFF2-40B4-BE49-F238E27FC236}">
                <a16:creationId xmlns:a16="http://schemas.microsoft.com/office/drawing/2014/main" id="{386F1218-6721-4A90-A4CE-5DD4FB879304}"/>
              </a:ext>
            </a:extLst>
          </p:cNvPr>
          <p:cNvSpPr txBox="1"/>
          <p:nvPr/>
        </p:nvSpPr>
        <p:spPr>
          <a:xfrm>
            <a:off x="341523" y="6367749"/>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23" name="TextBox 22">
            <a:extLst>
              <a:ext uri="{FF2B5EF4-FFF2-40B4-BE49-F238E27FC236}">
                <a16:creationId xmlns:a16="http://schemas.microsoft.com/office/drawing/2014/main" id="{08F8F90B-3FF2-4A31-9800-7D1A96B466F3}"/>
              </a:ext>
            </a:extLst>
          </p:cNvPr>
          <p:cNvSpPr txBox="1"/>
          <p:nvPr/>
        </p:nvSpPr>
        <p:spPr>
          <a:xfrm>
            <a:off x="8278332" y="6375247"/>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37673647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3">
            <a:extLst>
              <a:ext uri="{FF2B5EF4-FFF2-40B4-BE49-F238E27FC236}">
                <a16:creationId xmlns:a16="http://schemas.microsoft.com/office/drawing/2014/main" id="{AB2A2A82-41F9-412F-9D0F-692B6F39C9EF}"/>
              </a:ext>
            </a:extLst>
          </p:cNvPr>
          <p:cNvCxnSpPr>
            <a:cxnSpLocks noChangeShapeType="1"/>
          </p:cNvCxnSpPr>
          <p:nvPr/>
        </p:nvCxnSpPr>
        <p:spPr bwMode="auto">
          <a:xfrm>
            <a:off x="4289467" y="1969863"/>
            <a:ext cx="2098986" cy="2139290"/>
          </a:xfrm>
          <a:prstGeom prst="line">
            <a:avLst/>
          </a:prstGeom>
          <a:noFill/>
          <a:ln w="38100">
            <a:solidFill>
              <a:srgbClr val="43B02A"/>
            </a:solidFill>
            <a:miter lim="800000"/>
            <a:headEnd/>
            <a:tailEnd/>
          </a:ln>
          <a:extLst>
            <a:ext uri="{909E8E84-426E-40DD-AFC4-6F175D3DCCD1}">
              <a14:hiddenFill xmlns:a14="http://schemas.microsoft.com/office/drawing/2010/main">
                <a:noFill/>
              </a14:hiddenFill>
            </a:ext>
          </a:extLst>
        </p:spPr>
      </p:cxnSp>
      <p:sp>
        <p:nvSpPr>
          <p:cNvPr id="33" name="Flowchart: Connector 32">
            <a:extLst>
              <a:ext uri="{FF2B5EF4-FFF2-40B4-BE49-F238E27FC236}">
                <a16:creationId xmlns:a16="http://schemas.microsoft.com/office/drawing/2014/main" id="{97C3887C-54C4-4B8F-94B5-2EFCD5E295C9}"/>
              </a:ext>
            </a:extLst>
          </p:cNvPr>
          <p:cNvSpPr/>
          <p:nvPr/>
        </p:nvSpPr>
        <p:spPr>
          <a:xfrm>
            <a:off x="9675114" y="3034480"/>
            <a:ext cx="1074673" cy="1074673"/>
          </a:xfrm>
          <a:prstGeom prst="flowChartConnector">
            <a:avLst/>
          </a:prstGeom>
          <a:solidFill>
            <a:srgbClr val="A2D33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A72BEF68-4400-4A4E-AAD3-22CEF76E7BA8}"/>
              </a:ext>
            </a:extLst>
          </p:cNvPr>
          <p:cNvSpPr/>
          <p:nvPr/>
        </p:nvSpPr>
        <p:spPr>
          <a:xfrm>
            <a:off x="5763936" y="3954449"/>
            <a:ext cx="1640116" cy="1602348"/>
          </a:xfrm>
          <a:prstGeom prst="flowChartConnector">
            <a:avLst/>
          </a:prstGeom>
          <a:solidFill>
            <a:schemeClr val="tx1">
              <a:lumMod val="50000"/>
              <a:lumOff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140C6B87-D260-464D-8FF1-C682A06D31FD}"/>
              </a:ext>
            </a:extLst>
          </p:cNvPr>
          <p:cNvSpPr/>
          <p:nvPr/>
        </p:nvSpPr>
        <p:spPr>
          <a:xfrm>
            <a:off x="3338128" y="1183838"/>
            <a:ext cx="1059904" cy="1074605"/>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15">
            <a:extLst>
              <a:ext uri="{FF2B5EF4-FFF2-40B4-BE49-F238E27FC236}">
                <a16:creationId xmlns:a16="http://schemas.microsoft.com/office/drawing/2014/main" id="{F6887D3B-A5C8-491C-9DA0-98BFC17C89F2}"/>
              </a:ext>
            </a:extLst>
          </p:cNvPr>
          <p:cNvCxnSpPr>
            <a:cxnSpLocks noChangeShapeType="1"/>
          </p:cNvCxnSpPr>
          <p:nvPr/>
        </p:nvCxnSpPr>
        <p:spPr bwMode="auto">
          <a:xfrm flipV="1">
            <a:off x="7388056" y="3805429"/>
            <a:ext cx="2362128" cy="950194"/>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4" name="圆角矩形标注 20">
            <a:extLst>
              <a:ext uri="{FF2B5EF4-FFF2-40B4-BE49-F238E27FC236}">
                <a16:creationId xmlns:a16="http://schemas.microsoft.com/office/drawing/2014/main" id="{5525CB07-3800-4A97-85E3-0AE7D72A0DE4}"/>
              </a:ext>
            </a:extLst>
          </p:cNvPr>
          <p:cNvSpPr>
            <a:spLocks noChangeArrowheads="1"/>
          </p:cNvSpPr>
          <p:nvPr/>
        </p:nvSpPr>
        <p:spPr bwMode="auto">
          <a:xfrm>
            <a:off x="5519432" y="578827"/>
            <a:ext cx="3018353" cy="2849216"/>
          </a:xfrm>
          <a:prstGeom prst="wedgeRoundRectCallout">
            <a:avLst>
              <a:gd name="adj1" fmla="val -17782"/>
              <a:gd name="adj2" fmla="val 69108"/>
              <a:gd name="adj3" fmla="val 16667"/>
            </a:avLst>
          </a:prstGeom>
          <a:solidFill>
            <a:srgbClr val="53565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Data Preparation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Cleaning, constructing, and formatting the data frames to be easily manipulated</a:t>
            </a:r>
            <a:endParaRPr lang="en-US" altLang="zh-CN" sz="1600">
              <a:solidFill>
                <a:prstClr val="white"/>
              </a:solidFill>
              <a:ea typeface="方正兰亭细黑_GBK" panose="02000000000000000000" pitchFamily="2" charset="-122"/>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This includes standardizing </a:t>
            </a:r>
            <a:r>
              <a:rPr lang="en-US" altLang="zh-CN" sz="1600">
                <a:solidFill>
                  <a:prstClr val="white"/>
                </a:solidFill>
                <a:ea typeface="方正兰亭细黑_GBK" panose="02000000000000000000" pitchFamily="2" charset="-122"/>
                <a:sym typeface="方正兰亭超细黑简体" panose="02000000000000000000" pitchFamily="2" charset="-122"/>
              </a:rPr>
              <a:t>the genres, inputting Booleans to aid with qualitative comparisons, </a:t>
            </a:r>
            <a:r>
              <a:rPr lang="en-US" altLang="zh-CN" sz="1600" err="1">
                <a:solidFill>
                  <a:prstClr val="white"/>
                </a:solidFill>
                <a:ea typeface="方正兰亭细黑_GBK" panose="02000000000000000000" pitchFamily="2" charset="-122"/>
                <a:sym typeface="方正兰亭超细黑简体" panose="02000000000000000000" pitchFamily="2" charset="-122"/>
              </a:rPr>
              <a:t>etc</a:t>
            </a:r>
            <a:endPar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5" name="圆角矩形标注 26">
            <a:extLst>
              <a:ext uri="{FF2B5EF4-FFF2-40B4-BE49-F238E27FC236}">
                <a16:creationId xmlns:a16="http://schemas.microsoft.com/office/drawing/2014/main" id="{4F555DBF-F3DA-43C3-A3DF-6797286A6EE7}"/>
              </a:ext>
            </a:extLst>
          </p:cNvPr>
          <p:cNvSpPr>
            <a:spLocks noChangeArrowheads="1"/>
          </p:cNvSpPr>
          <p:nvPr/>
        </p:nvSpPr>
        <p:spPr bwMode="auto">
          <a:xfrm>
            <a:off x="8804623" y="578827"/>
            <a:ext cx="2928907" cy="2134670"/>
          </a:xfrm>
          <a:prstGeom prst="wedgeRoundRectCallout">
            <a:avLst>
              <a:gd name="adj1" fmla="val -10332"/>
              <a:gd name="adj2" fmla="val 68570"/>
              <a:gd name="adj3" fmla="val 16667"/>
            </a:avLst>
          </a:prstGeom>
          <a:solidFill>
            <a:srgbClr val="86BC25"/>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Deployment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Gathered final information such as the top 3 recommendations and why.</a:t>
            </a:r>
          </a:p>
          <a:p>
            <a:pPr marL="285750" indent="-285750">
              <a:lnSpc>
                <a:spcPct val="100000"/>
              </a:lnSpc>
              <a:spcBef>
                <a:spcPts val="0"/>
              </a:spcBef>
              <a:defRPr/>
            </a:pPr>
            <a:r>
              <a:rPr lang="en-US" altLang="zh-CN" sz="1600">
                <a:solidFill>
                  <a:prstClr val="white"/>
                </a:solidFill>
                <a:ea typeface="方正兰亭细黑_GBK" panose="02000000000000000000" pitchFamily="2" charset="-122"/>
                <a:sym typeface="方正兰亭超细黑简体" panose="02000000000000000000" pitchFamily="2" charset="-122"/>
              </a:rPr>
              <a:t>Ensure this meets the business needs and requirements</a:t>
            </a:r>
            <a:endParaRPr kumimoji="0" lang="zh-CN" altLang="en-US"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6" name="圆角矩形标注 28">
            <a:extLst>
              <a:ext uri="{FF2B5EF4-FFF2-40B4-BE49-F238E27FC236}">
                <a16:creationId xmlns:a16="http://schemas.microsoft.com/office/drawing/2014/main" id="{8DF57EA6-BCAD-4896-9D92-5AD423CEB96B}"/>
              </a:ext>
            </a:extLst>
          </p:cNvPr>
          <p:cNvSpPr>
            <a:spLocks noChangeArrowheads="1"/>
          </p:cNvSpPr>
          <p:nvPr/>
        </p:nvSpPr>
        <p:spPr bwMode="auto">
          <a:xfrm>
            <a:off x="448184" y="4012795"/>
            <a:ext cx="2412795" cy="2707494"/>
          </a:xfrm>
          <a:prstGeom prst="wedgeRoundRectCallout">
            <a:avLst>
              <a:gd name="adj1" fmla="val 16008"/>
              <a:gd name="adj2" fmla="val -65438"/>
              <a:gd name="adj3" fmla="val 16667"/>
            </a:avLst>
          </a:prstGeom>
          <a:solidFill>
            <a:srgbClr val="00000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a:solidFill>
                  <a:prstClr val="white"/>
                </a:solidFill>
                <a:ea typeface="方正兰亭细黑_GBK" panose="02000000000000000000" pitchFamily="2" charset="-122"/>
                <a:sym typeface="方正兰亭超细黑简体" panose="02000000000000000000" pitchFamily="2" charset="-122"/>
              </a:rPr>
              <a:t>Business Understanding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3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What is the current situation?</a:t>
            </a: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What insights will have the greatest impact?</a:t>
            </a:r>
          </a:p>
          <a:p>
            <a:pPr marL="285750" indent="-285750">
              <a:lnSpc>
                <a:spcPct val="100000"/>
              </a:lnSpc>
              <a:spcBef>
                <a:spcPts val="0"/>
              </a:spcBef>
              <a:defRPr/>
            </a:pPr>
            <a:r>
              <a:rPr lang="en-US" altLang="zh-CN" sz="1600">
                <a:solidFill>
                  <a:prstClr val="white"/>
                </a:solidFill>
                <a:ea typeface="方正兰亭细黑_GBK" panose="02000000000000000000" pitchFamily="2" charset="-122"/>
                <a:sym typeface="方正兰亭超细黑简体" panose="02000000000000000000" pitchFamily="2" charset="-122"/>
              </a:rPr>
              <a:t>Can we retrieve these insights and how?</a:t>
            </a:r>
            <a:endParaRPr kumimoji="0" lang="zh-CN" altLang="en-US"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7" name="圆角矩形标注 29">
            <a:extLst>
              <a:ext uri="{FF2B5EF4-FFF2-40B4-BE49-F238E27FC236}">
                <a16:creationId xmlns:a16="http://schemas.microsoft.com/office/drawing/2014/main" id="{6F33D924-3B45-4E3A-BE6D-E16EA6A5B31F}"/>
              </a:ext>
            </a:extLst>
          </p:cNvPr>
          <p:cNvSpPr>
            <a:spLocks noChangeArrowheads="1"/>
          </p:cNvSpPr>
          <p:nvPr/>
        </p:nvSpPr>
        <p:spPr bwMode="auto">
          <a:xfrm>
            <a:off x="2905047" y="2626167"/>
            <a:ext cx="2200618" cy="2849216"/>
          </a:xfrm>
          <a:prstGeom prst="wedgeRoundRectCallout">
            <a:avLst>
              <a:gd name="adj1" fmla="val 6855"/>
              <a:gd name="adj2" fmla="val -67648"/>
              <a:gd name="adj3" fmla="val 16667"/>
            </a:avLst>
          </a:prstGeom>
          <a:solidFill>
            <a:srgbClr val="43B02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Data Understanding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Initial examination of data</a:t>
            </a:r>
          </a:p>
          <a:p>
            <a:pPr marL="285750" indent="-285750">
              <a:lnSpc>
                <a:spcPct val="100000"/>
              </a:lnSpc>
              <a:spcBef>
                <a:spcPts val="0"/>
              </a:spcBef>
              <a:defRPr/>
            </a:pPr>
            <a:r>
              <a:rPr lang="en-US" altLang="zh-CN" sz="1600">
                <a:solidFill>
                  <a:prstClr val="white"/>
                </a:solidFill>
                <a:ea typeface="方正兰亭细黑_GBK" panose="02000000000000000000" pitchFamily="2" charset="-122"/>
                <a:sym typeface="方正兰亭超细黑简体" panose="02000000000000000000" pitchFamily="2" charset="-122"/>
              </a:rPr>
              <a:t>Verification that the data can assist with our plans and goals</a:t>
            </a:r>
            <a:endParaRPr kumimoji="0" lang="zh-CN" altLang="en-US" sz="16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grpSp>
        <p:nvGrpSpPr>
          <p:cNvPr id="8" name="组合 36">
            <a:extLst>
              <a:ext uri="{FF2B5EF4-FFF2-40B4-BE49-F238E27FC236}">
                <a16:creationId xmlns:a16="http://schemas.microsoft.com/office/drawing/2014/main" id="{0E510D39-EA3B-42C6-9DC2-0B850BE58194}"/>
              </a:ext>
            </a:extLst>
          </p:cNvPr>
          <p:cNvGrpSpPr>
            <a:grpSpLocks/>
          </p:cNvGrpSpPr>
          <p:nvPr/>
        </p:nvGrpSpPr>
        <p:grpSpPr bwMode="auto">
          <a:xfrm>
            <a:off x="1403638" y="2858122"/>
            <a:ext cx="661116" cy="665282"/>
            <a:chOff x="0" y="0"/>
            <a:chExt cx="495300" cy="498475"/>
          </a:xfrm>
        </p:grpSpPr>
        <p:sp>
          <p:nvSpPr>
            <p:cNvPr id="9" name="Freeform 90">
              <a:extLst>
                <a:ext uri="{FF2B5EF4-FFF2-40B4-BE49-F238E27FC236}">
                  <a16:creationId xmlns:a16="http://schemas.microsoft.com/office/drawing/2014/main" id="{79F06601-98A2-4B20-A084-845D48D0B54F}"/>
                </a:ext>
              </a:extLst>
            </p:cNvPr>
            <p:cNvSpPr>
              <a:spLocks noChangeArrowheads="1"/>
            </p:cNvSpPr>
            <p:nvPr/>
          </p:nvSpPr>
          <p:spPr bwMode="auto">
            <a:xfrm>
              <a:off x="0" y="52387"/>
              <a:ext cx="446088" cy="446088"/>
            </a:xfrm>
            <a:custGeom>
              <a:avLst/>
              <a:gdLst>
                <a:gd name="T0" fmla="*/ 478352172 w 208"/>
                <a:gd name="T1" fmla="*/ 956704345 h 208"/>
                <a:gd name="T2" fmla="*/ 956704345 w 208"/>
                <a:gd name="T3" fmla="*/ 478352172 h 208"/>
                <a:gd name="T4" fmla="*/ 901509534 w 208"/>
                <a:gd name="T5" fmla="*/ 252974789 h 208"/>
                <a:gd name="T6" fmla="*/ 892311113 w 208"/>
                <a:gd name="T7" fmla="*/ 252974789 h 208"/>
                <a:gd name="T8" fmla="*/ 883112693 w 208"/>
                <a:gd name="T9" fmla="*/ 252974789 h 208"/>
                <a:gd name="T10" fmla="*/ 823317599 w 208"/>
                <a:gd name="T11" fmla="*/ 248374507 h 208"/>
                <a:gd name="T12" fmla="*/ 777323353 w 208"/>
                <a:gd name="T13" fmla="*/ 289770615 h 208"/>
                <a:gd name="T14" fmla="*/ 832516019 w 208"/>
                <a:gd name="T15" fmla="*/ 478352172 h 208"/>
                <a:gd name="T16" fmla="*/ 478352172 w 208"/>
                <a:gd name="T17" fmla="*/ 827917881 h 208"/>
                <a:gd name="T18" fmla="*/ 128786463 w 208"/>
                <a:gd name="T19" fmla="*/ 478352172 h 208"/>
                <a:gd name="T20" fmla="*/ 478352172 w 208"/>
                <a:gd name="T21" fmla="*/ 124188326 h 208"/>
                <a:gd name="T22" fmla="*/ 666933730 w 208"/>
                <a:gd name="T23" fmla="*/ 179383137 h 208"/>
                <a:gd name="T24" fmla="*/ 703729556 w 208"/>
                <a:gd name="T25" fmla="*/ 137987028 h 208"/>
                <a:gd name="T26" fmla="*/ 699129273 w 208"/>
                <a:gd name="T27" fmla="*/ 68993514 h 208"/>
                <a:gd name="T28" fmla="*/ 699129273 w 208"/>
                <a:gd name="T29" fmla="*/ 50594529 h 208"/>
                <a:gd name="T30" fmla="*/ 478352172 w 208"/>
                <a:gd name="T31" fmla="*/ 0 h 208"/>
                <a:gd name="T32" fmla="*/ 0 w 208"/>
                <a:gd name="T33" fmla="*/ 478352172 h 208"/>
                <a:gd name="T34" fmla="*/ 478352172 w 208"/>
                <a:gd name="T35" fmla="*/ 956704345 h 2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8"/>
                <a:gd name="T55" fmla="*/ 0 h 208"/>
                <a:gd name="T56" fmla="*/ 208 w 208"/>
                <a:gd name="T57" fmla="*/ 208 h 2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Freeform 91">
              <a:extLst>
                <a:ext uri="{FF2B5EF4-FFF2-40B4-BE49-F238E27FC236}">
                  <a16:creationId xmlns:a16="http://schemas.microsoft.com/office/drawing/2014/main" id="{BB9DA478-F168-46F7-83B4-302D61348D6E}"/>
                </a:ext>
              </a:extLst>
            </p:cNvPr>
            <p:cNvSpPr>
              <a:spLocks noChangeArrowheads="1"/>
            </p:cNvSpPr>
            <p:nvPr/>
          </p:nvSpPr>
          <p:spPr bwMode="auto">
            <a:xfrm>
              <a:off x="114300" y="163512"/>
              <a:ext cx="217488" cy="220663"/>
            </a:xfrm>
            <a:custGeom>
              <a:avLst/>
              <a:gdLst>
                <a:gd name="T0" fmla="*/ 231867795 w 102"/>
                <a:gd name="T1" fmla="*/ 114742618 h 103"/>
                <a:gd name="T2" fmla="*/ 240959646 w 102"/>
                <a:gd name="T3" fmla="*/ 114742618 h 103"/>
                <a:gd name="T4" fmla="*/ 331888820 w 102"/>
                <a:gd name="T5" fmla="*/ 27537885 h 103"/>
                <a:gd name="T6" fmla="*/ 331888820 w 102"/>
                <a:gd name="T7" fmla="*/ 22948952 h 103"/>
                <a:gd name="T8" fmla="*/ 231867795 w 102"/>
                <a:gd name="T9" fmla="*/ 0 h 103"/>
                <a:gd name="T10" fmla="*/ 0 w 102"/>
                <a:gd name="T11" fmla="*/ 238665245 h 103"/>
                <a:gd name="T12" fmla="*/ 231867795 w 102"/>
                <a:gd name="T13" fmla="*/ 472739413 h 103"/>
                <a:gd name="T14" fmla="*/ 463735590 w 102"/>
                <a:gd name="T15" fmla="*/ 238665245 h 103"/>
                <a:gd name="T16" fmla="*/ 445549755 w 102"/>
                <a:gd name="T17" fmla="*/ 137691570 h 103"/>
                <a:gd name="T18" fmla="*/ 441003829 w 102"/>
                <a:gd name="T19" fmla="*/ 137691570 h 103"/>
                <a:gd name="T20" fmla="*/ 354620581 w 102"/>
                <a:gd name="T21" fmla="*/ 229485235 h 103"/>
                <a:gd name="T22" fmla="*/ 354620581 w 102"/>
                <a:gd name="T23" fmla="*/ 238665245 h 103"/>
                <a:gd name="T24" fmla="*/ 231867795 w 102"/>
                <a:gd name="T25" fmla="*/ 362585729 h 103"/>
                <a:gd name="T26" fmla="*/ 109115009 w 102"/>
                <a:gd name="T27" fmla="*/ 238665245 h 103"/>
                <a:gd name="T28" fmla="*/ 231867795 w 102"/>
                <a:gd name="T29" fmla="*/ 114742618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03"/>
                <a:gd name="T47" fmla="*/ 102 w 102"/>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Freeform 92">
              <a:extLst>
                <a:ext uri="{FF2B5EF4-FFF2-40B4-BE49-F238E27FC236}">
                  <a16:creationId xmlns:a16="http://schemas.microsoft.com/office/drawing/2014/main" id="{34B634CE-92FE-4FA6-A8E9-267E0B22A212}"/>
                </a:ext>
              </a:extLst>
            </p:cNvPr>
            <p:cNvSpPr>
              <a:spLocks noChangeArrowheads="1"/>
            </p:cNvSpPr>
            <p:nvPr/>
          </p:nvSpPr>
          <p:spPr bwMode="auto">
            <a:xfrm>
              <a:off x="222250" y="0"/>
              <a:ext cx="273050" cy="273050"/>
            </a:xfrm>
            <a:custGeom>
              <a:avLst/>
              <a:gdLst>
                <a:gd name="T0" fmla="*/ 494607500 w 127"/>
                <a:gd name="T1" fmla="*/ 161787500 h 127"/>
                <a:gd name="T2" fmla="*/ 526965000 w 127"/>
                <a:gd name="T3" fmla="*/ 134052500 h 127"/>
                <a:gd name="T4" fmla="*/ 526965000 w 127"/>
                <a:gd name="T5" fmla="*/ 87827500 h 127"/>
                <a:gd name="T6" fmla="*/ 503852500 w 127"/>
                <a:gd name="T7" fmla="*/ 64715000 h 127"/>
                <a:gd name="T8" fmla="*/ 480740000 w 127"/>
                <a:gd name="T9" fmla="*/ 55470000 h 127"/>
                <a:gd name="T10" fmla="*/ 457627500 w 127"/>
                <a:gd name="T11" fmla="*/ 64715000 h 127"/>
                <a:gd name="T12" fmla="*/ 425270000 w 127"/>
                <a:gd name="T13" fmla="*/ 97072500 h 127"/>
                <a:gd name="T14" fmla="*/ 420647500 w 127"/>
                <a:gd name="T15" fmla="*/ 13867500 h 127"/>
                <a:gd name="T16" fmla="*/ 406780000 w 127"/>
                <a:gd name="T17" fmla="*/ 0 h 127"/>
                <a:gd name="T18" fmla="*/ 402157500 w 127"/>
                <a:gd name="T19" fmla="*/ 4622500 h 127"/>
                <a:gd name="T20" fmla="*/ 272727500 w 127"/>
                <a:gd name="T21" fmla="*/ 134052500 h 127"/>
                <a:gd name="T22" fmla="*/ 254237500 w 127"/>
                <a:gd name="T23" fmla="*/ 175655000 h 127"/>
                <a:gd name="T24" fmla="*/ 254237500 w 127"/>
                <a:gd name="T25" fmla="*/ 180277500 h 127"/>
                <a:gd name="T26" fmla="*/ 263482500 w 127"/>
                <a:gd name="T27" fmla="*/ 263482500 h 127"/>
                <a:gd name="T28" fmla="*/ 217257500 w 127"/>
                <a:gd name="T29" fmla="*/ 309707500 h 127"/>
                <a:gd name="T30" fmla="*/ 134052500 w 127"/>
                <a:gd name="T31" fmla="*/ 392912500 h 127"/>
                <a:gd name="T32" fmla="*/ 129430000 w 127"/>
                <a:gd name="T33" fmla="*/ 392912500 h 127"/>
                <a:gd name="T34" fmla="*/ 50847500 w 127"/>
                <a:gd name="T35" fmla="*/ 476117500 h 127"/>
                <a:gd name="T36" fmla="*/ 13867500 w 127"/>
                <a:gd name="T37" fmla="*/ 513097500 h 127"/>
                <a:gd name="T38" fmla="*/ 4622500 w 127"/>
                <a:gd name="T39" fmla="*/ 526965000 h 127"/>
                <a:gd name="T40" fmla="*/ 4622500 w 127"/>
                <a:gd name="T41" fmla="*/ 559322500 h 127"/>
                <a:gd name="T42" fmla="*/ 32357500 w 127"/>
                <a:gd name="T43" fmla="*/ 587057500 h 127"/>
                <a:gd name="T44" fmla="*/ 32357500 w 127"/>
                <a:gd name="T45" fmla="*/ 587057500 h 127"/>
                <a:gd name="T46" fmla="*/ 60092500 w 127"/>
                <a:gd name="T47" fmla="*/ 587057500 h 127"/>
                <a:gd name="T48" fmla="*/ 78582500 w 127"/>
                <a:gd name="T49" fmla="*/ 577812500 h 127"/>
                <a:gd name="T50" fmla="*/ 332820000 w 127"/>
                <a:gd name="T51" fmla="*/ 323575000 h 127"/>
                <a:gd name="T52" fmla="*/ 406780000 w 127"/>
                <a:gd name="T53" fmla="*/ 332820000 h 127"/>
                <a:gd name="T54" fmla="*/ 411402500 w 127"/>
                <a:gd name="T55" fmla="*/ 332820000 h 127"/>
                <a:gd name="T56" fmla="*/ 416025000 w 127"/>
                <a:gd name="T57" fmla="*/ 332820000 h 127"/>
                <a:gd name="T58" fmla="*/ 453005000 w 127"/>
                <a:gd name="T59" fmla="*/ 314330000 h 127"/>
                <a:gd name="T60" fmla="*/ 582435000 w 127"/>
                <a:gd name="T61" fmla="*/ 184900000 h 127"/>
                <a:gd name="T62" fmla="*/ 573190000 w 127"/>
                <a:gd name="T63" fmla="*/ 166410000 h 127"/>
                <a:gd name="T64" fmla="*/ 494607500 w 127"/>
                <a:gd name="T65" fmla="*/ 16178750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27"/>
                <a:gd name="T101" fmla="*/ 127 w 127"/>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5" name="直接连接符 11">
            <a:extLst>
              <a:ext uri="{FF2B5EF4-FFF2-40B4-BE49-F238E27FC236}">
                <a16:creationId xmlns:a16="http://schemas.microsoft.com/office/drawing/2014/main" id="{AA56DE6E-EB68-4DE4-B6C4-3AC258EBCE60}"/>
              </a:ext>
            </a:extLst>
          </p:cNvPr>
          <p:cNvCxnSpPr>
            <a:cxnSpLocks noChangeShapeType="1"/>
          </p:cNvCxnSpPr>
          <p:nvPr/>
        </p:nvCxnSpPr>
        <p:spPr bwMode="auto">
          <a:xfrm flipV="1">
            <a:off x="2106706" y="2108957"/>
            <a:ext cx="1406136" cy="780983"/>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16" name="Freeform 654">
            <a:extLst>
              <a:ext uri="{FF2B5EF4-FFF2-40B4-BE49-F238E27FC236}">
                <a16:creationId xmlns:a16="http://schemas.microsoft.com/office/drawing/2014/main" id="{003D0CDB-0576-46B5-B1DA-32EA82B4E6DE}"/>
              </a:ext>
            </a:extLst>
          </p:cNvPr>
          <p:cNvSpPr>
            <a:spLocks noChangeAspect="1" noEditPoints="1"/>
          </p:cNvSpPr>
          <p:nvPr/>
        </p:nvSpPr>
        <p:spPr bwMode="auto">
          <a:xfrm>
            <a:off x="1316478" y="2671067"/>
            <a:ext cx="967081" cy="967081"/>
          </a:xfrm>
          <a:custGeom>
            <a:avLst/>
            <a:gdLst>
              <a:gd name="T0" fmla="*/ 192 w 512"/>
              <a:gd name="T1" fmla="*/ 353 h 512"/>
              <a:gd name="T2" fmla="*/ 197 w 512"/>
              <a:gd name="T3" fmla="*/ 384 h 512"/>
              <a:gd name="T4" fmla="*/ 161 w 512"/>
              <a:gd name="T5" fmla="*/ 390 h 512"/>
              <a:gd name="T6" fmla="*/ 156 w 512"/>
              <a:gd name="T7" fmla="*/ 360 h 512"/>
              <a:gd name="T8" fmla="*/ 192 w 512"/>
              <a:gd name="T9" fmla="*/ 353 h 512"/>
              <a:gd name="T10" fmla="*/ 256 w 512"/>
              <a:gd name="T11" fmla="*/ 117 h 512"/>
              <a:gd name="T12" fmla="*/ 135 w 512"/>
              <a:gd name="T13" fmla="*/ 237 h 512"/>
              <a:gd name="T14" fmla="*/ 136 w 512"/>
              <a:gd name="T15" fmla="*/ 245 h 512"/>
              <a:gd name="T16" fmla="*/ 136 w 512"/>
              <a:gd name="T17" fmla="*/ 246 h 512"/>
              <a:gd name="T18" fmla="*/ 152 w 512"/>
              <a:gd name="T19" fmla="*/ 339 h 512"/>
              <a:gd name="T20" fmla="*/ 188 w 512"/>
              <a:gd name="T21" fmla="*/ 332 h 512"/>
              <a:gd name="T22" fmla="*/ 174 w 512"/>
              <a:gd name="T23" fmla="*/ 251 h 512"/>
              <a:gd name="T24" fmla="*/ 172 w 512"/>
              <a:gd name="T25" fmla="*/ 237 h 512"/>
              <a:gd name="T26" fmla="*/ 256 w 512"/>
              <a:gd name="T27" fmla="*/ 154 h 512"/>
              <a:gd name="T28" fmla="*/ 339 w 512"/>
              <a:gd name="T29" fmla="*/ 237 h 512"/>
              <a:gd name="T30" fmla="*/ 338 w 512"/>
              <a:gd name="T31" fmla="*/ 250 h 512"/>
              <a:gd name="T32" fmla="*/ 323 w 512"/>
              <a:gd name="T33" fmla="*/ 332 h 512"/>
              <a:gd name="T34" fmla="*/ 359 w 512"/>
              <a:gd name="T35" fmla="*/ 339 h 512"/>
              <a:gd name="T36" fmla="*/ 375 w 512"/>
              <a:gd name="T37" fmla="*/ 245 h 512"/>
              <a:gd name="T38" fmla="*/ 375 w 512"/>
              <a:gd name="T39" fmla="*/ 245 h 512"/>
              <a:gd name="T40" fmla="*/ 376 w 512"/>
              <a:gd name="T41" fmla="*/ 237 h 512"/>
              <a:gd name="T42" fmla="*/ 256 w 512"/>
              <a:gd name="T43" fmla="*/ 117 h 512"/>
              <a:gd name="T44" fmla="*/ 314 w 512"/>
              <a:gd name="T45" fmla="*/ 384 h 512"/>
              <a:gd name="T46" fmla="*/ 351 w 512"/>
              <a:gd name="T47" fmla="*/ 390 h 512"/>
              <a:gd name="T48" fmla="*/ 356 w 512"/>
              <a:gd name="T49" fmla="*/ 360 h 512"/>
              <a:gd name="T50" fmla="*/ 320 w 512"/>
              <a:gd name="T51" fmla="*/ 353 h 512"/>
              <a:gd name="T52" fmla="*/ 314 w 512"/>
              <a:gd name="T53" fmla="*/ 384 h 512"/>
              <a:gd name="T54" fmla="*/ 512 w 512"/>
              <a:gd name="T55" fmla="*/ 256 h 512"/>
              <a:gd name="T56" fmla="*/ 256 w 512"/>
              <a:gd name="T57" fmla="*/ 512 h 512"/>
              <a:gd name="T58" fmla="*/ 0 w 512"/>
              <a:gd name="T59" fmla="*/ 256 h 512"/>
              <a:gd name="T60" fmla="*/ 256 w 512"/>
              <a:gd name="T61" fmla="*/ 0 h 512"/>
              <a:gd name="T62" fmla="*/ 512 w 512"/>
              <a:gd name="T63" fmla="*/ 256 h 512"/>
              <a:gd name="T64" fmla="*/ 397 w 512"/>
              <a:gd name="T65" fmla="*/ 237 h 512"/>
              <a:gd name="T66" fmla="*/ 256 w 512"/>
              <a:gd name="T67" fmla="*/ 96 h 512"/>
              <a:gd name="T68" fmla="*/ 114 w 512"/>
              <a:gd name="T69" fmla="*/ 237 h 512"/>
              <a:gd name="T70" fmla="*/ 115 w 512"/>
              <a:gd name="T71" fmla="*/ 247 h 512"/>
              <a:gd name="T72" fmla="*/ 141 w 512"/>
              <a:gd name="T73" fmla="*/ 404 h 512"/>
              <a:gd name="T74" fmla="*/ 146 w 512"/>
              <a:gd name="T75" fmla="*/ 411 h 512"/>
              <a:gd name="T76" fmla="*/ 154 w 512"/>
              <a:gd name="T77" fmla="*/ 413 h 512"/>
              <a:gd name="T78" fmla="*/ 211 w 512"/>
              <a:gd name="T79" fmla="*/ 403 h 512"/>
              <a:gd name="T80" fmla="*/ 220 w 512"/>
              <a:gd name="T81" fmla="*/ 391 h 512"/>
              <a:gd name="T82" fmla="*/ 195 w 512"/>
              <a:gd name="T83" fmla="*/ 247 h 512"/>
              <a:gd name="T84" fmla="*/ 194 w 512"/>
              <a:gd name="T85" fmla="*/ 237 h 512"/>
              <a:gd name="T86" fmla="*/ 256 w 512"/>
              <a:gd name="T87" fmla="*/ 175 h 512"/>
              <a:gd name="T88" fmla="*/ 318 w 512"/>
              <a:gd name="T89" fmla="*/ 237 h 512"/>
              <a:gd name="T90" fmla="*/ 317 w 512"/>
              <a:gd name="T91" fmla="*/ 247 h 512"/>
              <a:gd name="T92" fmla="*/ 292 w 512"/>
              <a:gd name="T93" fmla="*/ 391 h 512"/>
              <a:gd name="T94" fmla="*/ 300 w 512"/>
              <a:gd name="T95" fmla="*/ 403 h 512"/>
              <a:gd name="T96" fmla="*/ 357 w 512"/>
              <a:gd name="T97" fmla="*/ 413 h 512"/>
              <a:gd name="T98" fmla="*/ 359 w 512"/>
              <a:gd name="T99" fmla="*/ 413 h 512"/>
              <a:gd name="T100" fmla="*/ 365 w 512"/>
              <a:gd name="T101" fmla="*/ 411 h 512"/>
              <a:gd name="T102" fmla="*/ 370 w 512"/>
              <a:gd name="T103" fmla="*/ 404 h 512"/>
              <a:gd name="T104" fmla="*/ 397 w 512"/>
              <a:gd name="T105" fmla="*/ 248 h 512"/>
              <a:gd name="T106" fmla="*/ 397 w 512"/>
              <a:gd name="T107" fmla="*/ 247 h 512"/>
              <a:gd name="T108" fmla="*/ 397 w 512"/>
              <a:gd name="T109" fmla="*/ 2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192" y="353"/>
                </a:moveTo>
                <a:cubicBezTo>
                  <a:pt x="197" y="384"/>
                  <a:pt x="197" y="384"/>
                  <a:pt x="197" y="384"/>
                </a:cubicBezTo>
                <a:cubicBezTo>
                  <a:pt x="161" y="390"/>
                  <a:pt x="161" y="390"/>
                  <a:pt x="161" y="390"/>
                </a:cubicBezTo>
                <a:cubicBezTo>
                  <a:pt x="156" y="360"/>
                  <a:pt x="156" y="360"/>
                  <a:pt x="156" y="360"/>
                </a:cubicBezTo>
                <a:lnTo>
                  <a:pt x="192" y="353"/>
                </a:lnTo>
                <a:close/>
                <a:moveTo>
                  <a:pt x="256" y="117"/>
                </a:moveTo>
                <a:cubicBezTo>
                  <a:pt x="189" y="117"/>
                  <a:pt x="135" y="171"/>
                  <a:pt x="135" y="237"/>
                </a:cubicBezTo>
                <a:cubicBezTo>
                  <a:pt x="135" y="240"/>
                  <a:pt x="136" y="242"/>
                  <a:pt x="136" y="245"/>
                </a:cubicBezTo>
                <a:cubicBezTo>
                  <a:pt x="136" y="246"/>
                  <a:pt x="136" y="246"/>
                  <a:pt x="136" y="246"/>
                </a:cubicBezTo>
                <a:cubicBezTo>
                  <a:pt x="152" y="339"/>
                  <a:pt x="152" y="339"/>
                  <a:pt x="152" y="339"/>
                </a:cubicBezTo>
                <a:cubicBezTo>
                  <a:pt x="188" y="332"/>
                  <a:pt x="188" y="332"/>
                  <a:pt x="188" y="332"/>
                </a:cubicBezTo>
                <a:cubicBezTo>
                  <a:pt x="174" y="251"/>
                  <a:pt x="174" y="251"/>
                  <a:pt x="174" y="251"/>
                </a:cubicBezTo>
                <a:cubicBezTo>
                  <a:pt x="173" y="247"/>
                  <a:pt x="172" y="242"/>
                  <a:pt x="172" y="237"/>
                </a:cubicBezTo>
                <a:cubicBezTo>
                  <a:pt x="172" y="190"/>
                  <a:pt x="208" y="154"/>
                  <a:pt x="256" y="154"/>
                </a:cubicBezTo>
                <a:cubicBezTo>
                  <a:pt x="302" y="154"/>
                  <a:pt x="339" y="191"/>
                  <a:pt x="339" y="237"/>
                </a:cubicBezTo>
                <a:cubicBezTo>
                  <a:pt x="339" y="242"/>
                  <a:pt x="338" y="247"/>
                  <a:pt x="338" y="250"/>
                </a:cubicBezTo>
                <a:cubicBezTo>
                  <a:pt x="323" y="332"/>
                  <a:pt x="323" y="332"/>
                  <a:pt x="323" y="332"/>
                </a:cubicBezTo>
                <a:cubicBezTo>
                  <a:pt x="359" y="339"/>
                  <a:pt x="359" y="339"/>
                  <a:pt x="359" y="339"/>
                </a:cubicBezTo>
                <a:cubicBezTo>
                  <a:pt x="375" y="245"/>
                  <a:pt x="375" y="245"/>
                  <a:pt x="375" y="245"/>
                </a:cubicBezTo>
                <a:cubicBezTo>
                  <a:pt x="375" y="245"/>
                  <a:pt x="375" y="245"/>
                  <a:pt x="375" y="245"/>
                </a:cubicBezTo>
                <a:cubicBezTo>
                  <a:pt x="376" y="242"/>
                  <a:pt x="376" y="240"/>
                  <a:pt x="376" y="237"/>
                </a:cubicBezTo>
                <a:cubicBezTo>
                  <a:pt x="376" y="171"/>
                  <a:pt x="322" y="117"/>
                  <a:pt x="256" y="117"/>
                </a:cubicBezTo>
                <a:close/>
                <a:moveTo>
                  <a:pt x="314" y="384"/>
                </a:moveTo>
                <a:cubicBezTo>
                  <a:pt x="351" y="390"/>
                  <a:pt x="351" y="390"/>
                  <a:pt x="351" y="390"/>
                </a:cubicBezTo>
                <a:cubicBezTo>
                  <a:pt x="356" y="360"/>
                  <a:pt x="356" y="360"/>
                  <a:pt x="356" y="360"/>
                </a:cubicBezTo>
                <a:cubicBezTo>
                  <a:pt x="320" y="353"/>
                  <a:pt x="320" y="353"/>
                  <a:pt x="320" y="353"/>
                </a:cubicBezTo>
                <a:lnTo>
                  <a:pt x="314" y="38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7" y="237"/>
                </a:moveTo>
                <a:cubicBezTo>
                  <a:pt x="397" y="159"/>
                  <a:pt x="334" y="96"/>
                  <a:pt x="256" y="96"/>
                </a:cubicBezTo>
                <a:cubicBezTo>
                  <a:pt x="178" y="96"/>
                  <a:pt x="114" y="159"/>
                  <a:pt x="114" y="237"/>
                </a:cubicBezTo>
                <a:cubicBezTo>
                  <a:pt x="114" y="240"/>
                  <a:pt x="114" y="243"/>
                  <a:pt x="115" y="247"/>
                </a:cubicBezTo>
                <a:cubicBezTo>
                  <a:pt x="141" y="404"/>
                  <a:pt x="141" y="404"/>
                  <a:pt x="141" y="404"/>
                </a:cubicBezTo>
                <a:cubicBezTo>
                  <a:pt x="142" y="407"/>
                  <a:pt x="144" y="410"/>
                  <a:pt x="146" y="411"/>
                </a:cubicBezTo>
                <a:cubicBezTo>
                  <a:pt x="148" y="413"/>
                  <a:pt x="151" y="414"/>
                  <a:pt x="154" y="413"/>
                </a:cubicBezTo>
                <a:cubicBezTo>
                  <a:pt x="211" y="403"/>
                  <a:pt x="211" y="403"/>
                  <a:pt x="211" y="403"/>
                </a:cubicBezTo>
                <a:cubicBezTo>
                  <a:pt x="217" y="402"/>
                  <a:pt x="221" y="396"/>
                  <a:pt x="220" y="391"/>
                </a:cubicBezTo>
                <a:cubicBezTo>
                  <a:pt x="195" y="247"/>
                  <a:pt x="195" y="247"/>
                  <a:pt x="195" y="247"/>
                </a:cubicBezTo>
                <a:cubicBezTo>
                  <a:pt x="194" y="244"/>
                  <a:pt x="194" y="240"/>
                  <a:pt x="194" y="237"/>
                </a:cubicBezTo>
                <a:cubicBezTo>
                  <a:pt x="194" y="201"/>
                  <a:pt x="220" y="175"/>
                  <a:pt x="256" y="175"/>
                </a:cubicBezTo>
                <a:cubicBezTo>
                  <a:pt x="290" y="175"/>
                  <a:pt x="318" y="203"/>
                  <a:pt x="318" y="237"/>
                </a:cubicBezTo>
                <a:cubicBezTo>
                  <a:pt x="318" y="240"/>
                  <a:pt x="317" y="244"/>
                  <a:pt x="317" y="247"/>
                </a:cubicBezTo>
                <a:cubicBezTo>
                  <a:pt x="292" y="391"/>
                  <a:pt x="292" y="391"/>
                  <a:pt x="292" y="391"/>
                </a:cubicBezTo>
                <a:cubicBezTo>
                  <a:pt x="291" y="396"/>
                  <a:pt x="294" y="402"/>
                  <a:pt x="300" y="403"/>
                </a:cubicBezTo>
                <a:cubicBezTo>
                  <a:pt x="357" y="413"/>
                  <a:pt x="357" y="413"/>
                  <a:pt x="357" y="413"/>
                </a:cubicBezTo>
                <a:cubicBezTo>
                  <a:pt x="358" y="413"/>
                  <a:pt x="359" y="413"/>
                  <a:pt x="359" y="413"/>
                </a:cubicBezTo>
                <a:cubicBezTo>
                  <a:pt x="362" y="413"/>
                  <a:pt x="364" y="413"/>
                  <a:pt x="365" y="411"/>
                </a:cubicBezTo>
                <a:cubicBezTo>
                  <a:pt x="368" y="410"/>
                  <a:pt x="369" y="407"/>
                  <a:pt x="370" y="404"/>
                </a:cubicBezTo>
                <a:cubicBezTo>
                  <a:pt x="397" y="248"/>
                  <a:pt x="397" y="248"/>
                  <a:pt x="397" y="248"/>
                </a:cubicBezTo>
                <a:cubicBezTo>
                  <a:pt x="397" y="247"/>
                  <a:pt x="397" y="247"/>
                  <a:pt x="397" y="247"/>
                </a:cubicBezTo>
                <a:cubicBezTo>
                  <a:pt x="397" y="243"/>
                  <a:pt x="397" y="240"/>
                  <a:pt x="397" y="237"/>
                </a:cubicBezTo>
                <a:close/>
              </a:path>
            </a:pathLst>
          </a:custGeom>
          <a:solidFill>
            <a:srgbClr val="000000"/>
          </a:solidFill>
          <a:ln w="15875">
            <a:solidFill>
              <a:srgbClr val="0000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pic>
        <p:nvPicPr>
          <p:cNvPr id="25" name="Graphic 24" descr="Hierarchy with solid fill">
            <a:extLst>
              <a:ext uri="{FF2B5EF4-FFF2-40B4-BE49-F238E27FC236}">
                <a16:creationId xmlns:a16="http://schemas.microsoft.com/office/drawing/2014/main" id="{7DAC4790-19EB-4894-9186-C8ADD46B48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0442" y="1203660"/>
            <a:ext cx="914400" cy="914400"/>
          </a:xfrm>
          <a:prstGeom prst="rect">
            <a:avLst/>
          </a:prstGeom>
        </p:spPr>
      </p:pic>
      <p:sp>
        <p:nvSpPr>
          <p:cNvPr id="28" name="Flowchart: Connector 27">
            <a:extLst>
              <a:ext uri="{FF2B5EF4-FFF2-40B4-BE49-F238E27FC236}">
                <a16:creationId xmlns:a16="http://schemas.microsoft.com/office/drawing/2014/main" id="{181E03B5-5CB5-4228-AC24-DD4B43912B0C}"/>
              </a:ext>
            </a:extLst>
          </p:cNvPr>
          <p:cNvSpPr/>
          <p:nvPr/>
        </p:nvSpPr>
        <p:spPr>
          <a:xfrm>
            <a:off x="1316478" y="2671067"/>
            <a:ext cx="977171" cy="9670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Questions outline">
            <a:extLst>
              <a:ext uri="{FF2B5EF4-FFF2-40B4-BE49-F238E27FC236}">
                <a16:creationId xmlns:a16="http://schemas.microsoft.com/office/drawing/2014/main" id="{02488EAB-7718-4B63-9C3C-95F1136D29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4437" y="2757040"/>
            <a:ext cx="869205" cy="869205"/>
          </a:xfrm>
          <a:prstGeom prst="rect">
            <a:avLst/>
          </a:prstGeom>
        </p:spPr>
      </p:pic>
      <p:pic>
        <p:nvPicPr>
          <p:cNvPr id="32" name="Graphic 31" descr="Badge Tick1 outline">
            <a:extLst>
              <a:ext uri="{FF2B5EF4-FFF2-40B4-BE49-F238E27FC236}">
                <a16:creationId xmlns:a16="http://schemas.microsoft.com/office/drawing/2014/main" id="{BE5E4520-7F9D-4A02-8CDF-B7465BE776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62141" y="3112317"/>
            <a:ext cx="914400" cy="914400"/>
          </a:xfrm>
          <a:prstGeom prst="rect">
            <a:avLst/>
          </a:prstGeom>
        </p:spPr>
      </p:pic>
      <p:sp>
        <p:nvSpPr>
          <p:cNvPr id="36" name="Text Placeholder 1">
            <a:extLst>
              <a:ext uri="{FF2B5EF4-FFF2-40B4-BE49-F238E27FC236}">
                <a16:creationId xmlns:a16="http://schemas.microsoft.com/office/drawing/2014/main" id="{FA20B7E5-5E98-4578-99BB-3022777C2611}"/>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Sharing our journey</a:t>
            </a:r>
          </a:p>
        </p:txBody>
      </p:sp>
      <p:sp>
        <p:nvSpPr>
          <p:cNvPr id="37" name="Title 2">
            <a:extLst>
              <a:ext uri="{FF2B5EF4-FFF2-40B4-BE49-F238E27FC236}">
                <a16:creationId xmlns:a16="http://schemas.microsoft.com/office/drawing/2014/main" id="{B268B159-A2B9-46A7-BC7F-0CEA4959BB26}"/>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rPr>
              <a:t>DS Process: CRISP - DM</a:t>
            </a:r>
          </a:p>
        </p:txBody>
      </p:sp>
      <p:pic>
        <p:nvPicPr>
          <p:cNvPr id="39" name="Graphic 38" descr="Filter outline">
            <a:extLst>
              <a:ext uri="{FF2B5EF4-FFF2-40B4-BE49-F238E27FC236}">
                <a16:creationId xmlns:a16="http://schemas.microsoft.com/office/drawing/2014/main" id="{829D0ABC-F006-41E8-BE24-8E8D7C9DA5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68839" y="4163583"/>
            <a:ext cx="1469286" cy="1469286"/>
          </a:xfrm>
          <a:prstGeom prst="rect">
            <a:avLst/>
          </a:prstGeom>
        </p:spPr>
      </p:pic>
    </p:spTree>
    <p:extLst>
      <p:ext uri="{BB962C8B-B14F-4D97-AF65-F5344CB8AC3E}">
        <p14:creationId xmlns:p14="http://schemas.microsoft.com/office/powerpoint/2010/main" val="151914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951464" y="1780326"/>
            <a:ext cx="3582574" cy="1"/>
          </a:xfrm>
          <a:prstGeom prst="line">
            <a:avLst/>
          </a:prstGeom>
          <a:ln w="476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51464" y="2919049"/>
            <a:ext cx="718497" cy="9270"/>
          </a:xfrm>
          <a:prstGeom prst="line">
            <a:avLst/>
          </a:prstGeom>
          <a:ln w="47625">
            <a:solidFill>
              <a:srgbClr val="43B02A"/>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51464" y="4065437"/>
            <a:ext cx="3582574" cy="0"/>
          </a:xfrm>
          <a:prstGeom prst="line">
            <a:avLst/>
          </a:prstGeom>
          <a:ln w="47625">
            <a:solidFill>
              <a:srgbClr val="C4D6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951464" y="4769491"/>
            <a:ext cx="718497" cy="4457"/>
          </a:xfrm>
          <a:prstGeom prst="line">
            <a:avLst/>
          </a:prstGeom>
          <a:ln w="47625">
            <a:solidFill>
              <a:srgbClr val="62B5E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51464" y="5520784"/>
            <a:ext cx="3582574" cy="4"/>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9" idx="4"/>
            <a:endCxn id="65" idx="0"/>
          </p:cNvCxnSpPr>
          <p:nvPr/>
        </p:nvCxnSpPr>
        <p:spPr>
          <a:xfrm>
            <a:off x="710682" y="2021108"/>
            <a:ext cx="0" cy="3258897"/>
          </a:xfrm>
          <a:prstGeom prst="line">
            <a:avLst/>
          </a:prstGeom>
          <a:ln w="47625">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29" name="Oval 28"/>
          <p:cNvSpPr/>
          <p:nvPr/>
        </p:nvSpPr>
        <p:spPr bwMode="gray">
          <a:xfrm>
            <a:off x="469900" y="1539545"/>
            <a:ext cx="481564" cy="481563"/>
          </a:xfrm>
          <a:prstGeom prst="ellipse">
            <a:avLst/>
          </a:prstGeom>
          <a:solidFill>
            <a:schemeClr val="accent5"/>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30" name="Freeform 974"/>
          <p:cNvSpPr>
            <a:spLocks noChangeAspect="1" noEditPoints="1"/>
          </p:cNvSpPr>
          <p:nvPr/>
        </p:nvSpPr>
        <p:spPr bwMode="auto">
          <a:xfrm>
            <a:off x="530230" y="1599874"/>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41" name="Oval 40"/>
          <p:cNvSpPr/>
          <p:nvPr/>
        </p:nvSpPr>
        <p:spPr bwMode="gray">
          <a:xfrm>
            <a:off x="469900" y="2682903"/>
            <a:ext cx="481564" cy="481563"/>
          </a:xfrm>
          <a:prstGeom prst="ellipse">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2" name="Freeform 974"/>
          <p:cNvSpPr>
            <a:spLocks noChangeAspect="1" noEditPoints="1"/>
          </p:cNvSpPr>
          <p:nvPr/>
        </p:nvSpPr>
        <p:spPr bwMode="auto">
          <a:xfrm>
            <a:off x="530230" y="2743233"/>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50" name="Oval 49"/>
          <p:cNvSpPr/>
          <p:nvPr/>
        </p:nvSpPr>
        <p:spPr bwMode="gray">
          <a:xfrm>
            <a:off x="469900" y="3824656"/>
            <a:ext cx="481564" cy="481563"/>
          </a:xfrm>
          <a:prstGeom prst="ellipse">
            <a:avLst/>
          </a:prstGeom>
          <a:solidFill>
            <a:srgbClr val="C4D60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1" name="Freeform 974"/>
          <p:cNvSpPr>
            <a:spLocks noChangeAspect="1" noEditPoints="1"/>
          </p:cNvSpPr>
          <p:nvPr/>
        </p:nvSpPr>
        <p:spPr bwMode="auto">
          <a:xfrm>
            <a:off x="530230" y="3884986"/>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56" name="Oval 55"/>
          <p:cNvSpPr/>
          <p:nvPr/>
        </p:nvSpPr>
        <p:spPr bwMode="gray">
          <a:xfrm>
            <a:off x="469900" y="4530938"/>
            <a:ext cx="481564" cy="481563"/>
          </a:xfrm>
          <a:prstGeom prst="ellipse">
            <a:avLst/>
          </a:prstGeom>
          <a:solidFill>
            <a:srgbClr val="62B5E5"/>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7" name="Freeform 974"/>
          <p:cNvSpPr>
            <a:spLocks noChangeAspect="1" noEditPoints="1"/>
          </p:cNvSpPr>
          <p:nvPr/>
        </p:nvSpPr>
        <p:spPr bwMode="auto">
          <a:xfrm>
            <a:off x="530230" y="4591268"/>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65" name="Oval 64"/>
          <p:cNvSpPr/>
          <p:nvPr/>
        </p:nvSpPr>
        <p:spPr bwMode="gray">
          <a:xfrm>
            <a:off x="469900" y="5280005"/>
            <a:ext cx="481564" cy="481563"/>
          </a:xfrm>
          <a:prstGeom prst="ellipse">
            <a:avLst/>
          </a:prstGeom>
          <a:solidFill>
            <a:schemeClr val="accent6"/>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6" name="Freeform 974"/>
          <p:cNvSpPr>
            <a:spLocks noChangeAspect="1" noEditPoints="1"/>
          </p:cNvSpPr>
          <p:nvPr/>
        </p:nvSpPr>
        <p:spPr bwMode="auto">
          <a:xfrm>
            <a:off x="530230" y="5340335"/>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70" name="TextBox 69"/>
          <p:cNvSpPr txBox="1"/>
          <p:nvPr/>
        </p:nvSpPr>
        <p:spPr>
          <a:xfrm>
            <a:off x="1669961" y="1900654"/>
            <a:ext cx="2454334" cy="2046062"/>
          </a:xfrm>
          <a:prstGeom prst="roundRect">
            <a:avLst/>
          </a:prstGeom>
          <a:solidFill>
            <a:srgbClr val="43B02A"/>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Principals</a:t>
            </a:r>
          </a:p>
          <a:p>
            <a:pPr>
              <a:buSzPct val="100000"/>
            </a:pPr>
            <a:endParaRPr lang="en-US" altLang="zh-CN" sz="400" b="1">
              <a:solidFill>
                <a:schemeClr val="bg1"/>
              </a:solidFill>
            </a:endParaRPr>
          </a:p>
          <a:p>
            <a:pPr>
              <a:buSzPct val="100000"/>
            </a:pPr>
            <a:r>
              <a:rPr lang="en-US" altLang="zh-CN" sz="1400" b="1"/>
              <a:t>Person ID</a:t>
            </a:r>
          </a:p>
          <a:p>
            <a:pPr>
              <a:buSzPct val="100000"/>
            </a:pPr>
            <a:r>
              <a:rPr lang="en-US" altLang="zh-CN" sz="1400" b="1"/>
              <a:t>Movie ID</a:t>
            </a:r>
          </a:p>
          <a:p>
            <a:pPr>
              <a:buSzPct val="100000"/>
            </a:pPr>
            <a:r>
              <a:rPr lang="en-US" altLang="zh-CN" sz="1400">
                <a:solidFill>
                  <a:schemeClr val="bg1"/>
                </a:solidFill>
              </a:rPr>
              <a:t>Ordering</a:t>
            </a:r>
          </a:p>
          <a:p>
            <a:pPr>
              <a:buSzPct val="100000"/>
            </a:pPr>
            <a:r>
              <a:rPr lang="en-US" altLang="zh-CN" sz="1400">
                <a:solidFill>
                  <a:schemeClr val="bg1"/>
                </a:solidFill>
              </a:rPr>
              <a:t>Category</a:t>
            </a:r>
          </a:p>
          <a:p>
            <a:pPr>
              <a:buSzPct val="100000"/>
            </a:pPr>
            <a:r>
              <a:rPr lang="en-US" altLang="zh-CN" sz="1400">
                <a:solidFill>
                  <a:schemeClr val="bg1"/>
                </a:solidFill>
              </a:rPr>
              <a:t>Job</a:t>
            </a:r>
          </a:p>
          <a:p>
            <a:pPr>
              <a:buSzPct val="100000"/>
            </a:pPr>
            <a:r>
              <a:rPr lang="en-US" altLang="zh-CN" sz="1400">
                <a:solidFill>
                  <a:schemeClr val="bg1"/>
                </a:solidFill>
              </a:rPr>
              <a:t>Characters</a:t>
            </a:r>
          </a:p>
        </p:txBody>
      </p:sp>
      <p:sp>
        <p:nvSpPr>
          <p:cNvPr id="71" name="TextBox 70"/>
          <p:cNvSpPr txBox="1"/>
          <p:nvPr/>
        </p:nvSpPr>
        <p:spPr>
          <a:xfrm>
            <a:off x="1669961" y="4225416"/>
            <a:ext cx="2454331" cy="1092609"/>
          </a:xfrm>
          <a:prstGeom prst="roundRect">
            <a:avLst/>
          </a:prstGeom>
          <a:solidFill>
            <a:srgbClr val="62B5E5"/>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spcBef>
                <a:spcPts val="600"/>
              </a:spcBef>
              <a:buSzPct val="100000"/>
            </a:pPr>
            <a:r>
              <a:rPr lang="en-US" altLang="zh-CN" b="1">
                <a:solidFill>
                  <a:schemeClr val="bg1"/>
                </a:solidFill>
              </a:rPr>
              <a:t>Directors</a:t>
            </a:r>
          </a:p>
          <a:p>
            <a:pPr>
              <a:buSzPct val="100000"/>
            </a:pPr>
            <a:endParaRPr lang="en-US" altLang="zh-CN" sz="400">
              <a:solidFill>
                <a:srgbClr val="DA291C"/>
              </a:solidFill>
            </a:endParaRPr>
          </a:p>
          <a:p>
            <a:pPr>
              <a:buSzPct val="100000"/>
            </a:pPr>
            <a:r>
              <a:rPr lang="en-US" altLang="zh-CN" sz="1400" b="1"/>
              <a:t>Person ID</a:t>
            </a:r>
          </a:p>
          <a:p>
            <a:pPr>
              <a:buSzPct val="100000"/>
            </a:pPr>
            <a:r>
              <a:rPr lang="en-US" altLang="zh-CN" sz="1400">
                <a:solidFill>
                  <a:schemeClr val="bg1"/>
                </a:solidFill>
              </a:rPr>
              <a:t>Movie ID</a:t>
            </a:r>
          </a:p>
        </p:txBody>
      </p:sp>
      <p:sp>
        <p:nvSpPr>
          <p:cNvPr id="75" name="TextBox 74"/>
          <p:cNvSpPr txBox="1"/>
          <p:nvPr/>
        </p:nvSpPr>
        <p:spPr>
          <a:xfrm>
            <a:off x="4534039" y="876478"/>
            <a:ext cx="2459428" cy="1807699"/>
          </a:xfrm>
          <a:prstGeom prst="roundRect">
            <a:avLst/>
          </a:prstGeom>
          <a:solidFill>
            <a:schemeClr val="accent5"/>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Persons</a:t>
            </a:r>
          </a:p>
          <a:p>
            <a:pPr>
              <a:buSzPct val="100000"/>
            </a:pPr>
            <a:endParaRPr lang="en-US" altLang="zh-CN" sz="400" b="1">
              <a:solidFill>
                <a:schemeClr val="bg1"/>
              </a:solidFill>
            </a:endParaRPr>
          </a:p>
          <a:p>
            <a:pPr>
              <a:buSzPct val="100000"/>
            </a:pPr>
            <a:r>
              <a:rPr lang="en-US" altLang="zh-CN" sz="1400" b="1"/>
              <a:t>Person ID</a:t>
            </a:r>
          </a:p>
          <a:p>
            <a:pPr>
              <a:buSzPct val="100000"/>
            </a:pPr>
            <a:r>
              <a:rPr lang="en-US" altLang="zh-CN" sz="1400">
                <a:solidFill>
                  <a:schemeClr val="bg1"/>
                </a:solidFill>
              </a:rPr>
              <a:t>Primary Name</a:t>
            </a:r>
          </a:p>
          <a:p>
            <a:pPr>
              <a:buSzPct val="100000"/>
            </a:pPr>
            <a:r>
              <a:rPr lang="en-US" altLang="zh-CN" sz="1400">
                <a:solidFill>
                  <a:schemeClr val="bg1"/>
                </a:solidFill>
              </a:rPr>
              <a:t>Birth Year</a:t>
            </a:r>
          </a:p>
          <a:p>
            <a:pPr>
              <a:buSzPct val="100000"/>
            </a:pPr>
            <a:r>
              <a:rPr lang="en-US" altLang="zh-CN" sz="1400">
                <a:solidFill>
                  <a:schemeClr val="bg1"/>
                </a:solidFill>
              </a:rPr>
              <a:t>Death Year</a:t>
            </a:r>
          </a:p>
          <a:p>
            <a:pPr>
              <a:buSzPct val="100000"/>
            </a:pPr>
            <a:r>
              <a:rPr lang="en-US" altLang="zh-CN" sz="1400">
                <a:solidFill>
                  <a:schemeClr val="bg1"/>
                </a:solidFill>
              </a:rPr>
              <a:t>Primary Profession</a:t>
            </a:r>
          </a:p>
        </p:txBody>
      </p:sp>
      <p:sp>
        <p:nvSpPr>
          <p:cNvPr id="76" name="TextBox 75"/>
          <p:cNvSpPr txBox="1"/>
          <p:nvPr/>
        </p:nvSpPr>
        <p:spPr>
          <a:xfrm>
            <a:off x="4534039" y="3519134"/>
            <a:ext cx="2454331" cy="1092609"/>
          </a:xfrm>
          <a:prstGeom prst="roundRect">
            <a:avLst/>
          </a:prstGeom>
          <a:solidFill>
            <a:srgbClr val="C4D600"/>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Known For</a:t>
            </a:r>
          </a:p>
          <a:p>
            <a:pPr>
              <a:buSzPct val="100000"/>
            </a:pPr>
            <a:endParaRPr lang="en-US" altLang="zh-CN" sz="400" b="1">
              <a:solidFill>
                <a:schemeClr val="bg1"/>
              </a:solidFill>
            </a:endParaRPr>
          </a:p>
          <a:p>
            <a:pPr>
              <a:buSzPct val="100000"/>
            </a:pPr>
            <a:r>
              <a:rPr lang="en-US" altLang="zh-CN" sz="1400" b="1"/>
              <a:t>Person ID</a:t>
            </a:r>
          </a:p>
          <a:p>
            <a:pPr>
              <a:buSzPct val="100000"/>
            </a:pPr>
            <a:r>
              <a:rPr lang="en-US" altLang="zh-CN" sz="1400">
                <a:solidFill>
                  <a:schemeClr val="bg1"/>
                </a:solidFill>
              </a:rPr>
              <a:t>Movie ID</a:t>
            </a:r>
          </a:p>
        </p:txBody>
      </p:sp>
      <p:sp>
        <p:nvSpPr>
          <p:cNvPr id="77" name="TextBox 76"/>
          <p:cNvSpPr txBox="1"/>
          <p:nvPr/>
        </p:nvSpPr>
        <p:spPr>
          <a:xfrm>
            <a:off x="4534038" y="4974484"/>
            <a:ext cx="2454331" cy="1092609"/>
          </a:xfrm>
          <a:prstGeom prst="roundRect">
            <a:avLst/>
          </a:prstGeom>
          <a:solidFill>
            <a:schemeClr val="accent6"/>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Writers</a:t>
            </a:r>
          </a:p>
          <a:p>
            <a:pPr>
              <a:buSzPct val="100000"/>
            </a:pPr>
            <a:endParaRPr lang="en-US" altLang="zh-CN" sz="400" b="1">
              <a:solidFill>
                <a:schemeClr val="bg1"/>
              </a:solidFill>
            </a:endParaRPr>
          </a:p>
          <a:p>
            <a:pPr>
              <a:buSzPct val="100000"/>
            </a:pPr>
            <a:r>
              <a:rPr lang="en-US" altLang="zh-CN" sz="1400" b="1"/>
              <a:t>Person ID</a:t>
            </a:r>
          </a:p>
          <a:p>
            <a:pPr>
              <a:buSzPct val="100000"/>
            </a:pPr>
            <a:r>
              <a:rPr lang="en-US" altLang="zh-CN" sz="1400">
                <a:solidFill>
                  <a:schemeClr val="bg1"/>
                </a:solidFill>
              </a:rPr>
              <a:t>Movie ID</a:t>
            </a:r>
          </a:p>
        </p:txBody>
      </p:sp>
      <p:sp>
        <p:nvSpPr>
          <p:cNvPr id="140" name="Freeform 139"/>
          <p:cNvSpPr/>
          <p:nvPr/>
        </p:nvSpPr>
        <p:spPr bwMode="gray">
          <a:xfrm>
            <a:off x="4534038" y="4174454"/>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86BC25"/>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141" name="Freeform 140"/>
          <p:cNvSpPr/>
          <p:nvPr/>
        </p:nvSpPr>
        <p:spPr bwMode="gray">
          <a:xfrm>
            <a:off x="1669961" y="4872616"/>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A3E0"/>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142" name="Freeform 141"/>
          <p:cNvSpPr/>
          <p:nvPr/>
        </p:nvSpPr>
        <p:spPr bwMode="gray">
          <a:xfrm>
            <a:off x="4534038" y="5618053"/>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chemeClr val="accent6">
              <a:lumMod val="75000"/>
            </a:schemeClr>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35" name="Title 2">
            <a:extLst>
              <a:ext uri="{FF2B5EF4-FFF2-40B4-BE49-F238E27FC236}">
                <a16:creationId xmlns:a16="http://schemas.microsoft.com/office/drawing/2014/main" id="{13AA7282-3924-4D44-A08F-B34E651364F5}"/>
              </a:ext>
            </a:extLst>
          </p:cNvPr>
          <p:cNvSpPr txBox="1">
            <a:spLocks/>
          </p:cNvSpPr>
          <p:nvPr/>
        </p:nvSpPr>
        <p:spPr>
          <a:xfrm>
            <a:off x="501650" y="129032"/>
            <a:ext cx="2807607" cy="522567"/>
          </a:xfrm>
          <a:prstGeom prst="rect">
            <a:avLst/>
          </a:prstGeom>
        </p:spPr>
        <p:txBody>
          <a:bodyPr/>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t>Data</a:t>
            </a:r>
          </a:p>
        </p:txBody>
      </p:sp>
      <p:sp>
        <p:nvSpPr>
          <p:cNvPr id="38" name="Freeform 138">
            <a:extLst>
              <a:ext uri="{FF2B5EF4-FFF2-40B4-BE49-F238E27FC236}">
                <a16:creationId xmlns:a16="http://schemas.microsoft.com/office/drawing/2014/main" id="{CBC750AB-4545-4AC1-8258-03E21D2E56BC}"/>
              </a:ext>
            </a:extLst>
          </p:cNvPr>
          <p:cNvSpPr/>
          <p:nvPr/>
        </p:nvSpPr>
        <p:spPr bwMode="gray">
          <a:xfrm>
            <a:off x="1663957" y="3511320"/>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9A44"/>
          </a:solidFill>
          <a:ln w="19050" algn="ctr">
            <a:noFill/>
            <a:miter lim="800000"/>
            <a:headEnd/>
            <a:tailEnd/>
          </a:ln>
        </p:spPr>
        <p:txBody>
          <a:bodyPr wrap="square" lIns="0" tIns="72000" rIns="72000" bIns="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cxnSp>
        <p:nvCxnSpPr>
          <p:cNvPr id="40" name="Straight Connector 39">
            <a:extLst>
              <a:ext uri="{FF2B5EF4-FFF2-40B4-BE49-F238E27FC236}">
                <a16:creationId xmlns:a16="http://schemas.microsoft.com/office/drawing/2014/main" id="{C55F91A6-86AA-4150-9298-394B38197BBD}"/>
              </a:ext>
            </a:extLst>
          </p:cNvPr>
          <p:cNvCxnSpPr>
            <a:cxnSpLocks/>
            <a:endCxn id="64" idx="3"/>
          </p:cNvCxnSpPr>
          <p:nvPr/>
        </p:nvCxnSpPr>
        <p:spPr>
          <a:xfrm>
            <a:off x="8027171" y="1203386"/>
            <a:ext cx="3175376" cy="24251"/>
          </a:xfrm>
          <a:prstGeom prst="line">
            <a:avLst/>
          </a:prstGeom>
          <a:ln w="476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DC61AE-51FB-4211-9140-1FF490450628}"/>
              </a:ext>
            </a:extLst>
          </p:cNvPr>
          <p:cNvCxnSpPr/>
          <p:nvPr/>
        </p:nvCxnSpPr>
        <p:spPr>
          <a:xfrm>
            <a:off x="8027171" y="3093215"/>
            <a:ext cx="718497" cy="9270"/>
          </a:xfrm>
          <a:prstGeom prst="line">
            <a:avLst/>
          </a:prstGeom>
          <a:ln w="47625">
            <a:solidFill>
              <a:srgbClr val="43B02A"/>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CC7D71-5637-485B-857A-C603D15A6A23}"/>
              </a:ext>
            </a:extLst>
          </p:cNvPr>
          <p:cNvCxnSpPr/>
          <p:nvPr/>
        </p:nvCxnSpPr>
        <p:spPr>
          <a:xfrm flipV="1">
            <a:off x="8027171" y="5194030"/>
            <a:ext cx="718497" cy="4457"/>
          </a:xfrm>
          <a:prstGeom prst="line">
            <a:avLst/>
          </a:prstGeom>
          <a:ln w="47625">
            <a:solidFill>
              <a:srgbClr val="62B5E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4A9966-5997-4D5A-AAED-EFD8F6CAADEF}"/>
              </a:ext>
            </a:extLst>
          </p:cNvPr>
          <p:cNvCxnSpPr>
            <a:cxnSpLocks/>
          </p:cNvCxnSpPr>
          <p:nvPr/>
        </p:nvCxnSpPr>
        <p:spPr>
          <a:xfrm>
            <a:off x="7786389" y="1400622"/>
            <a:ext cx="0" cy="3992874"/>
          </a:xfrm>
          <a:prstGeom prst="line">
            <a:avLst/>
          </a:prstGeom>
          <a:ln w="47625">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09FC1B2-8525-4B57-BE99-D205E24CE013}"/>
              </a:ext>
            </a:extLst>
          </p:cNvPr>
          <p:cNvSpPr/>
          <p:nvPr/>
        </p:nvSpPr>
        <p:spPr bwMode="gray">
          <a:xfrm>
            <a:off x="7545607" y="962603"/>
            <a:ext cx="481564" cy="481563"/>
          </a:xfrm>
          <a:prstGeom prst="ellipse">
            <a:avLst/>
          </a:prstGeom>
          <a:solidFill>
            <a:schemeClr val="accent5"/>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9" name="Freeform 974">
            <a:extLst>
              <a:ext uri="{FF2B5EF4-FFF2-40B4-BE49-F238E27FC236}">
                <a16:creationId xmlns:a16="http://schemas.microsoft.com/office/drawing/2014/main" id="{E3E38584-DC93-45D0-AB22-BA733F1EA2A7}"/>
              </a:ext>
            </a:extLst>
          </p:cNvPr>
          <p:cNvSpPr>
            <a:spLocks noChangeAspect="1" noEditPoints="1"/>
          </p:cNvSpPr>
          <p:nvPr/>
        </p:nvSpPr>
        <p:spPr bwMode="auto">
          <a:xfrm>
            <a:off x="7605937" y="1022932"/>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52" name="Oval 51">
            <a:extLst>
              <a:ext uri="{FF2B5EF4-FFF2-40B4-BE49-F238E27FC236}">
                <a16:creationId xmlns:a16="http://schemas.microsoft.com/office/drawing/2014/main" id="{C0EB12CA-BB92-441B-A21F-191FF6379199}"/>
              </a:ext>
            </a:extLst>
          </p:cNvPr>
          <p:cNvSpPr/>
          <p:nvPr/>
        </p:nvSpPr>
        <p:spPr bwMode="gray">
          <a:xfrm>
            <a:off x="7545607" y="2857069"/>
            <a:ext cx="481564" cy="481563"/>
          </a:xfrm>
          <a:prstGeom prst="ellipse">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3" name="Freeform 974">
            <a:extLst>
              <a:ext uri="{FF2B5EF4-FFF2-40B4-BE49-F238E27FC236}">
                <a16:creationId xmlns:a16="http://schemas.microsoft.com/office/drawing/2014/main" id="{095D6767-2FFC-4117-8652-700DEF3A8FB0}"/>
              </a:ext>
            </a:extLst>
          </p:cNvPr>
          <p:cNvSpPr>
            <a:spLocks noChangeAspect="1" noEditPoints="1"/>
          </p:cNvSpPr>
          <p:nvPr/>
        </p:nvSpPr>
        <p:spPr bwMode="auto">
          <a:xfrm>
            <a:off x="7605937" y="2917399"/>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58" name="Oval 57">
            <a:extLst>
              <a:ext uri="{FF2B5EF4-FFF2-40B4-BE49-F238E27FC236}">
                <a16:creationId xmlns:a16="http://schemas.microsoft.com/office/drawing/2014/main" id="{C4127787-E765-439B-8347-188EE7CFDDF3}"/>
              </a:ext>
            </a:extLst>
          </p:cNvPr>
          <p:cNvSpPr/>
          <p:nvPr/>
        </p:nvSpPr>
        <p:spPr bwMode="gray">
          <a:xfrm>
            <a:off x="7545607" y="4955477"/>
            <a:ext cx="481564" cy="481563"/>
          </a:xfrm>
          <a:prstGeom prst="ellipse">
            <a:avLst/>
          </a:prstGeom>
          <a:solidFill>
            <a:srgbClr val="62B5E5"/>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9" name="Freeform 974">
            <a:extLst>
              <a:ext uri="{FF2B5EF4-FFF2-40B4-BE49-F238E27FC236}">
                <a16:creationId xmlns:a16="http://schemas.microsoft.com/office/drawing/2014/main" id="{F4F0DA10-8EC0-4B3A-BD14-090FA3969444}"/>
              </a:ext>
            </a:extLst>
          </p:cNvPr>
          <p:cNvSpPr>
            <a:spLocks noChangeAspect="1" noEditPoints="1"/>
          </p:cNvSpPr>
          <p:nvPr/>
        </p:nvSpPr>
        <p:spPr bwMode="auto">
          <a:xfrm>
            <a:off x="7605937" y="5015807"/>
            <a:ext cx="360905" cy="360904"/>
          </a:xfrm>
          <a:custGeom>
            <a:avLst/>
            <a:gdLst>
              <a:gd name="T0" fmla="*/ 288 w 512"/>
              <a:gd name="T1" fmla="*/ 213 h 512"/>
              <a:gd name="T2" fmla="*/ 256 w 512"/>
              <a:gd name="T3" fmla="*/ 245 h 512"/>
              <a:gd name="T4" fmla="*/ 224 w 512"/>
              <a:gd name="T5" fmla="*/ 213 h 512"/>
              <a:gd name="T6" fmla="*/ 256 w 512"/>
              <a:gd name="T7" fmla="*/ 181 h 512"/>
              <a:gd name="T8" fmla="*/ 288 w 512"/>
              <a:gd name="T9" fmla="*/ 213 h 512"/>
              <a:gd name="T10" fmla="*/ 351 w 512"/>
              <a:gd name="T11" fmla="*/ 213 h 512"/>
              <a:gd name="T12" fmla="*/ 339 w 512"/>
              <a:gd name="T13" fmla="*/ 260 h 512"/>
              <a:gd name="T14" fmla="*/ 256 w 512"/>
              <a:gd name="T15" fmla="*/ 386 h 512"/>
              <a:gd name="T16" fmla="*/ 173 w 512"/>
              <a:gd name="T17" fmla="*/ 261 h 512"/>
              <a:gd name="T18" fmla="*/ 160 w 512"/>
              <a:gd name="T19" fmla="*/ 213 h 512"/>
              <a:gd name="T20" fmla="*/ 255 w 512"/>
              <a:gd name="T21" fmla="*/ 117 h 512"/>
              <a:gd name="T22" fmla="*/ 256 w 512"/>
              <a:gd name="T23" fmla="*/ 117 h 512"/>
              <a:gd name="T24" fmla="*/ 256 w 512"/>
              <a:gd name="T25" fmla="*/ 117 h 512"/>
              <a:gd name="T26" fmla="*/ 351 w 512"/>
              <a:gd name="T27" fmla="*/ 213 h 512"/>
              <a:gd name="T28" fmla="*/ 309 w 512"/>
              <a:gd name="T29" fmla="*/ 213 h 512"/>
              <a:gd name="T30" fmla="*/ 256 w 512"/>
              <a:gd name="T31" fmla="*/ 160 h 512"/>
              <a:gd name="T32" fmla="*/ 202 w 512"/>
              <a:gd name="T33" fmla="*/ 213 h 512"/>
              <a:gd name="T34" fmla="*/ 256 w 512"/>
              <a:gd name="T35" fmla="*/ 266 h 512"/>
              <a:gd name="T36" fmla="*/ 309 w 512"/>
              <a:gd name="T37" fmla="*/ 21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373 w 512"/>
              <a:gd name="T49" fmla="*/ 213 h 512"/>
              <a:gd name="T50" fmla="*/ 256 w 512"/>
              <a:gd name="T51" fmla="*/ 96 h 512"/>
              <a:gd name="T52" fmla="*/ 256 w 512"/>
              <a:gd name="T53" fmla="*/ 96 h 512"/>
              <a:gd name="T54" fmla="*/ 255 w 512"/>
              <a:gd name="T55" fmla="*/ 96 h 512"/>
              <a:gd name="T56" fmla="*/ 138 w 512"/>
              <a:gd name="T57" fmla="*/ 213 h 512"/>
              <a:gd name="T58" fmla="*/ 155 w 512"/>
              <a:gd name="T59" fmla="*/ 272 h 512"/>
              <a:gd name="T60" fmla="*/ 247 w 512"/>
              <a:gd name="T61" fmla="*/ 411 h 512"/>
              <a:gd name="T62" fmla="*/ 255 w 512"/>
              <a:gd name="T63" fmla="*/ 416 h 512"/>
              <a:gd name="T64" fmla="*/ 256 w 512"/>
              <a:gd name="T65" fmla="*/ 416 h 512"/>
              <a:gd name="T66" fmla="*/ 256 w 512"/>
              <a:gd name="T67" fmla="*/ 416 h 512"/>
              <a:gd name="T68" fmla="*/ 265 w 512"/>
              <a:gd name="T69" fmla="*/ 411 h 512"/>
              <a:gd name="T70" fmla="*/ 357 w 512"/>
              <a:gd name="T71" fmla="*/ 272 h 512"/>
              <a:gd name="T72" fmla="*/ 373 w 512"/>
              <a:gd name="T7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88" y="213"/>
                </a:moveTo>
                <a:cubicBezTo>
                  <a:pt x="288" y="231"/>
                  <a:pt x="273" y="245"/>
                  <a:pt x="256" y="245"/>
                </a:cubicBezTo>
                <a:cubicBezTo>
                  <a:pt x="238" y="245"/>
                  <a:pt x="224" y="231"/>
                  <a:pt x="224" y="213"/>
                </a:cubicBezTo>
                <a:cubicBezTo>
                  <a:pt x="224" y="195"/>
                  <a:pt x="238" y="181"/>
                  <a:pt x="256" y="181"/>
                </a:cubicBezTo>
                <a:cubicBezTo>
                  <a:pt x="273" y="181"/>
                  <a:pt x="288" y="195"/>
                  <a:pt x="288" y="213"/>
                </a:cubicBezTo>
                <a:close/>
                <a:moveTo>
                  <a:pt x="351" y="213"/>
                </a:moveTo>
                <a:cubicBezTo>
                  <a:pt x="351" y="231"/>
                  <a:pt x="348" y="245"/>
                  <a:pt x="339" y="260"/>
                </a:cubicBezTo>
                <a:cubicBezTo>
                  <a:pt x="256" y="386"/>
                  <a:pt x="256" y="386"/>
                  <a:pt x="256" y="386"/>
                </a:cubicBezTo>
                <a:cubicBezTo>
                  <a:pt x="173" y="261"/>
                  <a:pt x="173" y="261"/>
                  <a:pt x="173" y="261"/>
                </a:cubicBezTo>
                <a:cubicBezTo>
                  <a:pt x="163" y="245"/>
                  <a:pt x="160" y="231"/>
                  <a:pt x="160" y="213"/>
                </a:cubicBezTo>
                <a:cubicBezTo>
                  <a:pt x="160" y="160"/>
                  <a:pt x="203" y="117"/>
                  <a:pt x="255" y="117"/>
                </a:cubicBezTo>
                <a:cubicBezTo>
                  <a:pt x="255" y="117"/>
                  <a:pt x="256" y="117"/>
                  <a:pt x="256" y="117"/>
                </a:cubicBezTo>
                <a:cubicBezTo>
                  <a:pt x="256" y="117"/>
                  <a:pt x="256" y="117"/>
                  <a:pt x="256" y="117"/>
                </a:cubicBezTo>
                <a:cubicBezTo>
                  <a:pt x="308" y="117"/>
                  <a:pt x="351" y="160"/>
                  <a:pt x="351" y="213"/>
                </a:cubicBezTo>
                <a:close/>
                <a:moveTo>
                  <a:pt x="309" y="213"/>
                </a:moveTo>
                <a:cubicBezTo>
                  <a:pt x="309" y="184"/>
                  <a:pt x="285" y="160"/>
                  <a:pt x="256" y="160"/>
                </a:cubicBezTo>
                <a:cubicBezTo>
                  <a:pt x="226" y="160"/>
                  <a:pt x="202" y="184"/>
                  <a:pt x="202" y="213"/>
                </a:cubicBezTo>
                <a:cubicBezTo>
                  <a:pt x="202" y="242"/>
                  <a:pt x="226" y="266"/>
                  <a:pt x="256" y="266"/>
                </a:cubicBezTo>
                <a:cubicBezTo>
                  <a:pt x="285" y="266"/>
                  <a:pt x="309" y="242"/>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148"/>
                  <a:pt x="320" y="96"/>
                  <a:pt x="256" y="96"/>
                </a:cubicBezTo>
                <a:cubicBezTo>
                  <a:pt x="256" y="96"/>
                  <a:pt x="256" y="96"/>
                  <a:pt x="256" y="96"/>
                </a:cubicBezTo>
                <a:cubicBezTo>
                  <a:pt x="256" y="96"/>
                  <a:pt x="255" y="96"/>
                  <a:pt x="255" y="96"/>
                </a:cubicBezTo>
                <a:cubicBezTo>
                  <a:pt x="191" y="96"/>
                  <a:pt x="138" y="148"/>
                  <a:pt x="138" y="213"/>
                </a:cubicBezTo>
                <a:cubicBezTo>
                  <a:pt x="138" y="235"/>
                  <a:pt x="143" y="252"/>
                  <a:pt x="155" y="272"/>
                </a:cubicBezTo>
                <a:cubicBezTo>
                  <a:pt x="247" y="411"/>
                  <a:pt x="247" y="411"/>
                  <a:pt x="247" y="411"/>
                </a:cubicBezTo>
                <a:cubicBezTo>
                  <a:pt x="249" y="414"/>
                  <a:pt x="252" y="416"/>
                  <a:pt x="255" y="416"/>
                </a:cubicBezTo>
                <a:cubicBezTo>
                  <a:pt x="255" y="416"/>
                  <a:pt x="256" y="416"/>
                  <a:pt x="256" y="416"/>
                </a:cubicBezTo>
                <a:cubicBezTo>
                  <a:pt x="256" y="416"/>
                  <a:pt x="256" y="416"/>
                  <a:pt x="256" y="416"/>
                </a:cubicBezTo>
                <a:cubicBezTo>
                  <a:pt x="259" y="416"/>
                  <a:pt x="263" y="414"/>
                  <a:pt x="265" y="411"/>
                </a:cubicBezTo>
                <a:cubicBezTo>
                  <a:pt x="357" y="272"/>
                  <a:pt x="357" y="272"/>
                  <a:pt x="357" y="272"/>
                </a:cubicBezTo>
                <a:cubicBezTo>
                  <a:pt x="368" y="252"/>
                  <a:pt x="373" y="235"/>
                  <a:pt x="373" y="213"/>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GB"/>
          </a:p>
        </p:txBody>
      </p:sp>
      <p:sp>
        <p:nvSpPr>
          <p:cNvPr id="62" name="TextBox 61">
            <a:extLst>
              <a:ext uri="{FF2B5EF4-FFF2-40B4-BE49-F238E27FC236}">
                <a16:creationId xmlns:a16="http://schemas.microsoft.com/office/drawing/2014/main" id="{DFD03AD1-0F3D-4D45-BD2F-C29D0AF29E24}"/>
              </a:ext>
            </a:extLst>
          </p:cNvPr>
          <p:cNvSpPr txBox="1"/>
          <p:nvPr/>
        </p:nvSpPr>
        <p:spPr>
          <a:xfrm>
            <a:off x="8745668" y="2313183"/>
            <a:ext cx="2454334" cy="1569336"/>
          </a:xfrm>
          <a:prstGeom prst="roundRect">
            <a:avLst/>
          </a:prstGeom>
          <a:solidFill>
            <a:srgbClr val="43B02A"/>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Movie Ratings</a:t>
            </a:r>
          </a:p>
          <a:p>
            <a:pPr>
              <a:buSzPct val="100000"/>
            </a:pPr>
            <a:endParaRPr lang="en-US" altLang="zh-CN" sz="400" b="1">
              <a:solidFill>
                <a:schemeClr val="bg1"/>
              </a:solidFill>
            </a:endParaRPr>
          </a:p>
          <a:p>
            <a:pPr>
              <a:buSzPct val="100000"/>
            </a:pPr>
            <a:r>
              <a:rPr lang="en-US" altLang="zh-CN" sz="1400" b="1"/>
              <a:t>Movie ID</a:t>
            </a:r>
          </a:p>
          <a:p>
            <a:pPr>
              <a:buSzPct val="100000"/>
            </a:pPr>
            <a:r>
              <a:rPr lang="en-US" altLang="zh-CN" sz="1400">
                <a:solidFill>
                  <a:schemeClr val="bg1"/>
                </a:solidFill>
              </a:rPr>
              <a:t>Average Rating</a:t>
            </a:r>
          </a:p>
          <a:p>
            <a:pPr>
              <a:buSzPct val="100000"/>
            </a:pPr>
            <a:r>
              <a:rPr lang="en-US" altLang="zh-CN" sz="1400">
                <a:solidFill>
                  <a:schemeClr val="bg1"/>
                </a:solidFill>
              </a:rPr>
              <a:t>Number of Votes</a:t>
            </a:r>
          </a:p>
          <a:p>
            <a:pPr>
              <a:buSzPct val="100000"/>
            </a:pPr>
            <a:endParaRPr lang="en-US" altLang="zh-CN" sz="1400">
              <a:solidFill>
                <a:schemeClr val="bg1"/>
              </a:solidFill>
            </a:endParaRPr>
          </a:p>
        </p:txBody>
      </p:sp>
      <p:sp>
        <p:nvSpPr>
          <p:cNvPr id="63" name="TextBox 62">
            <a:extLst>
              <a:ext uri="{FF2B5EF4-FFF2-40B4-BE49-F238E27FC236}">
                <a16:creationId xmlns:a16="http://schemas.microsoft.com/office/drawing/2014/main" id="{DDCACBEB-8893-47DF-8419-345DE0419C83}"/>
              </a:ext>
            </a:extLst>
          </p:cNvPr>
          <p:cNvSpPr txBox="1"/>
          <p:nvPr/>
        </p:nvSpPr>
        <p:spPr>
          <a:xfrm>
            <a:off x="8745668" y="3945893"/>
            <a:ext cx="2454331" cy="2500736"/>
          </a:xfrm>
          <a:prstGeom prst="roundRect">
            <a:avLst/>
          </a:prstGeom>
          <a:solidFill>
            <a:srgbClr val="62B5E5"/>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Directors</a:t>
            </a:r>
          </a:p>
          <a:p>
            <a:pPr>
              <a:buSzPct val="100000"/>
            </a:pPr>
            <a:endParaRPr lang="en-US" altLang="zh-CN" sz="400">
              <a:solidFill>
                <a:srgbClr val="DA291C"/>
              </a:solidFill>
            </a:endParaRPr>
          </a:p>
          <a:p>
            <a:pPr>
              <a:buSzPct val="100000"/>
            </a:pPr>
            <a:r>
              <a:rPr lang="en-US" altLang="zh-CN" sz="1400" b="1"/>
              <a:t>Movie ID</a:t>
            </a:r>
          </a:p>
          <a:p>
            <a:pPr>
              <a:buSzPct val="100000"/>
            </a:pPr>
            <a:r>
              <a:rPr lang="en-US" altLang="zh-CN" sz="1400">
                <a:solidFill>
                  <a:schemeClr val="bg1"/>
                </a:solidFill>
              </a:rPr>
              <a:t>Ordering</a:t>
            </a:r>
          </a:p>
          <a:p>
            <a:pPr>
              <a:buSzPct val="100000"/>
            </a:pPr>
            <a:r>
              <a:rPr lang="en-US" altLang="zh-CN" sz="1400">
                <a:solidFill>
                  <a:schemeClr val="bg1"/>
                </a:solidFill>
              </a:rPr>
              <a:t>Title</a:t>
            </a:r>
          </a:p>
          <a:p>
            <a:pPr>
              <a:buSzPct val="100000"/>
            </a:pPr>
            <a:r>
              <a:rPr lang="en-US" altLang="zh-CN" sz="1400">
                <a:solidFill>
                  <a:schemeClr val="bg1"/>
                </a:solidFill>
              </a:rPr>
              <a:t>Region</a:t>
            </a:r>
          </a:p>
          <a:p>
            <a:pPr>
              <a:buSzPct val="100000"/>
            </a:pPr>
            <a:r>
              <a:rPr lang="en-US" altLang="zh-CN" sz="1400">
                <a:solidFill>
                  <a:schemeClr val="bg1"/>
                </a:solidFill>
              </a:rPr>
              <a:t>Language</a:t>
            </a:r>
          </a:p>
          <a:p>
            <a:pPr>
              <a:buSzPct val="100000"/>
            </a:pPr>
            <a:r>
              <a:rPr lang="en-US" altLang="zh-CN" sz="1400">
                <a:solidFill>
                  <a:schemeClr val="bg1"/>
                </a:solidFill>
              </a:rPr>
              <a:t>Types</a:t>
            </a:r>
          </a:p>
          <a:p>
            <a:pPr>
              <a:buSzPct val="100000"/>
            </a:pPr>
            <a:r>
              <a:rPr lang="en-US" altLang="zh-CN" sz="1400">
                <a:solidFill>
                  <a:schemeClr val="bg1"/>
                </a:solidFill>
              </a:rPr>
              <a:t>Attributes</a:t>
            </a:r>
          </a:p>
          <a:p>
            <a:pPr>
              <a:buSzPct val="100000"/>
            </a:pPr>
            <a:r>
              <a:rPr lang="en-US" altLang="zh-CN" sz="1400">
                <a:solidFill>
                  <a:schemeClr val="bg1"/>
                </a:solidFill>
              </a:rPr>
              <a:t>Is Original Title</a:t>
            </a:r>
          </a:p>
        </p:txBody>
      </p:sp>
      <p:sp>
        <p:nvSpPr>
          <p:cNvPr id="64" name="TextBox 63">
            <a:extLst>
              <a:ext uri="{FF2B5EF4-FFF2-40B4-BE49-F238E27FC236}">
                <a16:creationId xmlns:a16="http://schemas.microsoft.com/office/drawing/2014/main" id="{EBFADAB6-3AFC-4CC8-B7D9-B6FE32699052}"/>
              </a:ext>
            </a:extLst>
          </p:cNvPr>
          <p:cNvSpPr txBox="1"/>
          <p:nvPr/>
        </p:nvSpPr>
        <p:spPr>
          <a:xfrm>
            <a:off x="8743119" y="204606"/>
            <a:ext cx="2459428" cy="2046062"/>
          </a:xfrm>
          <a:prstGeom prst="roundRect">
            <a:avLst/>
          </a:prstGeom>
          <a:solidFill>
            <a:schemeClr val="accent5"/>
          </a:solidFill>
          <a:ln w="12700">
            <a:noFill/>
            <a:prstDash val="dash"/>
          </a:ln>
        </p:spPr>
        <p:style>
          <a:lnRef idx="1">
            <a:schemeClr val="accent1"/>
          </a:lnRef>
          <a:fillRef idx="0">
            <a:schemeClr val="accent1"/>
          </a:fillRef>
          <a:effectRef idx="0">
            <a:schemeClr val="accent1"/>
          </a:effectRef>
          <a:fontRef idx="minor">
            <a:schemeClr val="tx1"/>
          </a:fontRef>
        </p:style>
        <p:txBody>
          <a:bodyPr wrap="square" lIns="540000" tIns="108000" rIns="108000" bIns="108000" rtlCol="0" anchor="ctr">
            <a:spAutoFit/>
          </a:bodyPr>
          <a:lstStyle/>
          <a:p>
            <a:pPr>
              <a:buSzPct val="100000"/>
            </a:pPr>
            <a:r>
              <a:rPr lang="en-US" altLang="zh-CN" b="1">
                <a:solidFill>
                  <a:schemeClr val="bg1"/>
                </a:solidFill>
              </a:rPr>
              <a:t>Movie Basics</a:t>
            </a:r>
          </a:p>
          <a:p>
            <a:pPr>
              <a:buSzPct val="100000"/>
            </a:pPr>
            <a:endParaRPr lang="en-US" altLang="zh-CN" sz="400">
              <a:solidFill>
                <a:srgbClr val="DA291C"/>
              </a:solidFill>
            </a:endParaRPr>
          </a:p>
          <a:p>
            <a:pPr>
              <a:buSzPct val="100000"/>
            </a:pPr>
            <a:r>
              <a:rPr lang="en-US" altLang="zh-CN" sz="1400" b="1"/>
              <a:t>Movie ID</a:t>
            </a:r>
          </a:p>
          <a:p>
            <a:pPr>
              <a:buSzPct val="100000"/>
            </a:pPr>
            <a:r>
              <a:rPr lang="en-US" altLang="zh-CN" sz="1400">
                <a:solidFill>
                  <a:schemeClr val="bg1"/>
                </a:solidFill>
              </a:rPr>
              <a:t>Primary Title</a:t>
            </a:r>
          </a:p>
          <a:p>
            <a:pPr>
              <a:buSzPct val="100000"/>
            </a:pPr>
            <a:r>
              <a:rPr lang="en-US" altLang="zh-CN" sz="1400">
                <a:solidFill>
                  <a:schemeClr val="bg1"/>
                </a:solidFill>
              </a:rPr>
              <a:t>Original Title</a:t>
            </a:r>
          </a:p>
          <a:p>
            <a:pPr>
              <a:buSzPct val="100000"/>
            </a:pPr>
            <a:r>
              <a:rPr lang="en-US" altLang="zh-CN" sz="1400">
                <a:solidFill>
                  <a:schemeClr val="bg1"/>
                </a:solidFill>
              </a:rPr>
              <a:t>Start Year</a:t>
            </a:r>
          </a:p>
          <a:p>
            <a:pPr>
              <a:buSzPct val="100000"/>
            </a:pPr>
            <a:r>
              <a:rPr lang="en-US" altLang="zh-CN" sz="1400">
                <a:solidFill>
                  <a:schemeClr val="bg1"/>
                </a:solidFill>
              </a:rPr>
              <a:t>Runtime Minutes</a:t>
            </a:r>
          </a:p>
          <a:p>
            <a:pPr>
              <a:buSzPct val="100000"/>
            </a:pPr>
            <a:r>
              <a:rPr lang="en-US" altLang="zh-CN" sz="1400">
                <a:solidFill>
                  <a:schemeClr val="bg1"/>
                </a:solidFill>
              </a:rPr>
              <a:t>Genres</a:t>
            </a:r>
          </a:p>
        </p:txBody>
      </p:sp>
      <p:sp>
        <p:nvSpPr>
          <p:cNvPr id="80" name="Freeform 140">
            <a:extLst>
              <a:ext uri="{FF2B5EF4-FFF2-40B4-BE49-F238E27FC236}">
                <a16:creationId xmlns:a16="http://schemas.microsoft.com/office/drawing/2014/main" id="{2B839D83-7F2F-40C6-BC92-576B430B29C5}"/>
              </a:ext>
            </a:extLst>
          </p:cNvPr>
          <p:cNvSpPr/>
          <p:nvPr/>
        </p:nvSpPr>
        <p:spPr bwMode="gray">
          <a:xfrm>
            <a:off x="8745668" y="5993848"/>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A3E0"/>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82" name="Freeform 138">
            <a:extLst>
              <a:ext uri="{FF2B5EF4-FFF2-40B4-BE49-F238E27FC236}">
                <a16:creationId xmlns:a16="http://schemas.microsoft.com/office/drawing/2014/main" id="{A1BC34A6-E16A-4C0D-BC1C-2A372F76ACD0}"/>
              </a:ext>
            </a:extLst>
          </p:cNvPr>
          <p:cNvSpPr/>
          <p:nvPr/>
        </p:nvSpPr>
        <p:spPr bwMode="gray">
          <a:xfrm>
            <a:off x="8741940" y="3445427"/>
            <a:ext cx="451534" cy="445252"/>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9A44"/>
          </a:solidFill>
          <a:ln w="19050" algn="ctr">
            <a:noFill/>
            <a:miter lim="800000"/>
            <a:headEnd/>
            <a:tailEnd/>
          </a:ln>
        </p:spPr>
        <p:txBody>
          <a:bodyPr wrap="square" lIns="0" tIns="72000" rIns="72000" bIns="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3" name="Freeform 139">
            <a:extLst>
              <a:ext uri="{FF2B5EF4-FFF2-40B4-BE49-F238E27FC236}">
                <a16:creationId xmlns:a16="http://schemas.microsoft.com/office/drawing/2014/main" id="{5768CAB5-43E6-4B70-A439-A4E140CBAE29}"/>
              </a:ext>
            </a:extLst>
          </p:cNvPr>
          <p:cNvSpPr/>
          <p:nvPr/>
        </p:nvSpPr>
        <p:spPr bwMode="gray">
          <a:xfrm>
            <a:off x="4534038" y="2243311"/>
            <a:ext cx="451534" cy="450478"/>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7680"/>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84" name="Freeform 139">
            <a:extLst>
              <a:ext uri="{FF2B5EF4-FFF2-40B4-BE49-F238E27FC236}">
                <a16:creationId xmlns:a16="http://schemas.microsoft.com/office/drawing/2014/main" id="{EC59FDBF-5F12-4E30-A278-6A89CB98965E}"/>
              </a:ext>
            </a:extLst>
          </p:cNvPr>
          <p:cNvSpPr/>
          <p:nvPr/>
        </p:nvSpPr>
        <p:spPr bwMode="gray">
          <a:xfrm>
            <a:off x="8741940" y="1786706"/>
            <a:ext cx="451534" cy="462218"/>
          </a:xfrm>
          <a:custGeom>
            <a:avLst/>
            <a:gdLst>
              <a:gd name="connsiteX0" fmla="*/ 70883 w 451534"/>
              <a:gd name="connsiteY0" fmla="*/ 0 h 445252"/>
              <a:gd name="connsiteX1" fmla="*/ 451534 w 451534"/>
              <a:gd name="connsiteY1" fmla="*/ 380651 h 445252"/>
              <a:gd name="connsiteX2" fmla="*/ 445022 w 451534"/>
              <a:gd name="connsiteY2" fmla="*/ 445252 h 445252"/>
              <a:gd name="connsiteX3" fmla="*/ 135283 w 451534"/>
              <a:gd name="connsiteY3" fmla="*/ 445252 h 445252"/>
              <a:gd name="connsiteX4" fmla="*/ 0 w 451534"/>
              <a:gd name="connsiteY4" fmla="*/ 309969 h 445252"/>
              <a:gd name="connsiteX5" fmla="*/ 0 w 451534"/>
              <a:gd name="connsiteY5" fmla="*/ 7145 h 445252"/>
              <a:gd name="connsiteX6" fmla="*/ 70883 w 451534"/>
              <a:gd name="connsiteY6" fmla="*/ 0 h 44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534" h="445252">
                <a:moveTo>
                  <a:pt x="70883" y="0"/>
                </a:moveTo>
                <a:cubicBezTo>
                  <a:pt x="281111" y="0"/>
                  <a:pt x="451534" y="170423"/>
                  <a:pt x="451534" y="380651"/>
                </a:cubicBezTo>
                <a:lnTo>
                  <a:pt x="445022" y="445252"/>
                </a:lnTo>
                <a:lnTo>
                  <a:pt x="135283" y="445252"/>
                </a:lnTo>
                <a:cubicBezTo>
                  <a:pt x="60568" y="445252"/>
                  <a:pt x="0" y="384684"/>
                  <a:pt x="0" y="309969"/>
                </a:cubicBezTo>
                <a:lnTo>
                  <a:pt x="0" y="7145"/>
                </a:lnTo>
                <a:lnTo>
                  <a:pt x="70883" y="0"/>
                </a:lnTo>
                <a:close/>
              </a:path>
            </a:pathLst>
          </a:custGeom>
          <a:solidFill>
            <a:srgbClr val="007680"/>
          </a:solidFill>
          <a:ln w="19050" algn="ctr">
            <a:noFill/>
            <a:miter lim="800000"/>
            <a:headEnd/>
            <a:tailEnd/>
          </a:ln>
        </p:spPr>
        <p:txBody>
          <a:bodyPr wrap="square" lIns="0" tIns="72000" rIns="72000" bIns="0" rtlCol="0" anchor="ctr"/>
          <a:lstStyle/>
          <a:p>
            <a:pPr algn="ctr">
              <a:lnSpc>
                <a:spcPct val="106000"/>
              </a:lnSpc>
              <a:buFont typeface="Wingdings 2" pitchFamily="18" charset="2"/>
              <a:buNone/>
            </a:pPr>
            <a:endParaRPr lang="en-US" sz="1600" b="1">
              <a:solidFill>
                <a:schemeClr val="bg1"/>
              </a:solidFill>
            </a:endParaRPr>
          </a:p>
        </p:txBody>
      </p:sp>
      <p:sp>
        <p:nvSpPr>
          <p:cNvPr id="46" name="TextBox 45">
            <a:extLst>
              <a:ext uri="{FF2B5EF4-FFF2-40B4-BE49-F238E27FC236}">
                <a16:creationId xmlns:a16="http://schemas.microsoft.com/office/drawing/2014/main" id="{49ECBE8D-3070-4CB0-A23A-035216E64CB3}"/>
              </a:ext>
            </a:extLst>
          </p:cNvPr>
          <p:cNvSpPr txBox="1"/>
          <p:nvPr/>
        </p:nvSpPr>
        <p:spPr>
          <a:xfrm>
            <a:off x="341523" y="6367749"/>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54" name="TextBox 53">
            <a:extLst>
              <a:ext uri="{FF2B5EF4-FFF2-40B4-BE49-F238E27FC236}">
                <a16:creationId xmlns:a16="http://schemas.microsoft.com/office/drawing/2014/main" id="{73CE6264-0937-4D80-B9E0-CBD39FF270B4}"/>
              </a:ext>
            </a:extLst>
          </p:cNvPr>
          <p:cNvSpPr txBox="1"/>
          <p:nvPr/>
        </p:nvSpPr>
        <p:spPr>
          <a:xfrm>
            <a:off x="8386419" y="6509998"/>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3032595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Three questions that drove our analysis on box office films:</a:t>
            </a:r>
          </a:p>
        </p:txBody>
      </p:sp>
      <p:sp>
        <p:nvSpPr>
          <p:cNvPr id="3" name="Title 2"/>
          <p:cNvSpPr>
            <a:spLocks noGrp="1"/>
          </p:cNvSpPr>
          <p:nvPr>
            <p:ph type="title"/>
          </p:nvPr>
        </p:nvSpPr>
        <p:spPr/>
        <p:txBody>
          <a:bodyPr/>
          <a:lstStyle/>
          <a:p>
            <a:r>
              <a:rPr lang="en-US"/>
              <a:t>Analysis Generation</a:t>
            </a:r>
          </a:p>
        </p:txBody>
      </p:sp>
      <p:grpSp>
        <p:nvGrpSpPr>
          <p:cNvPr id="15" name="Group 14">
            <a:extLst>
              <a:ext uri="{FF2B5EF4-FFF2-40B4-BE49-F238E27FC236}">
                <a16:creationId xmlns:a16="http://schemas.microsoft.com/office/drawing/2014/main" id="{C12244FE-ED7C-497C-9C7C-7972766C916D}"/>
              </a:ext>
            </a:extLst>
          </p:cNvPr>
          <p:cNvGrpSpPr/>
          <p:nvPr/>
        </p:nvGrpSpPr>
        <p:grpSpPr>
          <a:xfrm>
            <a:off x="388421" y="1030227"/>
            <a:ext cx="11258895" cy="4539832"/>
            <a:chOff x="2428221" y="1168121"/>
            <a:chExt cx="7082794" cy="4539832"/>
          </a:xfrm>
        </p:grpSpPr>
        <p:sp>
          <p:nvSpPr>
            <p:cNvPr id="13" name="AutoShape 12"/>
            <p:cNvSpPr>
              <a:spLocks noChangeArrowheads="1"/>
            </p:cNvSpPr>
            <p:nvPr/>
          </p:nvSpPr>
          <p:spPr bwMode="auto">
            <a:xfrm>
              <a:off x="4463517" y="1168122"/>
              <a:ext cx="336550" cy="4539831"/>
            </a:xfrm>
            <a:prstGeom prst="homePlate">
              <a:avLst>
                <a:gd name="adj" fmla="val 100000"/>
              </a:avLst>
            </a:prstGeom>
            <a:solidFill>
              <a:schemeClr val="bg1">
                <a:lumMod val="75000"/>
              </a:schemeClr>
            </a:solidFill>
            <a:ln w="63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4" name="Rectangle 19"/>
            <p:cNvSpPr>
              <a:spLocks noChangeArrowheads="1"/>
            </p:cNvSpPr>
            <p:nvPr/>
          </p:nvSpPr>
          <p:spPr bwMode="auto">
            <a:xfrm>
              <a:off x="2428221" y="1168122"/>
              <a:ext cx="1898650" cy="4539831"/>
            </a:xfrm>
            <a:prstGeom prst="rect">
              <a:avLst/>
            </a:prstGeom>
            <a:solidFill>
              <a:schemeClr val="tx1"/>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400" b="1">
                <a:solidFill>
                  <a:prstClr val="white"/>
                </a:solidFill>
                <a:latin typeface="Calibri"/>
                <a:ea typeface="ＭＳ Ｐゴシック" pitchFamily="50" charset="-128"/>
              </a:endParaRPr>
            </a:p>
            <a:p>
              <a:pPr marR="0" lvl="0" algn="ctr" defTabSz="914400" rtl="0" eaLnBrk="1" fontAlgn="auto" latinLnBrk="0" hangingPunct="1">
                <a:lnSpc>
                  <a:spcPct val="100000"/>
                </a:lnSpc>
                <a:spcBef>
                  <a:spcPts val="0"/>
                </a:spcBef>
                <a:spcAft>
                  <a:spcPts val="0"/>
                </a:spcAft>
                <a:buClrTx/>
                <a:buSzTx/>
                <a:tabLst/>
                <a:defRPr/>
              </a:pPr>
              <a:r>
                <a:rPr lang="en-US" altLang="ja-JP">
                  <a:solidFill>
                    <a:prstClr val="white"/>
                  </a:solidFill>
                  <a:latin typeface="Calibri"/>
                  <a:ea typeface="ＭＳ Ｐゴシック" pitchFamily="50" charset="-128"/>
                </a:rPr>
                <a:t>Five data sets from reputable movie review websites with over 300,000 rows of data.</a:t>
              </a:r>
            </a:p>
            <a:p>
              <a:pPr marR="0" lvl="0" algn="ctr" defTabSz="914400" rtl="0" eaLnBrk="1" fontAlgn="auto" latinLnBrk="0" hangingPunct="1">
                <a:lnSpc>
                  <a:spcPct val="100000"/>
                </a:lnSpc>
                <a:spcBef>
                  <a:spcPts val="0"/>
                </a:spcBef>
                <a:spcAft>
                  <a:spcPts val="0"/>
                </a:spcAft>
                <a:buClrTx/>
                <a:buSzTx/>
                <a:tabLst/>
                <a:defRPr/>
              </a:pPr>
              <a:endParaRPr lang="en-US" altLang="ja-JP">
                <a:solidFill>
                  <a:prstClr val="white"/>
                </a:solidFill>
                <a:latin typeface="Calibri"/>
                <a:ea typeface="ＭＳ Ｐゴシック" pitchFamily="50" charset="-128"/>
              </a:endParaRPr>
            </a:p>
            <a:p>
              <a:pPr marR="0" lvl="0" algn="ctr" defTabSz="914400" rtl="0" eaLnBrk="1" fontAlgn="auto" latinLnBrk="0" hangingPunct="1">
                <a:lnSpc>
                  <a:spcPct val="100000"/>
                </a:lnSpc>
                <a:spcBef>
                  <a:spcPts val="0"/>
                </a:spcBef>
                <a:spcAft>
                  <a:spcPts val="0"/>
                </a:spcAft>
                <a:buClrTx/>
                <a:buSzTx/>
                <a:tabLst/>
                <a:defRPr/>
              </a:pPr>
              <a:endParaRPr lang="en-US" altLang="ja-JP">
                <a:solidFill>
                  <a:prstClr val="white"/>
                </a:solidFill>
                <a:latin typeface="Calibri"/>
                <a:ea typeface="ＭＳ Ｐゴシック" pitchFamily="50" charset="-128"/>
              </a:endParaRPr>
            </a:p>
          </p:txBody>
        </p:sp>
        <p:sp>
          <p:nvSpPr>
            <p:cNvPr id="16" name="Rectangle 15">
              <a:extLst>
                <a:ext uri="{FF2B5EF4-FFF2-40B4-BE49-F238E27FC236}">
                  <a16:creationId xmlns:a16="http://schemas.microsoft.com/office/drawing/2014/main" id="{C18FE701-D9B6-40AE-BC5E-FA80580C3070}"/>
                </a:ext>
              </a:extLst>
            </p:cNvPr>
            <p:cNvSpPr>
              <a:spLocks noChangeArrowheads="1"/>
            </p:cNvSpPr>
            <p:nvPr/>
          </p:nvSpPr>
          <p:spPr bwMode="auto">
            <a:xfrm>
              <a:off x="8104490" y="1186196"/>
              <a:ext cx="1406525" cy="4521756"/>
            </a:xfrm>
            <a:prstGeom prst="rect">
              <a:avLst/>
            </a:prstGeom>
            <a:solidFill>
              <a:schemeClr val="accent1"/>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a:solidFill>
                  <a:prstClr val="black"/>
                </a:solidFill>
                <a:latin typeface="Calibri"/>
                <a:ea typeface="ＭＳ Ｐゴシック"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a:solidFill>
                    <a:prstClr val="black"/>
                  </a:solidFill>
                  <a:latin typeface="Calibri"/>
                  <a:ea typeface="ＭＳ Ｐゴシック" pitchFamily="50" charset="-128"/>
                </a:rPr>
                <a:t>Question: </a:t>
              </a:r>
              <a:r>
                <a:rPr lang="en-US" altLang="ja-JP" sz="1400">
                  <a:solidFill>
                    <a:prstClr val="black"/>
                  </a:solidFill>
                  <a:latin typeface="Calibri"/>
                  <a:ea typeface="ＭＳ Ｐゴシック" pitchFamily="50" charset="-128"/>
                </a:rPr>
                <a:t>Which directors receive the highest praise from critics?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a:solidFill>
                    <a:prstClr val="black"/>
                  </a:solidFill>
                  <a:latin typeface="Calibri"/>
                  <a:ea typeface="ＭＳ Ｐゴシック" pitchFamily="50" charset="-128"/>
                </a:rPr>
                <a:t>Value: </a:t>
              </a:r>
              <a:r>
                <a:rPr lang="en-US" altLang="ja-JP" sz="1400">
                  <a:solidFill>
                    <a:prstClr val="black"/>
                  </a:solidFill>
                  <a:latin typeface="Calibri"/>
                  <a:ea typeface="ＭＳ Ｐゴシック" pitchFamily="50" charset="-128"/>
                </a:rPr>
                <a:t>A director with a portfolio of high-quality productions can aid in establishing Computing Vision as a highly regarded  movie studio. </a:t>
              </a: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p:txBody>
        </p:sp>
        <p:sp>
          <p:nvSpPr>
            <p:cNvPr id="17" name="Rectangle 16">
              <a:extLst>
                <a:ext uri="{FF2B5EF4-FFF2-40B4-BE49-F238E27FC236}">
                  <a16:creationId xmlns:a16="http://schemas.microsoft.com/office/drawing/2014/main" id="{46FB1A2A-9F78-424F-9270-B267EA2CABB3}"/>
                </a:ext>
              </a:extLst>
            </p:cNvPr>
            <p:cNvSpPr>
              <a:spLocks noChangeArrowheads="1"/>
            </p:cNvSpPr>
            <p:nvPr/>
          </p:nvSpPr>
          <p:spPr bwMode="auto">
            <a:xfrm>
              <a:off x="6521743" y="1168121"/>
              <a:ext cx="1406525" cy="4539831"/>
            </a:xfrm>
            <a:prstGeom prst="rect">
              <a:avLst/>
            </a:prstGeom>
            <a:solidFill>
              <a:schemeClr val="accent1"/>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a:solidFill>
                  <a:prstClr val="black"/>
                </a:solidFill>
                <a:latin typeface="Calibri"/>
                <a:ea typeface="ＭＳ Ｐゴシック"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a:solidFill>
                  <a:prstClr val="black"/>
                </a:solidFill>
                <a:latin typeface="Calibri"/>
                <a:ea typeface="ＭＳ Ｐゴシック"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a:solidFill>
                  <a:prstClr val="black"/>
                </a:solidFill>
                <a:latin typeface="Calibri"/>
                <a:ea typeface="ＭＳ Ｐゴシック"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a:solidFill>
                  <a:prstClr val="black"/>
                </a:solidFill>
                <a:latin typeface="Calibri"/>
                <a:ea typeface="ＭＳ Ｐゴシック"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a:solidFill>
                    <a:prstClr val="black"/>
                  </a:solidFill>
                  <a:latin typeface="Calibri"/>
                  <a:ea typeface="ＭＳ Ｐゴシック" pitchFamily="50" charset="-128"/>
                </a:rPr>
                <a:t>Question: </a:t>
              </a:r>
              <a:r>
                <a:rPr lang="en-US" altLang="ja-JP" sz="1400">
                  <a:solidFill>
                    <a:prstClr val="black"/>
                  </a:solidFill>
                  <a:latin typeface="Calibri"/>
                  <a:ea typeface="ＭＳ Ｐゴシック" pitchFamily="50" charset="-128"/>
                </a:rPr>
                <a:t>Which actors and actresses are the most popular? What is the most optimal cast size?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a:solidFill>
                    <a:prstClr val="black"/>
                  </a:solidFill>
                  <a:latin typeface="Calibri"/>
                  <a:ea typeface="ＭＳ Ｐゴシック" pitchFamily="50" charset="-128"/>
                </a:rPr>
                <a:t>Value: </a:t>
              </a:r>
              <a:r>
                <a:rPr lang="en-US" altLang="ja-JP" sz="1400">
                  <a:solidFill>
                    <a:prstClr val="black"/>
                  </a:solidFill>
                  <a:latin typeface="Calibri"/>
                  <a:ea typeface="ＭＳ Ｐゴシック" pitchFamily="50" charset="-128"/>
                </a:rPr>
                <a:t>Choosing the right number of actors and actresses that are performing at the top of their industry can draw an immense amount of attention and praise from reviewers.</a:t>
              </a: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p:txBody>
        </p:sp>
        <p:sp>
          <p:nvSpPr>
            <p:cNvPr id="18" name="Rectangle 17">
              <a:extLst>
                <a:ext uri="{FF2B5EF4-FFF2-40B4-BE49-F238E27FC236}">
                  <a16:creationId xmlns:a16="http://schemas.microsoft.com/office/drawing/2014/main" id="{8D20B06F-5508-48E6-A4BE-A0E73762070B}"/>
                </a:ext>
              </a:extLst>
            </p:cNvPr>
            <p:cNvSpPr>
              <a:spLocks noChangeArrowheads="1"/>
            </p:cNvSpPr>
            <p:nvPr/>
          </p:nvSpPr>
          <p:spPr bwMode="auto">
            <a:xfrm>
              <a:off x="4948982" y="1168122"/>
              <a:ext cx="1406525" cy="4521756"/>
            </a:xfrm>
            <a:prstGeom prst="rect">
              <a:avLst/>
            </a:prstGeom>
            <a:solidFill>
              <a:schemeClr val="accent1"/>
            </a:solidFill>
            <a:ln w="19050" algn="ctr">
              <a:noFill/>
              <a:miter lim="800000"/>
              <a:headEnd/>
              <a:tailEnd/>
            </a:ln>
          </p:spPr>
          <p:txBody>
            <a:bodyPr wrap="square" lIns="88900" tIns="88900" rIns="88900" bIns="88900" anchor="ctr"/>
            <a:lstStyle/>
            <a:p>
              <a:pPr marR="0" lvl="0" algn="ctr" defTabSz="914400" rtl="0" eaLnBrk="1" fontAlgn="auto" latinLnBrk="0" hangingPunct="1">
                <a:lnSpc>
                  <a:spcPct val="100000"/>
                </a:lnSpc>
                <a:spcBef>
                  <a:spcPts val="0"/>
                </a:spcBef>
                <a:spcAft>
                  <a:spcPts val="0"/>
                </a:spcAft>
                <a:buClrTx/>
                <a:buSzTx/>
                <a:tabLst/>
                <a:defRPr/>
              </a:pPr>
              <a:endParaRPr kumimoji="0" lang="en-US" altLang="ja-JP" sz="1400" b="1" i="0" u="none" strike="noStrike" kern="1200" cap="none" spc="0" normalizeH="0" baseline="0" noProof="0">
                <a:ln>
                  <a:noFill/>
                </a:ln>
                <a:solidFill>
                  <a:prstClr val="black"/>
                </a:solidFill>
                <a:effectLst/>
                <a:uLnTx/>
                <a:uFillTx/>
                <a:latin typeface="Calibri"/>
                <a:ea typeface="ＭＳ Ｐゴシック"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lang="en-US" altLang="ja-JP" sz="1400" b="1">
                <a:solidFill>
                  <a:prstClr val="black"/>
                </a:solidFill>
                <a:latin typeface="Calibri"/>
                <a:ea typeface="ＭＳ Ｐゴシック" pitchFamily="50" charset="-128"/>
              </a:endParaRPr>
            </a:p>
            <a:p>
              <a:pPr marR="0" lvl="0" algn="ctr" defTabSz="914400" rtl="0" eaLnBrk="1" fontAlgn="auto" latinLnBrk="0" hangingPunct="1">
                <a:lnSpc>
                  <a:spcPct val="100000"/>
                </a:lnSpc>
                <a:spcBef>
                  <a:spcPts val="0"/>
                </a:spcBef>
                <a:spcAft>
                  <a:spcPts val="0"/>
                </a:spcAft>
                <a:buClrTx/>
                <a:buSzTx/>
                <a:tabLst/>
                <a:defRPr/>
              </a:pPr>
              <a:r>
                <a:rPr kumimoji="0" lang="en-US" altLang="ja-JP" sz="1400" b="1" i="0" u="none" strike="noStrike" kern="1200" cap="none" spc="0" normalizeH="0" baseline="0" noProof="0">
                  <a:ln>
                    <a:noFill/>
                  </a:ln>
                  <a:solidFill>
                    <a:prstClr val="black"/>
                  </a:solidFill>
                  <a:effectLst/>
                  <a:uLnTx/>
                  <a:uFillTx/>
                  <a:latin typeface="Calibri"/>
                  <a:ea typeface="ＭＳ Ｐゴシック" pitchFamily="50" charset="-128"/>
                  <a:cs typeface="+mn-cs"/>
                </a:rPr>
                <a:t>Question</a:t>
              </a:r>
              <a:r>
                <a:rPr lang="en-US" altLang="ja-JP" sz="1400" b="1">
                  <a:solidFill>
                    <a:prstClr val="black"/>
                  </a:solidFill>
                  <a:latin typeface="Calibri"/>
                  <a:ea typeface="ＭＳ Ｐゴシック" pitchFamily="50" charset="-128"/>
                </a:rPr>
                <a:t>: </a:t>
              </a:r>
              <a:r>
                <a:rPr lang="en-US" altLang="ja-JP" sz="1400">
                  <a:solidFill>
                    <a:prstClr val="black"/>
                  </a:solidFill>
                  <a:latin typeface="Calibri"/>
                  <a:ea typeface="ＭＳ Ｐゴシック" pitchFamily="50" charset="-128"/>
                </a:rPr>
                <a:t>Are any of the genres undervalued?  </a:t>
              </a:r>
            </a:p>
            <a:p>
              <a:pPr marR="0" lvl="0" algn="ctr" defTabSz="914400" rtl="0" eaLnBrk="1" fontAlgn="auto" latinLnBrk="0" hangingPunct="1">
                <a:lnSpc>
                  <a:spcPct val="100000"/>
                </a:lnSpc>
                <a:spcBef>
                  <a:spcPts val="0"/>
                </a:spcBef>
                <a:spcAft>
                  <a:spcPts val="0"/>
                </a:spcAft>
                <a:buClrTx/>
                <a:buSzTx/>
                <a:tabLst/>
                <a:defRPr/>
              </a:pP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r>
                <a:rPr kumimoji="0" lang="en-US" altLang="ja-JP" sz="1400" b="1" i="0" u="none" strike="noStrike" kern="1200" cap="none" spc="0" normalizeH="0" baseline="0" noProof="0">
                  <a:ln>
                    <a:noFill/>
                  </a:ln>
                  <a:solidFill>
                    <a:prstClr val="black"/>
                  </a:solidFill>
                  <a:effectLst/>
                  <a:uLnTx/>
                  <a:uFillTx/>
                  <a:latin typeface="Calibri"/>
                  <a:ea typeface="ＭＳ Ｐゴシック" pitchFamily="50" charset="-128"/>
                  <a:cs typeface="+mn-cs"/>
                </a:rPr>
                <a:t>Value: </a:t>
              </a:r>
              <a:r>
                <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rPr>
                <a:t>Identifying genres with high likability and low quantity of material</a:t>
              </a:r>
              <a:r>
                <a:rPr lang="en-US" altLang="ja-JP" sz="1400">
                  <a:solidFill>
                    <a:prstClr val="black"/>
                  </a:solidFill>
                  <a:latin typeface="Calibri"/>
                  <a:ea typeface="ＭＳ Ｐゴシック" pitchFamily="50" charset="-128"/>
                </a:rPr>
                <a:t> exposes an opening in the film industry for Computing Vision to successfully create in while facing minimal competition. </a:t>
              </a:r>
              <a:endParaRPr kumimoji="0" lang="en-US" altLang="ja-JP" sz="1400" b="0" i="0" u="none" strike="noStrike" kern="1200" cap="none" spc="0" normalizeH="0" baseline="0" noProof="0">
                <a:ln>
                  <a:noFill/>
                </a:ln>
                <a:solidFill>
                  <a:prstClr val="black"/>
                </a:solidFill>
                <a:effectLst/>
                <a:uLnTx/>
                <a:uFillTx/>
                <a:latin typeface="Calibri"/>
                <a:ea typeface="ＭＳ Ｐゴシック" pitchFamily="50" charset="-128"/>
                <a:cs typeface="+mn-cs"/>
              </a:endParaRPr>
            </a:p>
          </p:txBody>
        </p:sp>
      </p:grpSp>
      <p:sp>
        <p:nvSpPr>
          <p:cNvPr id="24" name="TextBox 23">
            <a:extLst>
              <a:ext uri="{FF2B5EF4-FFF2-40B4-BE49-F238E27FC236}">
                <a16:creationId xmlns:a16="http://schemas.microsoft.com/office/drawing/2014/main" id="{A97B0196-5DA5-49C1-96CD-8E9BBC272EC2}"/>
              </a:ext>
            </a:extLst>
          </p:cNvPr>
          <p:cNvSpPr txBox="1"/>
          <p:nvPr/>
        </p:nvSpPr>
        <p:spPr>
          <a:xfrm>
            <a:off x="4441295" y="1270353"/>
            <a:ext cx="2021194" cy="276999"/>
          </a:xfrm>
          <a:prstGeom prst="rect">
            <a:avLst/>
          </a:prstGeom>
          <a:noFill/>
        </p:spPr>
        <p:txBody>
          <a:bodyPr wrap="square" lIns="0" tIns="0" rIns="0" bIns="0" rtlCol="0">
            <a:spAutoFit/>
          </a:bodyPr>
          <a:lstStyle/>
          <a:p>
            <a:pPr algn="ctr">
              <a:spcBef>
                <a:spcPts val="600"/>
              </a:spcBef>
              <a:buSzPct val="100000"/>
            </a:pPr>
            <a:r>
              <a:rPr lang="en-US">
                <a:solidFill>
                  <a:srgbClr val="313131"/>
                </a:solidFill>
              </a:rPr>
              <a:t>Genres</a:t>
            </a:r>
          </a:p>
        </p:txBody>
      </p:sp>
      <p:sp>
        <p:nvSpPr>
          <p:cNvPr id="25" name="TextBox 24">
            <a:extLst>
              <a:ext uri="{FF2B5EF4-FFF2-40B4-BE49-F238E27FC236}">
                <a16:creationId xmlns:a16="http://schemas.microsoft.com/office/drawing/2014/main" id="{3FA1FB7B-9223-48D3-B10E-90B7AA91E332}"/>
              </a:ext>
            </a:extLst>
          </p:cNvPr>
          <p:cNvSpPr txBox="1"/>
          <p:nvPr/>
        </p:nvSpPr>
        <p:spPr>
          <a:xfrm>
            <a:off x="6985929" y="1273193"/>
            <a:ext cx="2021194" cy="276999"/>
          </a:xfrm>
          <a:prstGeom prst="rect">
            <a:avLst/>
          </a:prstGeom>
          <a:noFill/>
        </p:spPr>
        <p:txBody>
          <a:bodyPr wrap="square" lIns="0" tIns="0" rIns="0" bIns="0" rtlCol="0">
            <a:spAutoFit/>
          </a:bodyPr>
          <a:lstStyle/>
          <a:p>
            <a:pPr algn="ctr">
              <a:spcBef>
                <a:spcPts val="600"/>
              </a:spcBef>
              <a:buSzPct val="100000"/>
            </a:pPr>
            <a:r>
              <a:rPr lang="en-US">
                <a:solidFill>
                  <a:srgbClr val="313131"/>
                </a:solidFill>
              </a:rPr>
              <a:t>Actors</a:t>
            </a:r>
          </a:p>
        </p:txBody>
      </p:sp>
      <p:sp>
        <p:nvSpPr>
          <p:cNvPr id="26" name="TextBox 25">
            <a:extLst>
              <a:ext uri="{FF2B5EF4-FFF2-40B4-BE49-F238E27FC236}">
                <a16:creationId xmlns:a16="http://schemas.microsoft.com/office/drawing/2014/main" id="{5B326E7C-9F0E-4BE6-96C2-D19A360CCB22}"/>
              </a:ext>
            </a:extLst>
          </p:cNvPr>
          <p:cNvSpPr txBox="1"/>
          <p:nvPr/>
        </p:nvSpPr>
        <p:spPr>
          <a:xfrm>
            <a:off x="9542032" y="1270354"/>
            <a:ext cx="2021194" cy="276999"/>
          </a:xfrm>
          <a:prstGeom prst="rect">
            <a:avLst/>
          </a:prstGeom>
          <a:noFill/>
        </p:spPr>
        <p:txBody>
          <a:bodyPr wrap="square" lIns="0" tIns="0" rIns="0" bIns="0" rtlCol="0">
            <a:spAutoFit/>
          </a:bodyPr>
          <a:lstStyle/>
          <a:p>
            <a:pPr algn="ctr">
              <a:spcBef>
                <a:spcPts val="600"/>
              </a:spcBef>
              <a:buSzPct val="100000"/>
            </a:pPr>
            <a:r>
              <a:rPr lang="en-US">
                <a:solidFill>
                  <a:srgbClr val="313131"/>
                </a:solidFill>
              </a:rPr>
              <a:t>Directors</a:t>
            </a:r>
          </a:p>
        </p:txBody>
      </p:sp>
      <p:sp>
        <p:nvSpPr>
          <p:cNvPr id="27" name="TextBox 26">
            <a:extLst>
              <a:ext uri="{FF2B5EF4-FFF2-40B4-BE49-F238E27FC236}">
                <a16:creationId xmlns:a16="http://schemas.microsoft.com/office/drawing/2014/main" id="{A5DA9DF0-1AF4-4CDF-8C25-17BD5C5D334A}"/>
              </a:ext>
            </a:extLst>
          </p:cNvPr>
          <p:cNvSpPr txBox="1"/>
          <p:nvPr/>
        </p:nvSpPr>
        <p:spPr>
          <a:xfrm>
            <a:off x="923407" y="1197586"/>
            <a:ext cx="2124593"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a:solidFill>
                  <a:prstClr val="white"/>
                </a:solidFill>
                <a:latin typeface="Calibri"/>
                <a:ea typeface="ＭＳ Ｐゴシック" pitchFamily="50" charset="-128"/>
              </a:rPr>
              <a:t>Data Description </a:t>
            </a:r>
          </a:p>
        </p:txBody>
      </p:sp>
      <p:sp>
        <p:nvSpPr>
          <p:cNvPr id="28" name="TextBox 27">
            <a:extLst>
              <a:ext uri="{FF2B5EF4-FFF2-40B4-BE49-F238E27FC236}">
                <a16:creationId xmlns:a16="http://schemas.microsoft.com/office/drawing/2014/main" id="{BBBAE1CF-B3A3-4DF0-A542-5485391593E9}"/>
              </a:ext>
            </a:extLst>
          </p:cNvPr>
          <p:cNvSpPr txBox="1"/>
          <p:nvPr/>
        </p:nvSpPr>
        <p:spPr>
          <a:xfrm>
            <a:off x="341523" y="6367749"/>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29" name="TextBox 28">
            <a:extLst>
              <a:ext uri="{FF2B5EF4-FFF2-40B4-BE49-F238E27FC236}">
                <a16:creationId xmlns:a16="http://schemas.microsoft.com/office/drawing/2014/main" id="{AFAE966B-F677-4158-A09D-EB410313F3ED}"/>
              </a:ext>
            </a:extLst>
          </p:cNvPr>
          <p:cNvSpPr txBox="1"/>
          <p:nvPr/>
        </p:nvSpPr>
        <p:spPr>
          <a:xfrm>
            <a:off x="8370983" y="6367748"/>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39374991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lang="en-US">
                <a:latin typeface="Calibri"/>
              </a:rPr>
              <a:t>Breakdown of movie genres across the industry according to the average rating and quantities of movies in each genre </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1 - Genre</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graphicFrame>
        <p:nvGraphicFramePr>
          <p:cNvPr id="4" name="Table 4">
            <a:extLst>
              <a:ext uri="{FF2B5EF4-FFF2-40B4-BE49-F238E27FC236}">
                <a16:creationId xmlns:a16="http://schemas.microsoft.com/office/drawing/2014/main" id="{2A9FCF2A-0C87-4CF8-B7D4-351311BFA5B1}"/>
              </a:ext>
            </a:extLst>
          </p:cNvPr>
          <p:cNvGraphicFramePr>
            <a:graphicFrameLocks noGrp="1"/>
          </p:cNvGraphicFramePr>
          <p:nvPr>
            <p:extLst>
              <p:ext uri="{D42A27DB-BD31-4B8C-83A1-F6EECF244321}">
                <p14:modId xmlns:p14="http://schemas.microsoft.com/office/powerpoint/2010/main" val="1117477055"/>
              </p:ext>
            </p:extLst>
          </p:nvPr>
        </p:nvGraphicFramePr>
        <p:xfrm>
          <a:off x="456483" y="1920895"/>
          <a:ext cx="3890470" cy="3058125"/>
        </p:xfrm>
        <a:graphic>
          <a:graphicData uri="http://schemas.openxmlformats.org/drawingml/2006/table">
            <a:tbl>
              <a:tblPr firstRow="1" bandRow="1">
                <a:tableStyleId>{93296810-A885-4BE3-A3E7-6D5BEEA58F35}</a:tableStyleId>
              </a:tblPr>
              <a:tblGrid>
                <a:gridCol w="3890470">
                  <a:extLst>
                    <a:ext uri="{9D8B030D-6E8A-4147-A177-3AD203B41FA5}">
                      <a16:colId xmlns:a16="http://schemas.microsoft.com/office/drawing/2014/main" val="2231351577"/>
                    </a:ext>
                  </a:extLst>
                </a:gridCol>
              </a:tblGrid>
              <a:tr h="611625">
                <a:tc>
                  <a:txBody>
                    <a:bodyPr/>
                    <a:lstStyle/>
                    <a:p>
                      <a:pPr algn="ctr"/>
                      <a:r>
                        <a:rPr lang="en-US" sz="2400"/>
                        <a:t>Scatter Plot Data</a:t>
                      </a:r>
                    </a:p>
                  </a:txBody>
                  <a:tcPr anchor="ctr"/>
                </a:tc>
                <a:extLst>
                  <a:ext uri="{0D108BD9-81ED-4DB2-BD59-A6C34878D82A}">
                    <a16:rowId xmlns:a16="http://schemas.microsoft.com/office/drawing/2014/main" val="652569038"/>
                  </a:ext>
                </a:extLst>
              </a:tr>
              <a:tr h="611625">
                <a:tc>
                  <a:txBody>
                    <a:bodyPr/>
                    <a:lstStyle/>
                    <a:p>
                      <a:pPr algn="ctr"/>
                      <a:r>
                        <a:rPr lang="en-US"/>
                        <a:t>Average Rating </a:t>
                      </a:r>
                    </a:p>
                  </a:txBody>
                  <a:tcPr anchor="ctr"/>
                </a:tc>
                <a:extLst>
                  <a:ext uri="{0D108BD9-81ED-4DB2-BD59-A6C34878D82A}">
                    <a16:rowId xmlns:a16="http://schemas.microsoft.com/office/drawing/2014/main" val="3220165579"/>
                  </a:ext>
                </a:extLst>
              </a:tr>
              <a:tr h="611625">
                <a:tc>
                  <a:txBody>
                    <a:bodyPr/>
                    <a:lstStyle/>
                    <a:p>
                      <a:pPr algn="ctr"/>
                      <a:r>
                        <a:rPr lang="en-US" b="1"/>
                        <a:t>6.1/10</a:t>
                      </a:r>
                    </a:p>
                  </a:txBody>
                  <a:tcPr anchor="ctr"/>
                </a:tc>
                <a:extLst>
                  <a:ext uri="{0D108BD9-81ED-4DB2-BD59-A6C34878D82A}">
                    <a16:rowId xmlns:a16="http://schemas.microsoft.com/office/drawing/2014/main" val="592907234"/>
                  </a:ext>
                </a:extLst>
              </a:tr>
              <a:tr h="611625">
                <a:tc>
                  <a:txBody>
                    <a:bodyPr/>
                    <a:lstStyle/>
                    <a:p>
                      <a:pPr algn="ctr"/>
                      <a:r>
                        <a:rPr lang="en-US"/>
                        <a:t>Average Total Number of Movies</a:t>
                      </a:r>
                    </a:p>
                  </a:txBody>
                  <a:tcPr anchor="ctr"/>
                </a:tc>
                <a:extLst>
                  <a:ext uri="{0D108BD9-81ED-4DB2-BD59-A6C34878D82A}">
                    <a16:rowId xmlns:a16="http://schemas.microsoft.com/office/drawing/2014/main" val="3112153822"/>
                  </a:ext>
                </a:extLst>
              </a:tr>
              <a:tr h="611625">
                <a:tc>
                  <a:txBody>
                    <a:bodyPr/>
                    <a:lstStyle/>
                    <a:p>
                      <a:pPr algn="ctr"/>
                      <a:r>
                        <a:rPr lang="en-US" b="1"/>
                        <a:t>2262</a:t>
                      </a:r>
                    </a:p>
                  </a:txBody>
                  <a:tcPr anchor="ctr"/>
                </a:tc>
                <a:extLst>
                  <a:ext uri="{0D108BD9-81ED-4DB2-BD59-A6C34878D82A}">
                    <a16:rowId xmlns:a16="http://schemas.microsoft.com/office/drawing/2014/main" val="2565742747"/>
                  </a:ext>
                </a:extLst>
              </a:tr>
            </a:tbl>
          </a:graphicData>
        </a:graphic>
      </p:graphicFrame>
      <p:pic>
        <p:nvPicPr>
          <p:cNvPr id="9" name="Picture 8" descr="Chart, scatter chart&#10;&#10;Description automatically generated">
            <a:extLst>
              <a:ext uri="{FF2B5EF4-FFF2-40B4-BE49-F238E27FC236}">
                <a16:creationId xmlns:a16="http://schemas.microsoft.com/office/drawing/2014/main" id="{9B569E1B-015D-4339-B635-271D81A10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96" y="1207371"/>
            <a:ext cx="7373021" cy="5117679"/>
          </a:xfrm>
          <a:prstGeom prst="rect">
            <a:avLst/>
          </a:prstGeom>
        </p:spPr>
      </p:pic>
      <p:sp>
        <p:nvSpPr>
          <p:cNvPr id="2" name="Rectangle 1">
            <a:extLst>
              <a:ext uri="{FF2B5EF4-FFF2-40B4-BE49-F238E27FC236}">
                <a16:creationId xmlns:a16="http://schemas.microsoft.com/office/drawing/2014/main" id="{048A95A8-F1D3-4C1B-94AE-70B0DC31F5E5}"/>
              </a:ext>
            </a:extLst>
          </p:cNvPr>
          <p:cNvSpPr/>
          <p:nvPr/>
        </p:nvSpPr>
        <p:spPr>
          <a:xfrm>
            <a:off x="9504830" y="5185121"/>
            <a:ext cx="2063715"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08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599"/>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The music genre is the most lucrative genre due to its above average ratings and market size.  </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1 - Genre</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sp>
        <p:nvSpPr>
          <p:cNvPr id="10" name="TextBox 9">
            <a:extLst>
              <a:ext uri="{FF2B5EF4-FFF2-40B4-BE49-F238E27FC236}">
                <a16:creationId xmlns:a16="http://schemas.microsoft.com/office/drawing/2014/main" id="{CC084EB8-A170-4C5C-93A0-0CDCAD55355E}"/>
              </a:ext>
            </a:extLst>
          </p:cNvPr>
          <p:cNvSpPr txBox="1"/>
          <p:nvPr/>
        </p:nvSpPr>
        <p:spPr>
          <a:xfrm>
            <a:off x="10566850" y="1082733"/>
            <a:ext cx="914400" cy="369332"/>
          </a:xfrm>
          <a:prstGeom prst="rect">
            <a:avLst/>
          </a:prstGeom>
          <a:noFill/>
        </p:spPr>
        <p:txBody>
          <a:bodyPr wrap="square" rtlCol="0">
            <a:spAutoFit/>
          </a:bodyPr>
          <a:lstStyle/>
          <a:p>
            <a:r>
              <a:rPr lang="en-US"/>
              <a:t>Music</a:t>
            </a:r>
          </a:p>
        </p:txBody>
      </p:sp>
      <p:graphicFrame>
        <p:nvGraphicFramePr>
          <p:cNvPr id="13" name="Table 4">
            <a:extLst>
              <a:ext uri="{FF2B5EF4-FFF2-40B4-BE49-F238E27FC236}">
                <a16:creationId xmlns:a16="http://schemas.microsoft.com/office/drawing/2014/main" id="{3BBE7CB4-ABEA-4552-9877-A5CB13613A49}"/>
              </a:ext>
            </a:extLst>
          </p:cNvPr>
          <p:cNvGraphicFramePr>
            <a:graphicFrameLocks noGrp="1"/>
          </p:cNvGraphicFramePr>
          <p:nvPr>
            <p:extLst>
              <p:ext uri="{D42A27DB-BD31-4B8C-83A1-F6EECF244321}">
                <p14:modId xmlns:p14="http://schemas.microsoft.com/office/powerpoint/2010/main" val="1614163982"/>
              </p:ext>
            </p:extLst>
          </p:nvPr>
        </p:nvGraphicFramePr>
        <p:xfrm>
          <a:off x="501650" y="1319797"/>
          <a:ext cx="4064000" cy="3927248"/>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231351577"/>
                    </a:ext>
                  </a:extLst>
                </a:gridCol>
              </a:tblGrid>
              <a:tr h="437067">
                <a:tc>
                  <a:txBody>
                    <a:bodyPr/>
                    <a:lstStyle/>
                    <a:p>
                      <a:pPr algn="ctr"/>
                      <a:r>
                        <a:rPr lang="en-US" sz="2400"/>
                        <a:t>Scatter Plot Data</a:t>
                      </a:r>
                    </a:p>
                  </a:txBody>
                  <a:tcPr anchor="ctr">
                    <a:solidFill>
                      <a:srgbClr val="70AD47"/>
                    </a:solidFill>
                  </a:tcPr>
                </a:tc>
                <a:extLst>
                  <a:ext uri="{0D108BD9-81ED-4DB2-BD59-A6C34878D82A}">
                    <a16:rowId xmlns:a16="http://schemas.microsoft.com/office/drawing/2014/main" val="652569038"/>
                  </a:ext>
                </a:extLst>
              </a:tr>
              <a:tr h="433756">
                <a:tc>
                  <a:txBody>
                    <a:bodyPr/>
                    <a:lstStyle/>
                    <a:p>
                      <a:pPr algn="ctr"/>
                      <a:r>
                        <a:rPr lang="en-US"/>
                        <a:t>Average Rating </a:t>
                      </a:r>
                    </a:p>
                  </a:txBody>
                  <a:tcPr anchor="ctr"/>
                </a:tc>
                <a:extLst>
                  <a:ext uri="{0D108BD9-81ED-4DB2-BD59-A6C34878D82A}">
                    <a16:rowId xmlns:a16="http://schemas.microsoft.com/office/drawing/2014/main" val="3220165579"/>
                  </a:ext>
                </a:extLst>
              </a:tr>
              <a:tr h="433756">
                <a:tc>
                  <a:txBody>
                    <a:bodyPr/>
                    <a:lstStyle/>
                    <a:p>
                      <a:pPr algn="ctr"/>
                      <a:r>
                        <a:rPr lang="en-US" b="1"/>
                        <a:t>6.9/10</a:t>
                      </a:r>
                    </a:p>
                  </a:txBody>
                  <a:tcPr anchor="ctr"/>
                </a:tc>
                <a:extLst>
                  <a:ext uri="{0D108BD9-81ED-4DB2-BD59-A6C34878D82A}">
                    <a16:rowId xmlns:a16="http://schemas.microsoft.com/office/drawing/2014/main" val="592907234"/>
                  </a:ext>
                </a:extLst>
              </a:tr>
              <a:tr h="433756">
                <a:tc>
                  <a:txBody>
                    <a:bodyPr/>
                    <a:lstStyle/>
                    <a:p>
                      <a:pPr algn="ctr"/>
                      <a:r>
                        <a:rPr lang="en-US"/>
                        <a:t>Music Genre Rating </a:t>
                      </a:r>
                    </a:p>
                  </a:txBody>
                  <a:tcPr anchor="ctr"/>
                </a:tc>
                <a:extLst>
                  <a:ext uri="{0D108BD9-81ED-4DB2-BD59-A6C34878D82A}">
                    <a16:rowId xmlns:a16="http://schemas.microsoft.com/office/drawing/2014/main" val="3112153822"/>
                  </a:ext>
                </a:extLst>
              </a:tr>
              <a:tr h="433756">
                <a:tc>
                  <a:txBody>
                    <a:bodyPr/>
                    <a:lstStyle/>
                    <a:p>
                      <a:pPr algn="ctr"/>
                      <a:r>
                        <a:rPr lang="en-US" b="1"/>
                        <a:t>7.2/10</a:t>
                      </a:r>
                    </a:p>
                  </a:txBody>
                  <a:tcPr anchor="ctr"/>
                </a:tc>
                <a:extLst>
                  <a:ext uri="{0D108BD9-81ED-4DB2-BD59-A6C34878D82A}">
                    <a16:rowId xmlns:a16="http://schemas.microsoft.com/office/drawing/2014/main" val="2565742747"/>
                  </a:ext>
                </a:extLst>
              </a:tr>
              <a:tr h="433756">
                <a:tc>
                  <a:txBody>
                    <a:bodyPr/>
                    <a:lstStyle/>
                    <a:p>
                      <a:pPr algn="ctr"/>
                      <a:r>
                        <a:rPr lang="en-US"/>
                        <a:t>Average Total Number of Movies</a:t>
                      </a:r>
                    </a:p>
                  </a:txBody>
                  <a:tcPr anchor="ctr"/>
                </a:tc>
                <a:extLst>
                  <a:ext uri="{0D108BD9-81ED-4DB2-BD59-A6C34878D82A}">
                    <a16:rowId xmlns:a16="http://schemas.microsoft.com/office/drawing/2014/main" val="2363893216"/>
                  </a:ext>
                </a:extLst>
              </a:tr>
              <a:tr h="433756">
                <a:tc>
                  <a:txBody>
                    <a:bodyPr/>
                    <a:lstStyle/>
                    <a:p>
                      <a:pPr algn="ctr"/>
                      <a:r>
                        <a:rPr lang="en-US" b="1"/>
                        <a:t>166</a:t>
                      </a:r>
                    </a:p>
                  </a:txBody>
                  <a:tcPr anchor="ctr"/>
                </a:tc>
                <a:extLst>
                  <a:ext uri="{0D108BD9-81ED-4DB2-BD59-A6C34878D82A}">
                    <a16:rowId xmlns:a16="http://schemas.microsoft.com/office/drawing/2014/main" val="3428751070"/>
                  </a:ext>
                </a:extLst>
              </a:tr>
              <a:tr h="433756">
                <a:tc>
                  <a:txBody>
                    <a:bodyPr/>
                    <a:lstStyle/>
                    <a:p>
                      <a:pPr algn="ctr"/>
                      <a:r>
                        <a:rPr lang="en-US"/>
                        <a:t>Music Genre Number of Movies </a:t>
                      </a:r>
                    </a:p>
                  </a:txBody>
                  <a:tcPr anchor="ctr"/>
                </a:tc>
                <a:extLst>
                  <a:ext uri="{0D108BD9-81ED-4DB2-BD59-A6C34878D82A}">
                    <a16:rowId xmlns:a16="http://schemas.microsoft.com/office/drawing/2014/main" val="1536097221"/>
                  </a:ext>
                </a:extLst>
              </a:tr>
              <a:tr h="433756">
                <a:tc>
                  <a:txBody>
                    <a:bodyPr/>
                    <a:lstStyle/>
                    <a:p>
                      <a:pPr algn="ctr"/>
                      <a:r>
                        <a:rPr lang="en-US" b="1"/>
                        <a:t>308</a:t>
                      </a:r>
                    </a:p>
                  </a:txBody>
                  <a:tcPr anchor="ctr"/>
                </a:tc>
                <a:extLst>
                  <a:ext uri="{0D108BD9-81ED-4DB2-BD59-A6C34878D82A}">
                    <a16:rowId xmlns:a16="http://schemas.microsoft.com/office/drawing/2014/main" val="1240725393"/>
                  </a:ext>
                </a:extLst>
              </a:tr>
            </a:tbl>
          </a:graphicData>
        </a:graphic>
      </p:graphicFrame>
      <p:graphicFrame>
        <p:nvGraphicFramePr>
          <p:cNvPr id="14" name="Table 4">
            <a:extLst>
              <a:ext uri="{FF2B5EF4-FFF2-40B4-BE49-F238E27FC236}">
                <a16:creationId xmlns:a16="http://schemas.microsoft.com/office/drawing/2014/main" id="{B6B91FF5-F728-42AA-9B16-CBDCFD98DA86}"/>
              </a:ext>
            </a:extLst>
          </p:cNvPr>
          <p:cNvGraphicFramePr>
            <a:graphicFrameLocks noGrp="1"/>
          </p:cNvGraphicFramePr>
          <p:nvPr>
            <p:extLst>
              <p:ext uri="{D42A27DB-BD31-4B8C-83A1-F6EECF244321}">
                <p14:modId xmlns:p14="http://schemas.microsoft.com/office/powerpoint/2010/main" val="3872303523"/>
              </p:ext>
            </p:extLst>
          </p:nvPr>
        </p:nvGraphicFramePr>
        <p:xfrm>
          <a:off x="501650" y="5250209"/>
          <a:ext cx="4064000" cy="1226144"/>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231351577"/>
                    </a:ext>
                  </a:extLst>
                </a:gridCol>
              </a:tblGrid>
              <a:tr h="345026">
                <a:tc>
                  <a:txBody>
                    <a:bodyPr/>
                    <a:lstStyle/>
                    <a:p>
                      <a:pPr algn="ctr"/>
                      <a:r>
                        <a:rPr lang="en-US" sz="2400"/>
                        <a:t>Statistical Test</a:t>
                      </a:r>
                    </a:p>
                  </a:txBody>
                  <a:tcPr anchor="ctr"/>
                </a:tc>
                <a:extLst>
                  <a:ext uri="{0D108BD9-81ED-4DB2-BD59-A6C34878D82A}">
                    <a16:rowId xmlns:a16="http://schemas.microsoft.com/office/drawing/2014/main" val="652569038"/>
                  </a:ext>
                </a:extLst>
              </a:tr>
              <a:tr h="384472">
                <a:tc>
                  <a:txBody>
                    <a:bodyPr/>
                    <a:lstStyle/>
                    <a:p>
                      <a:pPr algn="ctr"/>
                      <a:r>
                        <a:rPr lang="en-US"/>
                        <a:t>Hypothesis Test</a:t>
                      </a:r>
                    </a:p>
                  </a:txBody>
                  <a:tcPr anchor="ctr"/>
                </a:tc>
                <a:extLst>
                  <a:ext uri="{0D108BD9-81ED-4DB2-BD59-A6C34878D82A}">
                    <a16:rowId xmlns:a16="http://schemas.microsoft.com/office/drawing/2014/main" val="3220165579"/>
                  </a:ext>
                </a:extLst>
              </a:tr>
              <a:tr h="384472">
                <a:tc>
                  <a:txBody>
                    <a:bodyPr/>
                    <a:lstStyle/>
                    <a:p>
                      <a:pPr algn="ctr"/>
                      <a:r>
                        <a:rPr lang="en-US" b="1"/>
                        <a:t>Passed</a:t>
                      </a:r>
                    </a:p>
                  </a:txBody>
                  <a:tcPr anchor="ctr"/>
                </a:tc>
                <a:extLst>
                  <a:ext uri="{0D108BD9-81ED-4DB2-BD59-A6C34878D82A}">
                    <a16:rowId xmlns:a16="http://schemas.microsoft.com/office/drawing/2014/main" val="592907234"/>
                  </a:ext>
                </a:extLst>
              </a:tr>
            </a:tbl>
          </a:graphicData>
        </a:graphic>
      </p:graphicFrame>
      <p:pic>
        <p:nvPicPr>
          <p:cNvPr id="12" name="Picture 11" descr="Chart, scatter chart&#10;&#10;Description automatically generated">
            <a:extLst>
              <a:ext uri="{FF2B5EF4-FFF2-40B4-BE49-F238E27FC236}">
                <a16:creationId xmlns:a16="http://schemas.microsoft.com/office/drawing/2014/main" id="{D8BA3EFE-FD91-4FC5-8EB3-8C3624919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756" y="1151266"/>
            <a:ext cx="7404296" cy="5287139"/>
          </a:xfrm>
          <a:prstGeom prst="rect">
            <a:avLst/>
          </a:prstGeom>
        </p:spPr>
      </p:pic>
      <p:sp>
        <p:nvSpPr>
          <p:cNvPr id="8" name="Arrow: Down 7">
            <a:extLst>
              <a:ext uri="{FF2B5EF4-FFF2-40B4-BE49-F238E27FC236}">
                <a16:creationId xmlns:a16="http://schemas.microsoft.com/office/drawing/2014/main" id="{D5B6ADD2-5402-448C-A56A-55C91714D636}"/>
              </a:ext>
            </a:extLst>
          </p:cNvPr>
          <p:cNvSpPr/>
          <p:nvPr/>
        </p:nvSpPr>
        <p:spPr>
          <a:xfrm rot="13682307">
            <a:off x="11171710" y="1727495"/>
            <a:ext cx="309891" cy="53524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D600B80-79E4-4950-8E28-4305C2A4A310}"/>
              </a:ext>
            </a:extLst>
          </p:cNvPr>
          <p:cNvSpPr txBox="1"/>
          <p:nvPr/>
        </p:nvSpPr>
        <p:spPr>
          <a:xfrm>
            <a:off x="10475744" y="2085513"/>
            <a:ext cx="914400" cy="369332"/>
          </a:xfrm>
          <a:prstGeom prst="rect">
            <a:avLst/>
          </a:prstGeom>
          <a:noFill/>
        </p:spPr>
        <p:txBody>
          <a:bodyPr wrap="square" rtlCol="0">
            <a:spAutoFit/>
          </a:bodyPr>
          <a:lstStyle/>
          <a:p>
            <a:r>
              <a:rPr lang="en-US">
                <a:solidFill>
                  <a:srgbClr val="FF0000"/>
                </a:solidFill>
              </a:rPr>
              <a:t>Music</a:t>
            </a:r>
            <a:r>
              <a:rPr lang="en-US"/>
              <a:t> </a:t>
            </a:r>
          </a:p>
        </p:txBody>
      </p:sp>
    </p:spTree>
    <p:extLst>
      <p:ext uri="{BB962C8B-B14F-4D97-AF65-F5344CB8AC3E}">
        <p14:creationId xmlns:p14="http://schemas.microsoft.com/office/powerpoint/2010/main" val="190670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rPr>
              <a:t>Correlation between movie cast size and average moving rating </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Recommendation 2 - Cast</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pic>
        <p:nvPicPr>
          <p:cNvPr id="4" name="Picture 3" descr="Chart, box and whisker chart&#10;&#10;Description automatically generated">
            <a:extLst>
              <a:ext uri="{FF2B5EF4-FFF2-40B4-BE49-F238E27FC236}">
                <a16:creationId xmlns:a16="http://schemas.microsoft.com/office/drawing/2014/main" id="{E3AA3A18-63AC-498D-8EB4-86A72E5A5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99" y="1617888"/>
            <a:ext cx="4760545" cy="3837273"/>
          </a:xfrm>
          <a:prstGeom prst="rect">
            <a:avLst/>
          </a:prstGeom>
        </p:spPr>
      </p:pic>
      <p:pic>
        <p:nvPicPr>
          <p:cNvPr id="6" name="Picture 5" descr="Chart&#10;&#10;Description automatically generated">
            <a:extLst>
              <a:ext uri="{FF2B5EF4-FFF2-40B4-BE49-F238E27FC236}">
                <a16:creationId xmlns:a16="http://schemas.microsoft.com/office/drawing/2014/main" id="{3E02AEB6-1305-473A-B66F-BE3BD033F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17888"/>
            <a:ext cx="5528344" cy="3837272"/>
          </a:xfrm>
          <a:prstGeom prst="rect">
            <a:avLst/>
          </a:prstGeom>
        </p:spPr>
      </p:pic>
      <p:sp>
        <p:nvSpPr>
          <p:cNvPr id="7" name="TextBox 6">
            <a:extLst>
              <a:ext uri="{FF2B5EF4-FFF2-40B4-BE49-F238E27FC236}">
                <a16:creationId xmlns:a16="http://schemas.microsoft.com/office/drawing/2014/main" id="{8C783F1E-036F-4202-9BD1-9F0B6ADEEFBA}"/>
              </a:ext>
            </a:extLst>
          </p:cNvPr>
          <p:cNvSpPr txBox="1"/>
          <p:nvPr/>
        </p:nvSpPr>
        <p:spPr>
          <a:xfrm>
            <a:off x="1505117" y="5837068"/>
            <a:ext cx="3649509" cy="646331"/>
          </a:xfrm>
          <a:prstGeom prst="rect">
            <a:avLst/>
          </a:prstGeom>
          <a:solidFill>
            <a:srgbClr val="70AD47"/>
          </a:solidFill>
        </p:spPr>
        <p:txBody>
          <a:bodyPr wrap="square" rtlCol="0">
            <a:spAutoFit/>
          </a:bodyPr>
          <a:lstStyle/>
          <a:p>
            <a:r>
              <a:rPr lang="en-US">
                <a:solidFill>
                  <a:schemeClr val="bg1"/>
                </a:solidFill>
              </a:rPr>
              <a:t>Cast size does not affect movie overall rating	 </a:t>
            </a:r>
          </a:p>
        </p:txBody>
      </p:sp>
      <p:sp>
        <p:nvSpPr>
          <p:cNvPr id="11" name="TextBox 10">
            <a:extLst>
              <a:ext uri="{FF2B5EF4-FFF2-40B4-BE49-F238E27FC236}">
                <a16:creationId xmlns:a16="http://schemas.microsoft.com/office/drawing/2014/main" id="{32EB5E82-8C56-4585-A4BA-4689806B5AF4}"/>
              </a:ext>
            </a:extLst>
          </p:cNvPr>
          <p:cNvSpPr txBox="1"/>
          <p:nvPr/>
        </p:nvSpPr>
        <p:spPr>
          <a:xfrm>
            <a:off x="7540427" y="5837068"/>
            <a:ext cx="3545661" cy="646331"/>
          </a:xfrm>
          <a:prstGeom prst="rect">
            <a:avLst/>
          </a:prstGeom>
          <a:solidFill>
            <a:srgbClr val="70AD47"/>
          </a:solidFill>
        </p:spPr>
        <p:txBody>
          <a:bodyPr wrap="square" rtlCol="0">
            <a:spAutoFit/>
          </a:bodyPr>
          <a:lstStyle/>
          <a:p>
            <a:r>
              <a:rPr lang="en-US">
                <a:solidFill>
                  <a:schemeClr val="bg1"/>
                </a:solidFill>
              </a:rPr>
              <a:t>The most popular cast features four main characters</a:t>
            </a:r>
          </a:p>
        </p:txBody>
      </p:sp>
    </p:spTree>
    <p:extLst>
      <p:ext uri="{BB962C8B-B14F-4D97-AF65-F5344CB8AC3E}">
        <p14:creationId xmlns:p14="http://schemas.microsoft.com/office/powerpoint/2010/main" val="1558825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gn="ctr">
          <a:lnSpc>
            <a:spcPct val="106000"/>
          </a:lnSpc>
          <a:buFont typeface="Wingdings 2" pitchFamily="18" charset="2"/>
          <a:buNone/>
          <a:defRPr sz="1600" b="1" dirty="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2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4.xml><?xml version="1.0" encoding="utf-8"?>
<a:theme xmlns:a="http://schemas.openxmlformats.org/drawingml/2006/main" name="4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18</Notes>
  <HiddenSlides>2</HiddenSlide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Office Theme</vt:lpstr>
      <vt:lpstr>Deloitte Brand Theme</vt:lpstr>
      <vt:lpstr>2_Deloitte Brand Theme</vt:lpstr>
      <vt:lpstr>4_Deloitte Brand Theme</vt:lpstr>
      <vt:lpstr> Studio Pod Analytics  Computing Vision: Film Type Discovery </vt:lpstr>
      <vt:lpstr>PowerPoint Presentation</vt:lpstr>
      <vt:lpstr>Agenda</vt:lpstr>
      <vt:lpstr>PowerPoint Presentation</vt:lpstr>
      <vt:lpstr>PowerPoint Presentation</vt:lpstr>
      <vt:lpstr>Analysis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Elsaker, Sheri</dc:creator>
  <cp:revision>1</cp:revision>
  <dcterms:created xsi:type="dcterms:W3CDTF">2022-10-24T21:12:50Z</dcterms:created>
  <dcterms:modified xsi:type="dcterms:W3CDTF">2022-10-28T17:55:44Z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2022-10-24T21:12:50Z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e98d56cd-3fdb-4800-8245-568e936adb4c</vt:lpwstr>
  </property>
  <property fmtid="{D5CDD505-2E9C-101B-9397-08002B2CF9AE}" pid="8" name="MSIP_Label_ea60d57e-af5b-4752-ac57-3e4f28ca11dc_ContentBits">
    <vt:lpwstr>0</vt:lpwstr>
  </property>
</Properties>
</file>