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5C0A751-7241-4CD3-8196-CF019E6C93E1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5DA7CF8-3E35-41DB-8113-AB1E17D88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172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0A751-7241-4CD3-8196-CF019E6C93E1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7CF8-3E35-41DB-8113-AB1E17D88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58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0A751-7241-4CD3-8196-CF019E6C93E1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7CF8-3E35-41DB-8113-AB1E17D88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129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0A751-7241-4CD3-8196-CF019E6C93E1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7CF8-3E35-41DB-8113-AB1E17D8886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1170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0A751-7241-4CD3-8196-CF019E6C93E1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7CF8-3E35-41DB-8113-AB1E17D88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962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0A751-7241-4CD3-8196-CF019E6C93E1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7CF8-3E35-41DB-8113-AB1E17D88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2432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0A751-7241-4CD3-8196-CF019E6C93E1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7CF8-3E35-41DB-8113-AB1E17D88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80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0A751-7241-4CD3-8196-CF019E6C93E1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7CF8-3E35-41DB-8113-AB1E17D88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08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0A751-7241-4CD3-8196-CF019E6C93E1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7CF8-3E35-41DB-8113-AB1E17D88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29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0A751-7241-4CD3-8196-CF019E6C93E1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7CF8-3E35-41DB-8113-AB1E17D88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68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0A751-7241-4CD3-8196-CF019E6C93E1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7CF8-3E35-41DB-8113-AB1E17D88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664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0A751-7241-4CD3-8196-CF019E6C93E1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7CF8-3E35-41DB-8113-AB1E17D88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088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0A751-7241-4CD3-8196-CF019E6C93E1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7CF8-3E35-41DB-8113-AB1E17D88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41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0A751-7241-4CD3-8196-CF019E6C93E1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7CF8-3E35-41DB-8113-AB1E17D88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80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0A751-7241-4CD3-8196-CF019E6C93E1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7CF8-3E35-41DB-8113-AB1E17D88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344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0A751-7241-4CD3-8196-CF019E6C93E1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7CF8-3E35-41DB-8113-AB1E17D88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747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0A751-7241-4CD3-8196-CF019E6C93E1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7CF8-3E35-41DB-8113-AB1E17D88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43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0A751-7241-4CD3-8196-CF019E6C93E1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A7CF8-3E35-41DB-8113-AB1E17D88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2169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.org/" TargetMode="External"/><Relationship Id="rId2" Type="http://schemas.openxmlformats.org/officeDocument/2006/relationships/hyperlink" Target="https://www.continuum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naconda.com/download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Installing and using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Dawgs Presentation</a:t>
            </a:r>
          </a:p>
          <a:p>
            <a:r>
              <a:rPr lang="en-US" dirty="0"/>
              <a:t>By Jonathan Waring</a:t>
            </a:r>
          </a:p>
        </p:txBody>
      </p:sp>
    </p:spTree>
    <p:extLst>
      <p:ext uri="{BB962C8B-B14F-4D97-AF65-F5344CB8AC3E}">
        <p14:creationId xmlns:p14="http://schemas.microsoft.com/office/powerpoint/2010/main" val="723167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Anaconda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Anaconda is an incredibly popular Python distribution platform. It's the product of </a:t>
            </a:r>
            <a:r>
              <a:rPr lang="en-US" u="sng" dirty="0">
                <a:hlinkClick r:id="rId2"/>
              </a:rPr>
              <a:t>Continuum Analytics</a:t>
            </a:r>
            <a:r>
              <a:rPr lang="en-US" dirty="0"/>
              <a:t>, and is effectively the </a:t>
            </a:r>
            <a:r>
              <a:rPr lang="en-US" i="1" dirty="0"/>
              <a:t>de </a:t>
            </a:r>
            <a:r>
              <a:rPr lang="en-US" i="1" dirty="0" err="1"/>
              <a:t>facto</a:t>
            </a:r>
            <a:r>
              <a:rPr lang="en-US" dirty="0" err="1"/>
              <a:t>way</a:t>
            </a:r>
            <a:r>
              <a:rPr lang="en-US" dirty="0"/>
              <a:t> to interact with the Python ecosystem at this point.</a:t>
            </a:r>
          </a:p>
          <a:p>
            <a:pPr lvl="1"/>
            <a:r>
              <a:rPr lang="en-US" i="1" dirty="0"/>
              <a:t>Translation: Use Anaconda for installing Python. </a:t>
            </a:r>
            <a:r>
              <a:rPr lang="en-US" b="1" i="1" dirty="0"/>
              <a:t>DO NOT USE</a:t>
            </a:r>
            <a:r>
              <a:rPr lang="en-US" i="1" dirty="0"/>
              <a:t> </a:t>
            </a:r>
            <a:r>
              <a:rPr lang="en-US" i="1" u="sng" dirty="0">
                <a:hlinkClick r:id="rId3"/>
              </a:rPr>
              <a:t>python.org</a:t>
            </a:r>
            <a:r>
              <a:rPr lang="en-US" i="1" dirty="0"/>
              <a:t> unless you are super comfortable with micromanaging your Python install and the packages you download</a:t>
            </a:r>
          </a:p>
          <a:p>
            <a:r>
              <a:rPr lang="en-US" dirty="0"/>
              <a:t>Installing Anaconda is pretty easy: </a:t>
            </a:r>
            <a:r>
              <a:rPr lang="en-US" dirty="0">
                <a:hlinkClick r:id="rId4"/>
              </a:rPr>
              <a:t>https://www.anaconda.com/download/</a:t>
            </a:r>
            <a:r>
              <a:rPr lang="en-US" dirty="0"/>
              <a:t> </a:t>
            </a:r>
            <a:endParaRPr lang="en-US" i="1" dirty="0"/>
          </a:p>
          <a:p>
            <a:pPr marL="457200" lvl="1" indent="0">
              <a:buNone/>
            </a:pPr>
            <a:endParaRPr lang="en-US" i="1" dirty="0"/>
          </a:p>
          <a:p>
            <a:pPr lvl="1"/>
            <a:endParaRPr lang="en-US" i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175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530" y="191913"/>
            <a:ext cx="8435307" cy="318739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6161945" y="2703508"/>
            <a:ext cx="56092" cy="1987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6427148" y="2703893"/>
            <a:ext cx="4578" cy="1983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6659217" y="2703507"/>
            <a:ext cx="65952" cy="2086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73726" y="2912165"/>
            <a:ext cx="6370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Click on the appropriate Operating System that you are using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803" y="3724208"/>
            <a:ext cx="8452284" cy="2609984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943094" y="5730225"/>
            <a:ext cx="2225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Download Python 3.6</a:t>
            </a:r>
          </a:p>
        </p:txBody>
      </p:sp>
    </p:spTree>
    <p:extLst>
      <p:ext uri="{BB962C8B-B14F-4D97-AF65-F5344CB8AC3E}">
        <p14:creationId xmlns:p14="http://schemas.microsoft.com/office/powerpoint/2010/main" val="3375511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Anaconda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92895"/>
            <a:ext cx="9905999" cy="3541714"/>
          </a:xfrm>
        </p:spPr>
        <p:txBody>
          <a:bodyPr/>
          <a:lstStyle/>
          <a:p>
            <a:r>
              <a:rPr lang="en-US" dirty="0"/>
              <a:t>Once the Anaconda3-*.exe file is done downloading, open it up to start the installer</a:t>
            </a:r>
          </a:p>
          <a:p>
            <a:r>
              <a:rPr lang="en-US" dirty="0"/>
              <a:t>Hit the next button, and agree to the license on the next page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340" y="3344400"/>
            <a:ext cx="4239408" cy="328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910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Anaconda Download setting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95038" y="2249488"/>
            <a:ext cx="4571136" cy="35417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159" y="2249488"/>
            <a:ext cx="4528813" cy="352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645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2" y="442925"/>
            <a:ext cx="9905998" cy="1478570"/>
          </a:xfrm>
        </p:spPr>
        <p:txBody>
          <a:bodyPr/>
          <a:lstStyle/>
          <a:p>
            <a:r>
              <a:rPr lang="en-US" dirty="0"/>
              <a:t>Anaconda Navigator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1" y="1762469"/>
            <a:ext cx="9905999" cy="3541714"/>
          </a:xfrm>
        </p:spPr>
        <p:txBody>
          <a:bodyPr/>
          <a:lstStyle/>
          <a:p>
            <a:r>
              <a:rPr lang="en-US" dirty="0"/>
              <a:t>Once the download is complete, search for “Anaconda Navigator” on your computer and open it up</a:t>
            </a:r>
          </a:p>
          <a:p>
            <a:r>
              <a:rPr lang="en-US" dirty="0"/>
              <a:t>We’ll explain more about what’s in there</a:t>
            </a:r>
          </a:p>
        </p:txBody>
      </p:sp>
    </p:spTree>
    <p:extLst>
      <p:ext uri="{BB962C8B-B14F-4D97-AF65-F5344CB8AC3E}">
        <p14:creationId xmlns:p14="http://schemas.microsoft.com/office/powerpoint/2010/main" val="41798214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40</TotalTime>
  <Words>102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</vt:lpstr>
      <vt:lpstr>Installing and using Python</vt:lpstr>
      <vt:lpstr>Installing Anaconda</vt:lpstr>
      <vt:lpstr>PowerPoint Presentation</vt:lpstr>
      <vt:lpstr>Installing Anaconda</vt:lpstr>
      <vt:lpstr>Anaconda Download setting</vt:lpstr>
      <vt:lpstr>Anaconda Navigator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and using Python</dc:title>
  <dc:creator>Jonathan Waring</dc:creator>
  <cp:lastModifiedBy>Jonathan Waring</cp:lastModifiedBy>
  <cp:revision>5</cp:revision>
  <dcterms:created xsi:type="dcterms:W3CDTF">2017-11-08T22:28:53Z</dcterms:created>
  <dcterms:modified xsi:type="dcterms:W3CDTF">2017-11-08T23:09:34Z</dcterms:modified>
</cp:coreProperties>
</file>