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-796150" y="2656200"/>
            <a:ext cx="6381300" cy="148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Coffee Shops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&amp;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Gentrification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599" y="138775"/>
            <a:ext cx="3813275" cy="486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Team Members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Kevin Taylor - Data Munging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Gary Frankhause</a:t>
            </a:r>
            <a:r>
              <a:rPr lang="en" sz="2400">
                <a:solidFill>
                  <a:srgbClr val="000000"/>
                </a:solidFill>
              </a:rPr>
              <a:t>r - Leaflet and Mapping Landing Page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John Warlop - Flask and Heroku Integration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Does the introduction of coffee shops foretell the gentrification of the surrounding neighborhood?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so,could knowing this be used as a way to figure out which neighborhoods would be the best to invest in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Munging/</a:t>
            </a:r>
            <a:r>
              <a:rPr lang="en"/>
              <a:t>Collection/Cleaning</a:t>
            </a:r>
            <a:r>
              <a:rPr lang="en"/>
              <a:t> (Kevin)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Collected data from RedFin spanning 2012-2018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Foursquare API to gather information on coffee shops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GeoJSON data for San Diego neighborhoods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Merge data sets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page w/Leaflet (Gary)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Mapbox to create map of project area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Leaflet and JQuery to create </a:t>
            </a:r>
            <a:r>
              <a:rPr lang="en" sz="2400"/>
              <a:t>Time Slider</a:t>
            </a:r>
            <a:r>
              <a:rPr lang="en" sz="2400"/>
              <a:t> for coffee shops data points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D3 to create choropleth of Median Housing Prices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 and server side integration (John)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Landing page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Flask integration of team member files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Heroku integration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</a:t>
            </a:r>
            <a:r>
              <a:rPr lang="en"/>
              <a:t>Demonstration(Gary)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345" y="1300550"/>
            <a:ext cx="3785325" cy="29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Challenges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Housing data difficult to attain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Cleaning data from multiple sources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Accessing as much data as we needed proved to be too much to handle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Integrating JQuery time sliders w/choropleth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