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7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BC5D-2AE5-9F44-8F1E-8353FDB838CA}" type="datetimeFigureOut">
              <a:rPr lang="en-US" smtClean="0"/>
              <a:t>7/15/14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06C8-1715-F641-8556-6123D4C03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BC5D-2AE5-9F44-8F1E-8353FDB838CA}" type="datetimeFigureOut">
              <a:rPr lang="en-US" smtClean="0"/>
              <a:t>7/15/14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06C8-1715-F641-8556-6123D4C03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5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BC5D-2AE5-9F44-8F1E-8353FDB838CA}" type="datetimeFigureOut">
              <a:rPr lang="en-US" smtClean="0"/>
              <a:t>7/15/14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06C8-1715-F641-8556-6123D4C03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2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BC5D-2AE5-9F44-8F1E-8353FDB838CA}" type="datetimeFigureOut">
              <a:rPr lang="en-US" smtClean="0"/>
              <a:t>7/15/14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06C8-1715-F641-8556-6123D4C03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4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BC5D-2AE5-9F44-8F1E-8353FDB838CA}" type="datetimeFigureOut">
              <a:rPr lang="en-US" smtClean="0"/>
              <a:t>7/15/14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06C8-1715-F641-8556-6123D4C03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8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BC5D-2AE5-9F44-8F1E-8353FDB838CA}" type="datetimeFigureOut">
              <a:rPr lang="en-US" smtClean="0"/>
              <a:t>7/15/14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06C8-1715-F641-8556-6123D4C03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50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BC5D-2AE5-9F44-8F1E-8353FDB838CA}" type="datetimeFigureOut">
              <a:rPr lang="en-US" smtClean="0"/>
              <a:t>7/15/14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06C8-1715-F641-8556-6123D4C03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4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BC5D-2AE5-9F44-8F1E-8353FDB838CA}" type="datetimeFigureOut">
              <a:rPr lang="en-US" smtClean="0"/>
              <a:t>7/15/14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06C8-1715-F641-8556-6123D4C03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8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BC5D-2AE5-9F44-8F1E-8353FDB838CA}" type="datetimeFigureOut">
              <a:rPr lang="en-US" smtClean="0"/>
              <a:t>7/15/14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06C8-1715-F641-8556-6123D4C03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1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BC5D-2AE5-9F44-8F1E-8353FDB838CA}" type="datetimeFigureOut">
              <a:rPr lang="en-US" smtClean="0"/>
              <a:t>7/15/14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06C8-1715-F641-8556-6123D4C03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BC5D-2AE5-9F44-8F1E-8353FDB838CA}" type="datetimeFigureOut">
              <a:rPr lang="en-US" smtClean="0"/>
              <a:t>7/15/14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06C8-1715-F641-8556-6123D4C03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7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9BC5D-2AE5-9F44-8F1E-8353FDB838CA}" type="datetimeFigureOut">
              <a:rPr lang="en-US" smtClean="0"/>
              <a:t>7/15/14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206C8-1715-F641-8556-6123D4C03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2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13000" y="508000"/>
            <a:ext cx="2508250" cy="4286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papers_to_deliver</a:t>
            </a:r>
            <a:r>
              <a:rPr lang="en-US" dirty="0" smtClean="0"/>
              <a:t> = 65</a:t>
            </a:r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1269999" y="1619251"/>
            <a:ext cx="4794251" cy="57150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papers_to_deliver</a:t>
            </a:r>
            <a:r>
              <a:rPr lang="en-US" dirty="0" smtClean="0"/>
              <a:t> &gt; 0?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59400" y="3406775"/>
            <a:ext cx="2508250" cy="4286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</a:t>
            </a:r>
            <a:r>
              <a:rPr lang="en-US" dirty="0" err="1" smtClean="0"/>
              <a:t>papers_to_deliver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 flipV="1">
            <a:off x="650875" y="1889125"/>
            <a:ext cx="619124" cy="15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82625" y="1905001"/>
            <a:ext cx="0" cy="42862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0875" y="1460500"/>
            <a:ext cx="61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6" name="Straight Connector 15"/>
          <p:cNvCxnSpPr>
            <a:stCxn id="5" idx="3"/>
          </p:cNvCxnSpPr>
          <p:nvPr/>
        </p:nvCxnSpPr>
        <p:spPr>
          <a:xfrm>
            <a:off x="6064250" y="1905001"/>
            <a:ext cx="5556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619875" y="1889125"/>
            <a:ext cx="0" cy="1508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368925" y="4384675"/>
            <a:ext cx="2508250" cy="4286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papers_to_deliver</a:t>
            </a:r>
            <a:r>
              <a:rPr lang="en-US" dirty="0" smtClean="0"/>
              <a:t> - 1</a:t>
            </a:r>
            <a:endParaRPr lang="en-US" dirty="0"/>
          </a:p>
        </p:txBody>
      </p:sp>
      <p:cxnSp>
        <p:nvCxnSpPr>
          <p:cNvPr id="22" name="Straight Connector 21"/>
          <p:cNvCxnSpPr>
            <a:stCxn id="6" idx="2"/>
            <a:endCxn id="20" idx="0"/>
          </p:cNvCxnSpPr>
          <p:nvPr/>
        </p:nvCxnSpPr>
        <p:spPr>
          <a:xfrm>
            <a:off x="6613525" y="3835400"/>
            <a:ext cx="9525" cy="5492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73775" y="1470025"/>
            <a:ext cx="61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207375" y="396875"/>
            <a:ext cx="603250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65</a:t>
            </a:r>
          </a:p>
          <a:p>
            <a:r>
              <a:rPr lang="en-US" dirty="0" smtClean="0"/>
              <a:t>64</a:t>
            </a:r>
          </a:p>
          <a:p>
            <a:r>
              <a:rPr lang="en-US" dirty="0" smtClean="0"/>
              <a:t>63</a:t>
            </a:r>
          </a:p>
          <a:p>
            <a:r>
              <a:rPr lang="en-US" dirty="0" smtClean="0"/>
              <a:t>62</a:t>
            </a:r>
          </a:p>
          <a:p>
            <a:r>
              <a:rPr lang="en-US" dirty="0" smtClean="0"/>
              <a:t>61</a:t>
            </a:r>
          </a:p>
          <a:p>
            <a:r>
              <a:rPr lang="en-US" dirty="0" smtClean="0"/>
              <a:t>60</a:t>
            </a:r>
          </a:p>
          <a:p>
            <a:r>
              <a:rPr lang="en-US" dirty="0" smtClean="0"/>
              <a:t>59</a:t>
            </a:r>
          </a:p>
          <a:p>
            <a:r>
              <a:rPr lang="en-US" dirty="0" smtClean="0"/>
              <a:t>58</a:t>
            </a:r>
          </a:p>
          <a:p>
            <a:r>
              <a:rPr lang="en-US" dirty="0" smtClean="0"/>
              <a:t>57</a:t>
            </a:r>
          </a:p>
          <a:p>
            <a:r>
              <a:rPr lang="en-US" dirty="0" smtClean="0"/>
              <a:t>56</a:t>
            </a:r>
          </a:p>
          <a:p>
            <a:r>
              <a:rPr lang="en-US" dirty="0" smtClean="0"/>
              <a:t>55</a:t>
            </a:r>
          </a:p>
          <a:p>
            <a:r>
              <a:rPr lang="en-US" dirty="0" smtClean="0"/>
              <a:t>54</a:t>
            </a:r>
          </a:p>
          <a:p>
            <a:r>
              <a:rPr lang="en-US" dirty="0" smtClean="0"/>
              <a:t>53</a:t>
            </a:r>
          </a:p>
          <a:p>
            <a:r>
              <a:rPr lang="en-US" dirty="0" smtClean="0"/>
              <a:t>52</a:t>
            </a:r>
          </a:p>
          <a:p>
            <a:r>
              <a:rPr lang="en-US" dirty="0" smtClean="0"/>
              <a:t>51</a:t>
            </a:r>
          </a:p>
          <a:p>
            <a:r>
              <a:rPr lang="en-US" dirty="0" smtClean="0"/>
              <a:t>50</a:t>
            </a:r>
          </a:p>
          <a:p>
            <a:r>
              <a:rPr lang="en-US" dirty="0" smtClean="0"/>
              <a:t>49</a:t>
            </a:r>
          </a:p>
          <a:p>
            <a:r>
              <a:rPr lang="en-US" dirty="0" smtClean="0"/>
              <a:t>48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1</a:t>
            </a:r>
          </a:p>
        </p:txBody>
      </p:sp>
      <p:cxnSp>
        <p:nvCxnSpPr>
          <p:cNvPr id="30" name="Straight Connector 29"/>
          <p:cNvCxnSpPr>
            <a:stCxn id="20" idx="2"/>
          </p:cNvCxnSpPr>
          <p:nvPr/>
        </p:nvCxnSpPr>
        <p:spPr>
          <a:xfrm flipH="1">
            <a:off x="6619875" y="4813300"/>
            <a:ext cx="3175" cy="5524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683000" y="5365750"/>
            <a:ext cx="29305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5" idx="2"/>
          </p:cNvCxnSpPr>
          <p:nvPr/>
        </p:nvCxnSpPr>
        <p:spPr>
          <a:xfrm flipH="1" flipV="1">
            <a:off x="3667125" y="2190751"/>
            <a:ext cx="15875" cy="3174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250950" y="5997575"/>
            <a:ext cx="3241676" cy="4286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'Out of papers! Go home!'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" idx="2"/>
            <a:endCxn id="5" idx="0"/>
          </p:cNvCxnSpPr>
          <p:nvPr/>
        </p:nvCxnSpPr>
        <p:spPr>
          <a:xfrm>
            <a:off x="3667125" y="936625"/>
            <a:ext cx="0" cy="6826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7127875" y="1031875"/>
            <a:ext cx="1079500" cy="23495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413750" y="5457825"/>
            <a:ext cx="0" cy="212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588125" y="5940425"/>
            <a:ext cx="274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 of papers! Go home!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953375" y="15875"/>
            <a:ext cx="109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Printing:</a:t>
            </a:r>
            <a:endParaRPr lang="en-US" dirty="0"/>
          </a:p>
        </p:txBody>
      </p:sp>
      <p:cxnSp>
        <p:nvCxnSpPr>
          <p:cNvPr id="53" name="Straight Arrow Connector 52"/>
          <p:cNvCxnSpPr>
            <a:endCxn id="35" idx="1"/>
          </p:cNvCxnSpPr>
          <p:nvPr/>
        </p:nvCxnSpPr>
        <p:spPr>
          <a:xfrm>
            <a:off x="666750" y="6191250"/>
            <a:ext cx="584200" cy="206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034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54</Words>
  <Application>Microsoft Macintosh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Teri Charles</dc:creator>
  <cp:lastModifiedBy>Teri Charles</cp:lastModifiedBy>
  <cp:revision>6</cp:revision>
  <dcterms:created xsi:type="dcterms:W3CDTF">2014-07-15T20:10:13Z</dcterms:created>
  <dcterms:modified xsi:type="dcterms:W3CDTF">2014-07-15T20:42:51Z</dcterms:modified>
</cp:coreProperties>
</file>