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56" d="100"/>
          <a:sy n="56" d="100"/>
        </p:scale>
        <p:origin x="126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82A80-405D-4CCF-92E3-9493FEC6B764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B6010-C4E2-4238-9820-C1FDC4DD32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0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B6010-C4E2-4238-9820-C1FDC4DD320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9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693400" cy="755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B8981-917E-DEF7-D17C-8624998AEC34}"/>
              </a:ext>
            </a:extLst>
          </p:cNvPr>
          <p:cNvSpPr txBox="1"/>
          <p:nvPr/>
        </p:nvSpPr>
        <p:spPr>
          <a:xfrm>
            <a:off x="7556500" y="5683250"/>
            <a:ext cx="466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Team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Gnyan Visarapu (Manager),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Dedeepya Yarlagadda,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Mohan Srinivas Kanarapu,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Omkar R Doijad,</a:t>
            </a:r>
          </a:p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Hitesh Bhosale.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DF61A-EF22-E87F-F8F4-9A9171BDE65D}"/>
              </a:ext>
            </a:extLst>
          </p:cNvPr>
          <p:cNvSpPr txBox="1"/>
          <p:nvPr/>
        </p:nvSpPr>
        <p:spPr>
          <a:xfrm>
            <a:off x="3517900" y="730250"/>
            <a:ext cx="519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CSCI 6370 Database Management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9FCE0-E922-521E-AA1B-07C5251860A9}"/>
              </a:ext>
            </a:extLst>
          </p:cNvPr>
          <p:cNvSpPr txBox="1"/>
          <p:nvPr/>
        </p:nvSpPr>
        <p:spPr>
          <a:xfrm>
            <a:off x="4889500" y="1191915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Talk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151"/>
          <a:stretch/>
        </p:blipFill>
        <p:spPr>
          <a:xfrm>
            <a:off x="623748" y="231775"/>
            <a:ext cx="9445904" cy="709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212" r="2244"/>
          <a:stretch/>
        </p:blipFill>
        <p:spPr>
          <a:xfrm>
            <a:off x="907385" y="269875"/>
            <a:ext cx="8878630" cy="7016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212" r="2376" b="2212"/>
          <a:stretch/>
        </p:blipFill>
        <p:spPr>
          <a:xfrm>
            <a:off x="898100" y="349250"/>
            <a:ext cx="8897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930" r="2709" b="-255"/>
          <a:stretch/>
        </p:blipFill>
        <p:spPr>
          <a:xfrm>
            <a:off x="781050" y="806450"/>
            <a:ext cx="9131300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4336" r="2589" b="89"/>
          <a:stretch/>
        </p:blipFill>
        <p:spPr>
          <a:xfrm>
            <a:off x="806422" y="349250"/>
            <a:ext cx="90805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212" r="1383" b="1150"/>
          <a:stretch/>
        </p:blipFill>
        <p:spPr>
          <a:xfrm>
            <a:off x="864254" y="311150"/>
            <a:ext cx="8964892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4772" r="1519" b="1981"/>
          <a:stretch/>
        </p:blipFill>
        <p:spPr>
          <a:xfrm>
            <a:off x="935283" y="463549"/>
            <a:ext cx="8822834" cy="66294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3031" r="2124" b="2218"/>
          <a:stretch/>
        </p:blipFill>
        <p:spPr>
          <a:xfrm>
            <a:off x="913092" y="387350"/>
            <a:ext cx="8867216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78" b="2047"/>
          <a:stretch/>
        </p:blipFill>
        <p:spPr>
          <a:xfrm>
            <a:off x="869113" y="269875"/>
            <a:ext cx="8955173" cy="7016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32" t="2212" r="1602" b="2212"/>
          <a:stretch/>
        </p:blipFill>
        <p:spPr>
          <a:xfrm>
            <a:off x="879846" y="349250"/>
            <a:ext cx="888645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212" r="1959" b="2212"/>
          <a:stretch/>
        </p:blipFill>
        <p:spPr>
          <a:xfrm>
            <a:off x="840126" y="349250"/>
            <a:ext cx="90131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3274" r="2161" b="2212"/>
          <a:stretch/>
        </p:blipFill>
        <p:spPr>
          <a:xfrm>
            <a:off x="911444" y="387350"/>
            <a:ext cx="8870511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3274" r="1836" b="2212"/>
          <a:stretch/>
        </p:blipFill>
        <p:spPr>
          <a:xfrm>
            <a:off x="920535" y="387350"/>
            <a:ext cx="885233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" t="3286" r="1964" b="1880"/>
          <a:stretch/>
        </p:blipFill>
        <p:spPr>
          <a:xfrm>
            <a:off x="871753" y="387350"/>
            <a:ext cx="8894548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213" r="1396" b="3273"/>
          <a:stretch/>
        </p:blipFill>
        <p:spPr>
          <a:xfrm>
            <a:off x="869831" y="387350"/>
            <a:ext cx="8953738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66" t="2220" r="2669" b="2413"/>
          <a:stretch/>
        </p:blipFill>
        <p:spPr>
          <a:xfrm>
            <a:off x="884007" y="368300"/>
            <a:ext cx="8925385" cy="681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28</Words>
  <Application>Microsoft Office PowerPoint</Application>
  <PresentationFormat>Custom</PresentationFormat>
  <Paragraphs>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Gnyan Anvesh Reddy Visarapu</cp:lastModifiedBy>
  <cp:revision>5</cp:revision>
  <dcterms:created xsi:type="dcterms:W3CDTF">2024-03-26T00:50:44Z</dcterms:created>
  <dcterms:modified xsi:type="dcterms:W3CDTF">2024-04-11T17:51:12Z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2024-03-26T00:00:00Z</vt:filetime>
  </property>
  <property fmtid="{D5CDD505-2E9C-101B-9397-08002B2CF9AE}" pid="3" name="Producer">
    <vt:lpwstr>3-Heights(TM) PDF Security Shell 4.8.25.2 (http://www.pdf-tools.com)</vt:lpwstr>
  </property>
</Properties>
</file>