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notesSlides/notesSlide2.xml" ContentType="application/vnd.openxmlformats-officedocument.presentationml.notesSlide+xml"/>
  <Override PartName="/ppt/theme/themeOverride10.xml" ContentType="application/vnd.openxmlformats-officedocument.themeOverride+xml"/>
  <Override PartName="/ppt/notesSlides/notesSlide3.xml" ContentType="application/vnd.openxmlformats-officedocument.presentationml.notesSlide+xml"/>
  <Override PartName="/ppt/theme/themeOverride11.xml" ContentType="application/vnd.openxmlformats-officedocument.themeOverride+xml"/>
  <Override PartName="/ppt/notesSlides/notesSlide4.xml" ContentType="application/vnd.openxmlformats-officedocument.presentationml.notesSlide+xml"/>
  <Override PartName="/ppt/theme/themeOverride12.xml" ContentType="application/vnd.openxmlformats-officedocument.themeOverride+xml"/>
  <Override PartName="/ppt/notesSlides/notesSlide5.xml" ContentType="application/vnd.openxmlformats-officedocument.presentationml.notesSlide+xml"/>
  <Override PartName="/ppt/theme/themeOverride13.xml" ContentType="application/vnd.openxmlformats-officedocument.themeOverride+xml"/>
  <Override PartName="/ppt/theme/themeOverride14.xml" ContentType="application/vnd.openxmlformats-officedocument.themeOverride+xml"/>
  <Override PartName="/ppt/notesSlides/notesSlide6.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notesSlides/notesSlide7.xml" ContentType="application/vnd.openxmlformats-officedocument.presentationml.notesSlide+xml"/>
  <Override PartName="/ppt/theme/themeOverride17.xml" ContentType="application/vnd.openxmlformats-officedocument.themeOverride+xml"/>
  <Override PartName="/ppt/notesSlides/notesSlide8.xml" ContentType="application/vnd.openxmlformats-officedocument.presentationml.notesSlide+xml"/>
  <Override PartName="/ppt/theme/themeOverride18.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9.xml" ContentType="application/vnd.openxmlformats-officedocument.themeOverride+xml"/>
  <Override PartName="/ppt/theme/themeOverride20.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 id="2147483950" r:id="rId2"/>
  </p:sldMasterIdLst>
  <p:notesMasterIdLst>
    <p:notesMasterId r:id="rId39"/>
  </p:notesMasterIdLst>
  <p:sldIdLst>
    <p:sldId id="262" r:id="rId3"/>
    <p:sldId id="265" r:id="rId4"/>
    <p:sldId id="307" r:id="rId5"/>
    <p:sldId id="308" r:id="rId6"/>
    <p:sldId id="324" r:id="rId7"/>
    <p:sldId id="271" r:id="rId8"/>
    <p:sldId id="272" r:id="rId9"/>
    <p:sldId id="274" r:id="rId10"/>
    <p:sldId id="275" r:id="rId11"/>
    <p:sldId id="276" r:id="rId12"/>
    <p:sldId id="333" r:id="rId13"/>
    <p:sldId id="319" r:id="rId14"/>
    <p:sldId id="320" r:id="rId15"/>
    <p:sldId id="321" r:id="rId16"/>
    <p:sldId id="322" r:id="rId17"/>
    <p:sldId id="325" r:id="rId18"/>
    <p:sldId id="277" r:id="rId19"/>
    <p:sldId id="318" r:id="rId20"/>
    <p:sldId id="336" r:id="rId21"/>
    <p:sldId id="278" r:id="rId22"/>
    <p:sldId id="279" r:id="rId23"/>
    <p:sldId id="280" r:id="rId24"/>
    <p:sldId id="281" r:id="rId25"/>
    <p:sldId id="328" r:id="rId26"/>
    <p:sldId id="329" r:id="rId27"/>
    <p:sldId id="330" r:id="rId28"/>
    <p:sldId id="331" r:id="rId29"/>
    <p:sldId id="282" r:id="rId30"/>
    <p:sldId id="283" r:id="rId31"/>
    <p:sldId id="332" r:id="rId32"/>
    <p:sldId id="284" r:id="rId33"/>
    <p:sldId id="285" r:id="rId34"/>
    <p:sldId id="286" r:id="rId35"/>
    <p:sldId id="334" r:id="rId36"/>
    <p:sldId id="326" r:id="rId37"/>
    <p:sldId id="327"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27" autoAdjust="0"/>
    <p:restoredTop sz="87840" autoAdjust="0"/>
  </p:normalViewPr>
  <p:slideViewPr>
    <p:cSldViewPr>
      <p:cViewPr varScale="1">
        <p:scale>
          <a:sx n="55" d="100"/>
          <a:sy n="55" d="100"/>
        </p:scale>
        <p:origin x="1817" y="2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914032D-FCB7-4E09-ACB4-649641C423E6}" type="datetimeFigureOut">
              <a:rPr lang="en-GB"/>
              <a:pPr>
                <a:defRPr/>
              </a:pPr>
              <a:t>06/02/2020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4F5CAF0-1C6C-465C-B7BE-F4CA1BBBC81D}"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6EF2A5-F959-4156-8EF0-9508DC4D398C}" type="slidenum">
              <a:rPr lang="en-GB" altLang="en-US">
                <a:latin typeface="Calibri" panose="020F0502020204030204" pitchFamily="34" charset="0"/>
              </a:rPr>
              <a:pPr eaLnBrk="1" hangingPunct="1"/>
              <a:t>4</a:t>
            </a:fld>
            <a:endParaRPr lang="en-GB" altLang="en-US">
              <a:latin typeface="Calibri" panose="020F0502020204030204"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Where some of these assumptions do not apply (e.g. clearly defined start and end-points, certainty of durations) there are more complicated techniques that can be applied, e.g. PERT risk – see Section 7.10.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4275"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5299"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6323"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7347"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8371"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7347"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extLst>
      <p:ext uri="{BB962C8B-B14F-4D97-AF65-F5344CB8AC3E}">
        <p14:creationId xmlns:p14="http://schemas.microsoft.com/office/powerpoint/2010/main" val="62818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7347"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extLst>
      <p:ext uri="{BB962C8B-B14F-4D97-AF65-F5344CB8AC3E}">
        <p14:creationId xmlns:p14="http://schemas.microsoft.com/office/powerpoint/2010/main" val="2784276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9395"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extLst>
      <p:ext uri="{BB962C8B-B14F-4D97-AF65-F5344CB8AC3E}">
        <p14:creationId xmlns:p14="http://schemas.microsoft.com/office/powerpoint/2010/main" val="1522771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9395"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extLst>
      <p:ext uri="{BB962C8B-B14F-4D97-AF65-F5344CB8AC3E}">
        <p14:creationId xmlns:p14="http://schemas.microsoft.com/office/powerpoint/2010/main" val="172623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9395"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150938" y="692150"/>
            <a:ext cx="4556125" cy="3416300"/>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ar-JO"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60419"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9395"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extLst>
      <p:ext uri="{BB962C8B-B14F-4D97-AF65-F5344CB8AC3E}">
        <p14:creationId xmlns:p14="http://schemas.microsoft.com/office/powerpoint/2010/main" val="1947551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61443"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62467"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63491"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47107"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48131"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49155"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1150938" y="692150"/>
            <a:ext cx="4556125" cy="3416300"/>
          </a:xfrm>
          <a:prstGeom prst="rect">
            <a:avLst/>
          </a:prstGeom>
          <a:solidFill>
            <a:srgbClr val="FFFFFF"/>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latin typeface="Calibri" panose="020F0502020204030204" pitchFamily="34" charset="0"/>
            </a:endParaRPr>
          </a:p>
        </p:txBody>
      </p:sp>
      <p:sp>
        <p:nvSpPr>
          <p:cNvPr id="50179" name="Rectangle 2"/>
          <p:cNvSpPr>
            <a:spLocks noGrp="1" noChangeArrowheads="1"/>
          </p:cNvSpPr>
          <p:nvPr>
            <p:ph type="body"/>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217B37-4FD9-4E31-92E0-0B5496EEEE53}" type="slidenum">
              <a:rPr lang="en-GB" altLang="en-US">
                <a:latin typeface="Calibri" panose="020F0502020204030204" pitchFamily="34" charset="0"/>
              </a:rPr>
              <a:pPr eaLnBrk="1" hangingPunct="1"/>
              <a:t>13</a:t>
            </a:fld>
            <a:endParaRPr lang="en-GB" altLang="en-US">
              <a:latin typeface="Calibri" panose="020F0502020204030204" pitchFamily="34"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smtClean="0"/>
              <a:t>See Section 6.8 ‘Formulating a network model’ page 143 for lagged activities.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66581E3-2493-433E-96A1-E1069D8412B6}" type="slidenum">
              <a:rPr lang="en-GB" altLang="en-US">
                <a:latin typeface="Calibri" panose="020F0502020204030204" pitchFamily="34" charset="0"/>
              </a:rPr>
              <a:pPr eaLnBrk="1" hangingPunct="1"/>
              <a:t>14</a:t>
            </a:fld>
            <a:endParaRPr lang="en-GB" altLang="en-US">
              <a:latin typeface="Calibri" panose="020F0502020204030204"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GB" altLang="en-US" b="1" smtClean="0">
                <a:latin typeface="Arial" panose="020B0604020202020204" pitchFamily="34" charset="0"/>
              </a:rPr>
              <a:t>Finish to start</a:t>
            </a:r>
            <a:r>
              <a:rPr lang="en-GB" altLang="en-US" smtClean="0"/>
              <a:t>: </a:t>
            </a:r>
            <a:r>
              <a:rPr lang="en-GB" altLang="en-US" smtClean="0">
                <a:latin typeface="Arial" panose="020B0604020202020204" pitchFamily="34" charset="0"/>
              </a:rPr>
              <a:t>The following activity starts when the previous one has been finished</a:t>
            </a:r>
          </a:p>
          <a:p>
            <a:pPr lvl="1"/>
            <a:r>
              <a:rPr lang="en-GB" altLang="en-US" smtClean="0">
                <a:latin typeface="Arial" panose="020B0604020202020204" pitchFamily="34" charset="0"/>
              </a:rPr>
              <a:t>e.g. testing starts when coding has been completed</a:t>
            </a:r>
          </a:p>
          <a:p>
            <a:pPr lvl="1"/>
            <a:r>
              <a:rPr lang="en-GB" altLang="en-US" b="1" smtClean="0">
                <a:latin typeface="Arial" panose="020B0604020202020204" pitchFamily="34" charset="0"/>
              </a:rPr>
              <a:t>Start to start: </a:t>
            </a:r>
            <a:r>
              <a:rPr lang="en-GB" altLang="en-US" smtClean="0">
                <a:latin typeface="Arial" panose="020B0604020202020204" pitchFamily="34" charset="0"/>
              </a:rPr>
              <a:t>When one activity starts another has to start as well</a:t>
            </a:r>
          </a:p>
          <a:p>
            <a:pPr lvl="1"/>
            <a:r>
              <a:rPr lang="en-GB" altLang="en-US" smtClean="0">
                <a:latin typeface="Arial" panose="020B0604020202020204" pitchFamily="34" charset="0"/>
              </a:rPr>
              <a:t>e.g. when prototype testing  starts amendment documentation has to start as well</a:t>
            </a:r>
          </a:p>
          <a:p>
            <a:pPr lvl="1"/>
            <a:r>
              <a:rPr lang="en-GB" altLang="en-US" b="1" smtClean="0">
                <a:latin typeface="Arial" panose="020B0604020202020204" pitchFamily="34" charset="0"/>
              </a:rPr>
              <a:t>Finish to finish</a:t>
            </a:r>
            <a:r>
              <a:rPr lang="en-GB" altLang="en-US" smtClean="0">
                <a:latin typeface="Arial" panose="020B0604020202020204" pitchFamily="34" charset="0"/>
              </a:rPr>
              <a:t>: when one activity finishes the other must finish too</a:t>
            </a:r>
          </a:p>
          <a:p>
            <a:pPr lvl="1"/>
            <a:r>
              <a:rPr lang="en-GB" altLang="en-US" smtClean="0">
                <a:latin typeface="Arial" panose="020B0604020202020204" pitchFamily="34" charset="0"/>
              </a:rPr>
              <a:t>e.g. when the testing of the prototype is completed so is the documentation of any amendments</a:t>
            </a:r>
          </a:p>
          <a:p>
            <a:pPr lvl="1"/>
            <a:r>
              <a:rPr lang="en-GB" altLang="en-US" smtClean="0">
                <a:latin typeface="Arial" panose="020B0604020202020204" pitchFamily="34" charset="0"/>
              </a:rPr>
              <a:t>You could use these with lags e.g. documentation of the changes to the prototype starts 1 day after the testing and finishes 2 days after testing has been completed</a:t>
            </a:r>
          </a:p>
          <a:p>
            <a:pPr lvl="1"/>
            <a:endParaRPr lang="en-GB" altLang="en-US" smtClean="0">
              <a:latin typeface="Arial" panose="020B0604020202020204" pitchFamily="34" charset="0"/>
            </a:endParaRPr>
          </a:p>
          <a:p>
            <a:pPr lvl="1"/>
            <a:endParaRPr lang="en-GB" altLang="en-US" b="1" smtClean="0">
              <a:latin typeface="Arial" panose="020B0604020202020204" pitchFamily="34" charset="0"/>
            </a:endParaRPr>
          </a:p>
          <a:p>
            <a:endParaRPr lang="en-GB"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160B6E-6B05-41E1-A496-CF77947DF71D}" type="slidenum">
              <a:rPr lang="en-GB" altLang="en-US">
                <a:latin typeface="Calibri" panose="020F0502020204030204" pitchFamily="34" charset="0"/>
              </a:rPr>
              <a:pPr eaLnBrk="1" hangingPunct="1"/>
              <a:t>15</a:t>
            </a:fld>
            <a:endParaRPr lang="en-GB" altLang="en-US">
              <a:latin typeface="Calibri" panose="020F050202020403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dirty="0" smtClean="0"/>
              <a:t>Start to finish – in the example when the cutover to the new system takes place, the operation of the temporary system is no longer needed. Although the cutover depends of the acceptance testing to be completed, the implication is that </a:t>
            </a:r>
          </a:p>
          <a:p>
            <a:r>
              <a:rPr lang="en-GB" altLang="en-US" dirty="0" smtClean="0"/>
              <a:t>the cutover might not start straight after acceptance testing.</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Users\jnsch\Desktop\O14ThemesHandoffs\WorkingFiles\FinalHanoff\Sketchbook\Cover.jpg"/>
          <p:cNvPicPr>
            <a:picLocks noChangeAspect="1" noChangeArrowheads="1"/>
          </p:cNvPicPr>
          <p:nvPr/>
        </p:nvPicPr>
        <p:blipFill>
          <a:blip r:embed="rId2" cstate="print">
            <a:duotone>
              <a:prstClr val="black"/>
              <a:schemeClr val="tx2">
                <a:tint val="45000"/>
                <a:satMod val="400000"/>
              </a:schemeClr>
            </a:duotone>
            <a:lum bright="2000"/>
          </a:blip>
          <a:srcRect/>
          <a:stretch>
            <a:fillRect/>
          </a:stretch>
        </p:blipFill>
        <p:spPr bwMode="auto">
          <a:xfrm>
            <a:off x="0" y="0"/>
            <a:ext cx="9144000" cy="6858000"/>
          </a:xfrm>
          <a:prstGeom prst="rect">
            <a:avLst/>
          </a:prstGeom>
          <a:noFill/>
        </p:spPr>
      </p:pic>
      <p:grpSp>
        <p:nvGrpSpPr>
          <p:cNvPr id="5" name="Group 8"/>
          <p:cNvGrpSpPr>
            <a:grpSpLocks/>
          </p:cNvGrpSpPr>
          <p:nvPr/>
        </p:nvGrpSpPr>
        <p:grpSpPr bwMode="auto">
          <a:xfrm rot="-1066324">
            <a:off x="617538" y="3922713"/>
            <a:ext cx="2509837" cy="2527300"/>
            <a:chOff x="494947" y="417279"/>
            <a:chExt cx="2417578" cy="2421351"/>
          </a:xfrm>
        </p:grpSpPr>
        <p:sp>
          <p:nvSpPr>
            <p:cNvPr id="6" name="Freeform 5"/>
            <p:cNvSpPr/>
            <p:nvPr/>
          </p:nvSpPr>
          <p:spPr>
            <a:xfrm>
              <a:off x="494947" y="494484"/>
              <a:ext cx="2328384" cy="2344146"/>
            </a:xfrm>
            <a:custGeom>
              <a:avLst/>
              <a:gdLst>
                <a:gd name="connsiteX0" fmla="*/ 94077 w 2328384"/>
                <a:gd name="connsiteY0" fmla="*/ 0 h 2344146"/>
                <a:gd name="connsiteX1" fmla="*/ 0 w 2328384"/>
                <a:gd name="connsiteY1" fmla="*/ 2344146 h 2344146"/>
                <a:gd name="connsiteX2" fmla="*/ 2328384 w 2328384"/>
                <a:gd name="connsiteY2" fmla="*/ 2250067 h 2344146"/>
                <a:gd name="connsiteX3" fmla="*/ 94077 w 2328384"/>
                <a:gd name="connsiteY3" fmla="*/ 0 h 2344146"/>
              </a:gdLst>
              <a:ahLst/>
              <a:cxnLst>
                <a:cxn ang="0">
                  <a:pos x="connsiteX0" y="connsiteY0"/>
                </a:cxn>
                <a:cxn ang="0">
                  <a:pos x="connsiteX1" y="connsiteY1"/>
                </a:cxn>
                <a:cxn ang="0">
                  <a:pos x="connsiteX2" y="connsiteY2"/>
                </a:cxn>
                <a:cxn ang="0">
                  <a:pos x="connsiteX3" y="connsiteY3"/>
                </a:cxn>
              </a:cxnLst>
              <a:rect l="l" t="t" r="r" b="b"/>
              <a:pathLst>
                <a:path w="2328384" h="2344146">
                  <a:moveTo>
                    <a:pt x="94077" y="0"/>
                  </a:moveTo>
                  <a:lnTo>
                    <a:pt x="0" y="2344146"/>
                  </a:lnTo>
                  <a:lnTo>
                    <a:pt x="2328384" y="2250067"/>
                  </a:lnTo>
                  <a:lnTo>
                    <a:pt x="94077" y="0"/>
                  </a:lnTo>
                  <a:close/>
                </a:path>
              </a:pathLst>
            </a:custGeom>
            <a:gradFill flip="none" rotWithShape="1">
              <a:gsLst>
                <a:gs pos="0">
                  <a:srgbClr val="000100">
                    <a:alpha val="31000"/>
                  </a:srgbClr>
                </a:gs>
                <a:gs pos="49000">
                  <a:srgbClr val="FEFFFF">
                    <a:alpha val="0"/>
                  </a:srgbClr>
                </a:gs>
              </a:gsLst>
              <a:path path="circle">
                <a:fillToRect t="100000" r="100000"/>
              </a:path>
              <a:tileRect l="-100000" b="-100000"/>
            </a:gradFill>
            <a:ln>
              <a:noFill/>
            </a:ln>
            <a:effectLst>
              <a:outerShdw blurRad="50800" dist="12700" dir="5400000" rotWithShape="0">
                <a:srgbClr val="000000">
                  <a:alpha val="37000"/>
                </a:srgbClr>
              </a:outerShdw>
              <a:softEdge rad="38100"/>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p:cNvSpPr/>
            <p:nvPr/>
          </p:nvSpPr>
          <p:spPr>
            <a:xfrm>
              <a:off x="590646" y="417140"/>
              <a:ext cx="2321242" cy="2320968"/>
            </a:xfrm>
            <a:prstGeom prst="rect">
              <a:avLst/>
            </a:prstGeom>
            <a:gradFill flip="none" rotWithShape="1">
              <a:gsLst>
                <a:gs pos="0">
                  <a:srgbClr val="FAE148"/>
                </a:gs>
                <a:gs pos="100000">
                  <a:srgbClr val="FFEB63"/>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8" name="Picture 11" descr="stickie-shado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456" y="436040"/>
              <a:ext cx="404704" cy="46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stickie-shadow.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37932" y="2282410"/>
              <a:ext cx="404704" cy="46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13" descr="TitleCar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343346">
            <a:off x="2855913" y="2587625"/>
            <a:ext cx="5773737"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coverBand.png"/>
          <p:cNvPicPr>
            <a:picLocks noChangeAspect="1"/>
          </p:cNvPicPr>
          <p:nvPr/>
        </p:nvPicPr>
        <p:blipFill>
          <a:blip r:embed="rId5"/>
          <a:stretch>
            <a:fillRect/>
          </a:stretch>
        </p:blipFill>
        <p:spPr>
          <a:xfrm>
            <a:off x="0" y="5880100"/>
            <a:ext cx="9144000" cy="330200"/>
          </a:xfrm>
          <a:prstGeom prst="rect">
            <a:avLst/>
          </a:prstGeom>
          <a:effectLst>
            <a:outerShdw blurRad="63500" dist="38100" dir="5400000" algn="t" rotWithShape="0">
              <a:prstClr val="black">
                <a:alpha val="59000"/>
              </a:prstClr>
            </a:outerShdw>
          </a:effectLst>
        </p:spPr>
      </p:pic>
      <p:sp>
        <p:nvSpPr>
          <p:cNvPr id="2" name="Title 1"/>
          <p:cNvSpPr>
            <a:spLocks noGrp="1"/>
          </p:cNvSpPr>
          <p:nvPr>
            <p:ph type="ctrTitle"/>
          </p:nvPr>
        </p:nvSpPr>
        <p:spPr>
          <a:xfrm rot="360000">
            <a:off x="3339809" y="3015792"/>
            <a:ext cx="4847038" cy="1599722"/>
          </a:xfrm>
        </p:spPr>
        <p:txBody>
          <a:bodyPr anchor="b"/>
          <a:lstStyle>
            <a:lvl1pPr>
              <a:defRPr sz="4800">
                <a:solidFill>
                  <a:srgbClr val="000100"/>
                </a:solidFill>
                <a:effectLst>
                  <a:outerShdw blurRad="63500" sx="102000" sy="102000" algn="ctr" rotWithShape="0">
                    <a:srgbClr val="FFFFFF">
                      <a:alpha val="4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rot="360000">
            <a:off x="3200499" y="4766916"/>
            <a:ext cx="4836456" cy="1040845"/>
          </a:xfrm>
        </p:spPr>
        <p:txBody>
          <a:bodyPr>
            <a:normAutofit/>
          </a:bodyPr>
          <a:lstStyle>
            <a:lvl1pPr marL="0" indent="0" algn="ctr">
              <a:buNone/>
              <a:defRPr sz="1800">
                <a:solidFill>
                  <a:srgbClr val="0001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Date Placeholder 3"/>
          <p:cNvSpPr>
            <a:spLocks noGrp="1"/>
          </p:cNvSpPr>
          <p:nvPr>
            <p:ph type="dt" sz="half" idx="10"/>
          </p:nvPr>
        </p:nvSpPr>
        <p:spPr>
          <a:xfrm rot="20520000">
            <a:off x="963613" y="5060950"/>
            <a:ext cx="1968500" cy="534988"/>
          </a:xfrm>
        </p:spPr>
        <p:txBody>
          <a:bodyPr anchor="t"/>
          <a:lstStyle>
            <a:lvl1pPr algn="ctr">
              <a:defRPr sz="2200">
                <a:solidFill>
                  <a:schemeClr val="accent1"/>
                </a:solidFill>
              </a:defRPr>
            </a:lvl1pPr>
          </a:lstStyle>
          <a:p>
            <a:pPr>
              <a:defRPr/>
            </a:pPr>
            <a:fld id="{AF637DD4-CA7F-4257-BD82-A9CBAE765A79}" type="datetimeFigureOut">
              <a:rPr lang="en-GB"/>
              <a:pPr>
                <a:defRPr/>
              </a:pPr>
              <a:t>06/02/2020</a:t>
            </a:fld>
            <a:endParaRPr lang="en-GB"/>
          </a:p>
        </p:txBody>
      </p:sp>
      <p:sp>
        <p:nvSpPr>
          <p:cNvPr id="13" name="Footer Placeholder 4"/>
          <p:cNvSpPr>
            <a:spLocks noGrp="1"/>
          </p:cNvSpPr>
          <p:nvPr>
            <p:ph type="ftr" sz="quarter" idx="11"/>
          </p:nvPr>
        </p:nvSpPr>
        <p:spPr>
          <a:xfrm rot="20520000">
            <a:off x="647700" y="4135438"/>
            <a:ext cx="2085975" cy="835025"/>
          </a:xfrm>
        </p:spPr>
        <p:txBody>
          <a:bodyPr/>
          <a:lstStyle>
            <a:lvl1pPr algn="l">
              <a:defRPr sz="1600">
                <a:solidFill>
                  <a:schemeClr val="accent5">
                    <a:lumMod val="50000"/>
                  </a:schemeClr>
                </a:solidFill>
              </a:defRPr>
            </a:lvl1pPr>
          </a:lstStyle>
          <a:p>
            <a:pPr>
              <a:defRPr/>
            </a:pPr>
            <a:endParaRPr lang="en-GB"/>
          </a:p>
        </p:txBody>
      </p:sp>
      <p:sp>
        <p:nvSpPr>
          <p:cNvPr id="14" name="Slide Number Placeholder 5"/>
          <p:cNvSpPr>
            <a:spLocks noGrp="1"/>
          </p:cNvSpPr>
          <p:nvPr>
            <p:ph type="sldNum" sz="quarter" idx="12"/>
          </p:nvPr>
        </p:nvSpPr>
        <p:spPr>
          <a:xfrm rot="20520000">
            <a:off x="1981200" y="5510213"/>
            <a:ext cx="738188" cy="425450"/>
          </a:xfrm>
        </p:spPr>
        <p:txBody>
          <a:bodyPr/>
          <a:lstStyle>
            <a:lvl1pPr>
              <a:defRPr>
                <a:solidFill>
                  <a:srgbClr val="7D260E"/>
                </a:solidFill>
              </a:defRPr>
            </a:lvl1pPr>
          </a:lstStyle>
          <a:p>
            <a:fld id="{4A4202AB-4740-4A52-A2F1-0A4A1FB4E65F}" type="slidenum">
              <a:rPr lang="en-GB" altLang="en-US"/>
              <a:pPr/>
              <a:t>‹#›</a:t>
            </a:fld>
            <a:endParaRPr lang="en-GB" altLang="en-US"/>
          </a:p>
        </p:txBody>
      </p:sp>
    </p:spTree>
    <p:extLst>
      <p:ext uri="{BB962C8B-B14F-4D97-AF65-F5344CB8AC3E}">
        <p14:creationId xmlns:p14="http://schemas.microsoft.com/office/powerpoint/2010/main" val="381553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9F651B-1B91-4EAA-AF69-DCFD7FBD5185}" type="datetimeFigureOut">
              <a:rPr lang="en-GB"/>
              <a:pPr>
                <a:defRPr/>
              </a:pPr>
              <a:t>06/02/2020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F41691BB-55C6-429C-8BCE-B0A8DC938411}" type="slidenum">
              <a:rPr lang="en-GB" altLang="en-US"/>
              <a:pPr/>
              <a:t>‹#›</a:t>
            </a:fld>
            <a:endParaRPr lang="en-GB" altLang="en-US"/>
          </a:p>
        </p:txBody>
      </p:sp>
    </p:spTree>
    <p:extLst>
      <p:ext uri="{BB962C8B-B14F-4D97-AF65-F5344CB8AC3E}">
        <p14:creationId xmlns:p14="http://schemas.microsoft.com/office/powerpoint/2010/main" val="48839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50278"/>
            <a:ext cx="1963320" cy="54695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1280" y="838199"/>
            <a:ext cx="5907840" cy="51816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6E58756-1B19-4212-BEE3-870266F3297C}" type="datetimeFigureOut">
              <a:rPr lang="en-GB"/>
              <a:pPr>
                <a:defRPr/>
              </a:pPr>
              <a:t>06/02/2020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C548C1A7-8F84-464E-A2D4-CD16A7306165}" type="slidenum">
              <a:rPr lang="en-GB" altLang="en-US"/>
              <a:pPr/>
              <a:t>‹#›</a:t>
            </a:fld>
            <a:endParaRPr lang="en-GB" altLang="en-US"/>
          </a:p>
        </p:txBody>
      </p:sp>
    </p:spTree>
    <p:extLst>
      <p:ext uri="{BB962C8B-B14F-4D97-AF65-F5344CB8AC3E}">
        <p14:creationId xmlns:p14="http://schemas.microsoft.com/office/powerpoint/2010/main" val="428903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67818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19200" y="1828800"/>
            <a:ext cx="33147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828800"/>
            <a:ext cx="3314700" cy="4114800"/>
          </a:xfrm>
        </p:spPr>
        <p:txBody>
          <a:bodyPr/>
          <a:lstStyle/>
          <a:p>
            <a:pPr lvl="0"/>
            <a:endParaRPr lang="en-US" noProof="0" smtClean="0"/>
          </a:p>
        </p:txBody>
      </p:sp>
      <p:sp>
        <p:nvSpPr>
          <p:cNvPr id="5" name="Date Placeholder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910D8380-8F34-4E97-95B4-430749A67E69}" type="slidenum">
              <a:rPr lang="en-US" altLang="en-US"/>
              <a:pPr/>
              <a:t>‹#›</a:t>
            </a:fld>
            <a:endParaRPr lang="en-US" altLang="en-US"/>
          </a:p>
        </p:txBody>
      </p:sp>
    </p:spTree>
    <p:extLst>
      <p:ext uri="{BB962C8B-B14F-4D97-AF65-F5344CB8AC3E}">
        <p14:creationId xmlns:p14="http://schemas.microsoft.com/office/powerpoint/2010/main" val="2776329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CCF23C0D-11C3-403F-8A75-DB333BEE8ED6}" type="datetimeFigureOut">
              <a:rPr lang="en-GB"/>
              <a:pPr>
                <a:defRPr/>
              </a:pPr>
              <a:t>06/02/2020</a:t>
            </a:fld>
            <a:endParaRPr lang="en-GB"/>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GB"/>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5879DA55-704C-4652-8E16-A637D2B92132}" type="slidenum">
              <a:rPr lang="en-GB" altLang="en-US"/>
              <a:pPr/>
              <a:t>‹#›</a:t>
            </a:fld>
            <a:endParaRPr lang="en-GB" altLang="en-US"/>
          </a:p>
        </p:txBody>
      </p:sp>
    </p:spTree>
    <p:extLst>
      <p:ext uri="{BB962C8B-B14F-4D97-AF65-F5344CB8AC3E}">
        <p14:creationId xmlns:p14="http://schemas.microsoft.com/office/powerpoint/2010/main" val="3326168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2014</a:t>
            </a:r>
          </a:p>
        </p:txBody>
      </p:sp>
      <p:sp>
        <p:nvSpPr>
          <p:cNvPr id="5" name="Footer Placeholder 6"/>
          <p:cNvSpPr txBox="1">
            <a:spLocks/>
          </p:cNvSpPr>
          <p:nvPr/>
        </p:nvSpPr>
        <p:spPr bwMode="auto">
          <a:xfrm>
            <a:off x="0" y="6492875"/>
            <a:ext cx="2590800" cy="365125"/>
          </a:xfrm>
          <a:prstGeom prst="rect">
            <a:avLst/>
          </a:prstGeom>
          <a:noFill/>
          <a:ln>
            <a:miter lim="800000"/>
            <a:headEnd/>
            <a:tailEnd/>
          </a:ln>
        </p:spPr>
        <p:txBody>
          <a:bodyPr anchor="b"/>
          <a:lstStyle/>
          <a:p>
            <a:pPr>
              <a:defRPr/>
            </a:pPr>
            <a:r>
              <a:rPr lang="en-US" sz="1200" dirty="0">
                <a:latin typeface="Arial" charset="0"/>
                <a:cs typeface="+mn-cs"/>
              </a:rPr>
              <a:t>Information Technology Project Management, Seventh Edition</a:t>
            </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dirty="0"/>
          </a:p>
        </p:txBody>
      </p:sp>
      <p:sp>
        <p:nvSpPr>
          <p:cNvPr id="6" name="Slide Number Placeholder 17"/>
          <p:cNvSpPr>
            <a:spLocks noGrp="1"/>
          </p:cNvSpPr>
          <p:nvPr>
            <p:ph type="sldNum" sz="quarter" idx="10"/>
          </p:nvPr>
        </p:nvSpPr>
        <p:spPr>
          <a:xfrm>
            <a:off x="8588375" y="6492875"/>
            <a:ext cx="555625" cy="365125"/>
          </a:xfrm>
        </p:spPr>
        <p:txBody>
          <a:bodyPr/>
          <a:lstStyle>
            <a:lvl1pPr>
              <a:defRPr sz="1200"/>
            </a:lvl1pPr>
          </a:lstStyle>
          <a:p>
            <a:fld id="{84969D8E-7D51-4010-8C37-56C9F8AE2072}" type="slidenum">
              <a:rPr lang="en-GB" altLang="en-US"/>
              <a:pPr/>
              <a:t>‹#›</a:t>
            </a:fld>
            <a:endParaRPr lang="en-GB" altLang="en-US"/>
          </a:p>
        </p:txBody>
      </p:sp>
    </p:spTree>
    <p:extLst>
      <p:ext uri="{BB962C8B-B14F-4D97-AF65-F5344CB8AC3E}">
        <p14:creationId xmlns:p14="http://schemas.microsoft.com/office/powerpoint/2010/main" val="4077783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A8C55E53-1D2A-40A3-8591-0930239447C7}" type="datetimeFigureOut">
              <a:rPr lang="en-GB"/>
              <a:pPr>
                <a:defRPr/>
              </a:pPr>
              <a:t>06/02/2020</a:t>
            </a:fld>
            <a:endParaRPr lang="en-GB"/>
          </a:p>
        </p:txBody>
      </p:sp>
      <p:sp>
        <p:nvSpPr>
          <p:cNvPr id="7" name="Footer Placeholder 4"/>
          <p:cNvSpPr>
            <a:spLocks noGrp="1"/>
          </p:cNvSpPr>
          <p:nvPr>
            <p:ph type="ftr" sz="quarter" idx="11"/>
          </p:nvPr>
        </p:nvSpPr>
        <p:spPr/>
        <p:txBody>
          <a:bodyPr/>
          <a:lstStyle>
            <a:lvl1pPr>
              <a:defRPr/>
            </a:lvl1pPr>
            <a:extLst/>
          </a:lstStyle>
          <a:p>
            <a:pPr>
              <a:defRPr/>
            </a:pPr>
            <a:endParaRPr lang="en-GB"/>
          </a:p>
        </p:txBody>
      </p:sp>
      <p:sp>
        <p:nvSpPr>
          <p:cNvPr id="8" name="Slide Number Placeholder 5"/>
          <p:cNvSpPr>
            <a:spLocks noGrp="1"/>
          </p:cNvSpPr>
          <p:nvPr>
            <p:ph type="sldNum" sz="quarter" idx="12"/>
          </p:nvPr>
        </p:nvSpPr>
        <p:spPr/>
        <p:txBody>
          <a:bodyPr/>
          <a:lstStyle>
            <a:lvl1pPr>
              <a:defRPr/>
            </a:lvl1pPr>
          </a:lstStyle>
          <a:p>
            <a:fld id="{F50F2DBE-39BA-4FB2-93C1-E0291DC0CAA8}" type="slidenum">
              <a:rPr lang="en-GB" altLang="en-US"/>
              <a:pPr/>
              <a:t>‹#›</a:t>
            </a:fld>
            <a:endParaRPr lang="en-GB" altLang="en-US"/>
          </a:p>
        </p:txBody>
      </p:sp>
    </p:spTree>
    <p:extLst>
      <p:ext uri="{BB962C8B-B14F-4D97-AF65-F5344CB8AC3E}">
        <p14:creationId xmlns:p14="http://schemas.microsoft.com/office/powerpoint/2010/main" val="245136330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5970229D-FB93-4C54-9AFA-3D4CADB8EAFD}" type="datetimeFigureOut">
              <a:rPr lang="en-GB"/>
              <a:pPr>
                <a:defRPr/>
              </a:pPr>
              <a:t>06/02/2020</a:t>
            </a:fld>
            <a:endParaRPr lang="en-GB"/>
          </a:p>
        </p:txBody>
      </p:sp>
      <p:sp>
        <p:nvSpPr>
          <p:cNvPr id="6" name="Footer Placeholder 5"/>
          <p:cNvSpPr>
            <a:spLocks noGrp="1"/>
          </p:cNvSpPr>
          <p:nvPr>
            <p:ph type="ftr" sz="quarter" idx="11"/>
          </p:nvPr>
        </p:nvSpPr>
        <p:spPr/>
        <p:txBody>
          <a:bodyPr/>
          <a:lstStyle>
            <a:lvl1pPr>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lvl1pPr>
          </a:lstStyle>
          <a:p>
            <a:fld id="{7DF02BDE-F1B9-44C2-8B5E-CC8D2C410AA6}" type="slidenum">
              <a:rPr lang="en-GB" altLang="en-US"/>
              <a:pPr/>
              <a:t>‹#›</a:t>
            </a:fld>
            <a:endParaRPr lang="en-GB" altLang="en-US"/>
          </a:p>
        </p:txBody>
      </p:sp>
    </p:spTree>
    <p:extLst>
      <p:ext uri="{BB962C8B-B14F-4D97-AF65-F5344CB8AC3E}">
        <p14:creationId xmlns:p14="http://schemas.microsoft.com/office/powerpoint/2010/main" val="17445936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fld id="{9B77B2D2-19CA-4912-8D13-F26AF7407B17}" type="datetimeFigureOut">
              <a:rPr lang="en-GB"/>
              <a:pPr>
                <a:defRPr/>
              </a:pPr>
              <a:t>06/02/2020</a:t>
            </a:fld>
            <a:endParaRPr lang="en-GB"/>
          </a:p>
        </p:txBody>
      </p:sp>
      <p:sp>
        <p:nvSpPr>
          <p:cNvPr id="8" name="Footer Placeholder 7"/>
          <p:cNvSpPr>
            <a:spLocks noGrp="1"/>
          </p:cNvSpPr>
          <p:nvPr>
            <p:ph type="ftr" sz="quarter" idx="11"/>
          </p:nvPr>
        </p:nvSpPr>
        <p:spPr/>
        <p:txBody>
          <a:bodyPr/>
          <a:lstStyle>
            <a:lvl1pPr>
              <a:defRPr/>
            </a:lvl1pPr>
            <a:extLst/>
          </a:lstStyle>
          <a:p>
            <a:pPr>
              <a:defRPr/>
            </a:pPr>
            <a:endParaRPr lang="en-GB"/>
          </a:p>
        </p:txBody>
      </p:sp>
      <p:sp>
        <p:nvSpPr>
          <p:cNvPr id="9" name="Slide Number Placeholder 8"/>
          <p:cNvSpPr>
            <a:spLocks noGrp="1"/>
          </p:cNvSpPr>
          <p:nvPr>
            <p:ph type="sldNum" sz="quarter" idx="12"/>
          </p:nvPr>
        </p:nvSpPr>
        <p:spPr/>
        <p:txBody>
          <a:bodyPr/>
          <a:lstStyle>
            <a:lvl1pPr>
              <a:defRPr/>
            </a:lvl1pPr>
          </a:lstStyle>
          <a:p>
            <a:fld id="{A5BB4810-F633-4E23-A1D5-08084A33CEA8}" type="slidenum">
              <a:rPr lang="en-GB" altLang="en-US"/>
              <a:pPr/>
              <a:t>‹#›</a:t>
            </a:fld>
            <a:endParaRPr lang="en-GB" altLang="en-US"/>
          </a:p>
        </p:txBody>
      </p:sp>
    </p:spTree>
    <p:extLst>
      <p:ext uri="{BB962C8B-B14F-4D97-AF65-F5344CB8AC3E}">
        <p14:creationId xmlns:p14="http://schemas.microsoft.com/office/powerpoint/2010/main" val="357019089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fld id="{72D6DF54-6FD3-4563-92A0-A6EAA817930D}" type="datetimeFigureOut">
              <a:rPr lang="en-GB"/>
              <a:pPr>
                <a:defRPr/>
              </a:pPr>
              <a:t>06/02/2020</a:t>
            </a:fld>
            <a:endParaRPr lang="en-GB"/>
          </a:p>
        </p:txBody>
      </p:sp>
      <p:sp>
        <p:nvSpPr>
          <p:cNvPr id="4" name="Footer Placeholder 3"/>
          <p:cNvSpPr>
            <a:spLocks noGrp="1"/>
          </p:cNvSpPr>
          <p:nvPr>
            <p:ph type="ftr" sz="quarter" idx="11"/>
          </p:nvPr>
        </p:nvSpPr>
        <p:spPr/>
        <p:txBody>
          <a:bodyPr/>
          <a:lstStyle>
            <a:lvl1pPr>
              <a:defRPr/>
            </a:lvl1pPr>
            <a:extLst/>
          </a:lstStyle>
          <a:p>
            <a:pPr>
              <a:defRPr/>
            </a:pPr>
            <a:endParaRPr lang="en-GB"/>
          </a:p>
        </p:txBody>
      </p:sp>
      <p:sp>
        <p:nvSpPr>
          <p:cNvPr id="5" name="Slide Number Placeholder 4"/>
          <p:cNvSpPr>
            <a:spLocks noGrp="1"/>
          </p:cNvSpPr>
          <p:nvPr>
            <p:ph type="sldNum" sz="quarter" idx="12"/>
          </p:nvPr>
        </p:nvSpPr>
        <p:spPr/>
        <p:txBody>
          <a:bodyPr/>
          <a:lstStyle>
            <a:lvl1pPr>
              <a:defRPr/>
            </a:lvl1pPr>
          </a:lstStyle>
          <a:p>
            <a:fld id="{F18A107F-9C4D-4285-B162-D3123C36048C}" type="slidenum">
              <a:rPr lang="en-GB" altLang="en-US"/>
              <a:pPr/>
              <a:t>‹#›</a:t>
            </a:fld>
            <a:endParaRPr lang="en-GB" altLang="en-US"/>
          </a:p>
        </p:txBody>
      </p:sp>
    </p:spTree>
    <p:extLst>
      <p:ext uri="{BB962C8B-B14F-4D97-AF65-F5344CB8AC3E}">
        <p14:creationId xmlns:p14="http://schemas.microsoft.com/office/powerpoint/2010/main" val="547228361"/>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EE96D2AB-5F66-4EB8-B4C8-73AE5A85DFAC}" type="datetimeFigureOut">
              <a:rPr lang="en-GB"/>
              <a:pPr>
                <a:defRPr/>
              </a:pPr>
              <a:t>06/02/2020</a:t>
            </a:fld>
            <a:endParaRPr lang="en-GB"/>
          </a:p>
        </p:txBody>
      </p:sp>
      <p:sp>
        <p:nvSpPr>
          <p:cNvPr id="3" name="Footer Placeholder 21"/>
          <p:cNvSpPr>
            <a:spLocks noGrp="1"/>
          </p:cNvSpPr>
          <p:nvPr>
            <p:ph type="ftr" sz="quarter" idx="11"/>
          </p:nvPr>
        </p:nvSpPr>
        <p:spPr/>
        <p:txBody>
          <a:bodyPr/>
          <a:lstStyle>
            <a:lvl1pPr>
              <a:defRPr/>
            </a:lvl1pPr>
          </a:lstStyle>
          <a:p>
            <a:pPr>
              <a:defRPr/>
            </a:pPr>
            <a:endParaRPr lang="en-GB"/>
          </a:p>
        </p:txBody>
      </p:sp>
      <p:sp>
        <p:nvSpPr>
          <p:cNvPr id="4" name="Slide Number Placeholder 17"/>
          <p:cNvSpPr>
            <a:spLocks noGrp="1"/>
          </p:cNvSpPr>
          <p:nvPr>
            <p:ph type="sldNum" sz="quarter" idx="12"/>
          </p:nvPr>
        </p:nvSpPr>
        <p:spPr/>
        <p:txBody>
          <a:bodyPr/>
          <a:lstStyle>
            <a:lvl1pPr>
              <a:defRPr/>
            </a:lvl1pPr>
          </a:lstStyle>
          <a:p>
            <a:fld id="{0D88FB51-0C9D-4146-BC01-B8285A7A6ACC}" type="slidenum">
              <a:rPr lang="en-GB" altLang="en-US"/>
              <a:pPr/>
              <a:t>‹#›</a:t>
            </a:fld>
            <a:endParaRPr lang="en-GB" altLang="en-US"/>
          </a:p>
        </p:txBody>
      </p:sp>
    </p:spTree>
    <p:extLst>
      <p:ext uri="{BB962C8B-B14F-4D97-AF65-F5344CB8AC3E}">
        <p14:creationId xmlns:p14="http://schemas.microsoft.com/office/powerpoint/2010/main" val="165649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6604BD1-0895-487B-BD74-C96A9BFE31D2}" type="datetimeFigureOut">
              <a:rPr lang="en-GB"/>
              <a:pPr>
                <a:defRPr/>
              </a:pPr>
              <a:t>06/02/2020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B967B270-A2B2-4FEB-AEAF-79B23873D367}" type="slidenum">
              <a:rPr lang="en-GB" altLang="en-US"/>
              <a:pPr/>
              <a:t>‹#›</a:t>
            </a:fld>
            <a:endParaRPr lang="en-GB" altLang="en-US"/>
          </a:p>
        </p:txBody>
      </p:sp>
    </p:spTree>
    <p:extLst>
      <p:ext uri="{BB962C8B-B14F-4D97-AF65-F5344CB8AC3E}">
        <p14:creationId xmlns:p14="http://schemas.microsoft.com/office/powerpoint/2010/main" val="2077899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extLst/>
          </a:lstStyle>
          <a:p>
            <a:pPr>
              <a:defRPr/>
            </a:pPr>
            <a:fld id="{30058A33-7A7F-4E16-8806-FE7FB1BD2E4C}" type="datetimeFigureOut">
              <a:rPr lang="en-GB"/>
              <a:pPr>
                <a:defRPr/>
              </a:pPr>
              <a:t>06/02/2020</a:t>
            </a:fld>
            <a:endParaRPr lang="en-GB"/>
          </a:p>
        </p:txBody>
      </p:sp>
      <p:sp>
        <p:nvSpPr>
          <p:cNvPr id="6" name="Footer Placeholder 5"/>
          <p:cNvSpPr>
            <a:spLocks noGrp="1"/>
          </p:cNvSpPr>
          <p:nvPr>
            <p:ph type="ftr" sz="quarter" idx="11"/>
          </p:nvPr>
        </p:nvSpPr>
        <p:spPr/>
        <p:txBody>
          <a:bodyPr/>
          <a:lstStyle>
            <a:lvl1pPr>
              <a:defRPr/>
            </a:lvl1pPr>
            <a:extLst/>
          </a:lstStyle>
          <a:p>
            <a:pPr>
              <a:defRPr/>
            </a:pPr>
            <a:endParaRPr lang="en-GB"/>
          </a:p>
        </p:txBody>
      </p:sp>
      <p:sp>
        <p:nvSpPr>
          <p:cNvPr id="7" name="Slide Number Placeholder 6"/>
          <p:cNvSpPr>
            <a:spLocks noGrp="1"/>
          </p:cNvSpPr>
          <p:nvPr>
            <p:ph type="sldNum" sz="quarter" idx="12"/>
          </p:nvPr>
        </p:nvSpPr>
        <p:spPr/>
        <p:txBody>
          <a:bodyPr/>
          <a:lstStyle>
            <a:lvl1pPr>
              <a:defRPr/>
            </a:lvl1pPr>
          </a:lstStyle>
          <a:p>
            <a:fld id="{8E119CD8-B0B4-4406-9217-FB2119A0EAB6}" type="slidenum">
              <a:rPr lang="en-GB" altLang="en-US"/>
              <a:pPr/>
              <a:t>‹#›</a:t>
            </a:fld>
            <a:endParaRPr lang="en-GB" altLang="en-US"/>
          </a:p>
        </p:txBody>
      </p:sp>
    </p:spTree>
    <p:extLst>
      <p:ext uri="{BB962C8B-B14F-4D97-AF65-F5344CB8AC3E}">
        <p14:creationId xmlns:p14="http://schemas.microsoft.com/office/powerpoint/2010/main" val="428288520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2325D242-11C5-4F80-8854-1197B86FF0C7}" type="datetimeFigureOut">
              <a:rPr lang="en-GB"/>
              <a:pPr>
                <a:defRPr/>
              </a:pPr>
              <a:t>06/02/2020</a:t>
            </a:fld>
            <a:endParaRPr lang="en-GB"/>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GB"/>
          </a:p>
        </p:txBody>
      </p:sp>
      <p:sp>
        <p:nvSpPr>
          <p:cNvPr id="13" name="Slide Number Placeholder 6"/>
          <p:cNvSpPr>
            <a:spLocks noGrp="1"/>
          </p:cNvSpPr>
          <p:nvPr>
            <p:ph type="sldNum" sz="quarter" idx="12"/>
          </p:nvPr>
        </p:nvSpPr>
        <p:spPr/>
        <p:txBody>
          <a:bodyPr/>
          <a:lstStyle>
            <a:lvl1pPr>
              <a:defRPr/>
            </a:lvl1pPr>
          </a:lstStyle>
          <a:p>
            <a:fld id="{F4607667-02DF-4CD7-B7F4-E82220AA8DF5}" type="slidenum">
              <a:rPr lang="en-GB" altLang="en-US"/>
              <a:pPr/>
              <a:t>‹#›</a:t>
            </a:fld>
            <a:endParaRPr lang="en-GB" altLang="en-US"/>
          </a:p>
        </p:txBody>
      </p:sp>
    </p:spTree>
    <p:extLst>
      <p:ext uri="{BB962C8B-B14F-4D97-AF65-F5344CB8AC3E}">
        <p14:creationId xmlns:p14="http://schemas.microsoft.com/office/powerpoint/2010/main" val="3724510982"/>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1EBCC1FA-220E-4BEC-B9D3-C53DC1B41C92}" type="datetimeFigureOut">
              <a:rPr lang="en-GB"/>
              <a:pPr>
                <a:defRPr/>
              </a:pPr>
              <a:t>06/02/2020</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fld id="{3A224A9E-B0B6-4244-B7C3-1D65C8043880}" type="slidenum">
              <a:rPr lang="en-GB" altLang="en-US"/>
              <a:pPr/>
              <a:t>‹#›</a:t>
            </a:fld>
            <a:endParaRPr lang="en-GB" altLang="en-US"/>
          </a:p>
        </p:txBody>
      </p:sp>
    </p:spTree>
    <p:extLst>
      <p:ext uri="{BB962C8B-B14F-4D97-AF65-F5344CB8AC3E}">
        <p14:creationId xmlns:p14="http://schemas.microsoft.com/office/powerpoint/2010/main" val="22647215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694EAC7-F2FE-46F2-8993-300422166A40}" type="datetimeFigureOut">
              <a:rPr lang="en-GB"/>
              <a:pPr>
                <a:defRPr/>
              </a:pPr>
              <a:t>06/02/2020</a:t>
            </a:fld>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fld id="{AAE2BDEC-3F81-4409-A6C1-B72021261B32}" type="slidenum">
              <a:rPr lang="en-GB" altLang="en-US"/>
              <a:pPr/>
              <a:t>‹#›</a:t>
            </a:fld>
            <a:endParaRPr lang="en-GB" altLang="en-US"/>
          </a:p>
        </p:txBody>
      </p:sp>
    </p:spTree>
    <p:extLst>
      <p:ext uri="{BB962C8B-B14F-4D97-AF65-F5344CB8AC3E}">
        <p14:creationId xmlns:p14="http://schemas.microsoft.com/office/powerpoint/2010/main" val="91924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1280" y="1497993"/>
            <a:ext cx="8041439" cy="2097259"/>
          </a:xfrm>
        </p:spPr>
        <p:txBody>
          <a:bodyPr anchor="b"/>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38199" y="3754402"/>
            <a:ext cx="7467601" cy="1500187"/>
          </a:xfrm>
        </p:spPr>
        <p:txBody>
          <a:bodyPr/>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7D1298A-2354-4212-9C63-59C97DF1E090}" type="datetimeFigureOut">
              <a:rPr lang="en-GB"/>
              <a:pPr>
                <a:defRPr/>
              </a:pPr>
              <a:t>06/02/2020</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fld id="{E27E5127-12CF-46FD-9E5F-3E30C7848E38}" type="slidenum">
              <a:rPr lang="en-GB" altLang="en-US"/>
              <a:pPr/>
              <a:t>‹#›</a:t>
            </a:fld>
            <a:endParaRPr lang="en-GB" altLang="en-US"/>
          </a:p>
        </p:txBody>
      </p:sp>
    </p:spTree>
    <p:extLst>
      <p:ext uri="{BB962C8B-B14F-4D97-AF65-F5344CB8AC3E}">
        <p14:creationId xmlns:p14="http://schemas.microsoft.com/office/powerpoint/2010/main" val="217477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841248"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039112"/>
            <a:ext cx="3657600"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5"/>
          </p:nvPr>
        </p:nvSpPr>
        <p:spPr/>
        <p:txBody>
          <a:bodyPr/>
          <a:lstStyle>
            <a:lvl1pPr>
              <a:defRPr/>
            </a:lvl1pPr>
          </a:lstStyle>
          <a:p>
            <a:pPr>
              <a:defRPr/>
            </a:pPr>
            <a:fld id="{14501EA7-0160-46FE-8EE6-498E9F1460D0}" type="datetimeFigureOut">
              <a:rPr lang="en-GB"/>
              <a:pPr>
                <a:defRPr/>
              </a:pPr>
              <a:t>06/02/2020</a:t>
            </a:fld>
            <a:endParaRPr lang="en-GB"/>
          </a:p>
        </p:txBody>
      </p:sp>
      <p:sp>
        <p:nvSpPr>
          <p:cNvPr id="6" name="Footer Placeholder 4"/>
          <p:cNvSpPr>
            <a:spLocks noGrp="1"/>
          </p:cNvSpPr>
          <p:nvPr>
            <p:ph type="ftr" sz="quarter" idx="16"/>
          </p:nvPr>
        </p:nvSpPr>
        <p:spPr/>
        <p:txBody>
          <a:bodyPr/>
          <a:lstStyle>
            <a:lvl1pPr>
              <a:defRPr/>
            </a:lvl1pPr>
          </a:lstStyle>
          <a:p>
            <a:pPr>
              <a:defRPr/>
            </a:pPr>
            <a:endParaRPr lang="en-GB"/>
          </a:p>
        </p:txBody>
      </p:sp>
      <p:sp>
        <p:nvSpPr>
          <p:cNvPr id="7" name="Slide Number Placeholder 5"/>
          <p:cNvSpPr>
            <a:spLocks noGrp="1"/>
          </p:cNvSpPr>
          <p:nvPr>
            <p:ph type="sldNum" sz="quarter" idx="17"/>
          </p:nvPr>
        </p:nvSpPr>
        <p:spPr/>
        <p:txBody>
          <a:bodyPr/>
          <a:lstStyle>
            <a:lvl1pPr>
              <a:defRPr/>
            </a:lvl1pPr>
          </a:lstStyle>
          <a:p>
            <a:fld id="{67CD0293-4AD7-47BD-A8AA-62981761AB68}" type="slidenum">
              <a:rPr lang="en-GB" altLang="en-US"/>
              <a:pPr/>
              <a:t>‹#›</a:t>
            </a:fld>
            <a:endParaRPr lang="en-GB" altLang="en-US"/>
          </a:p>
        </p:txBody>
      </p:sp>
    </p:spTree>
    <p:extLst>
      <p:ext uri="{BB962C8B-B14F-4D97-AF65-F5344CB8AC3E}">
        <p14:creationId xmlns:p14="http://schemas.microsoft.com/office/powerpoint/2010/main" val="333035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Freeform 22"/>
          <p:cNvSpPr>
            <a:spLocks/>
          </p:cNvSpPr>
          <p:nvPr/>
        </p:nvSpPr>
        <p:spPr bwMode="auto">
          <a:xfrm rot="20274567">
            <a:off x="3933825" y="4281488"/>
            <a:ext cx="1289050" cy="722312"/>
          </a:xfrm>
          <a:custGeom>
            <a:avLst/>
            <a:gdLst>
              <a:gd name="T0" fmla="*/ 338704 w 1288494"/>
              <a:gd name="T1" fmla="*/ 443170 h 722529"/>
              <a:gd name="T2" fmla="*/ 457445 w 1288494"/>
              <a:gd name="T3" fmla="*/ 487874 h 722529"/>
              <a:gd name="T4" fmla="*/ 142099 w 1288494"/>
              <a:gd name="T5" fmla="*/ 301277 h 722529"/>
              <a:gd name="T6" fmla="*/ 1076456 w 1288494"/>
              <a:gd name="T7" fmla="*/ 637541 h 722529"/>
              <a:gd name="T8" fmla="*/ 35038 w 1288494"/>
              <a:gd name="T9" fmla="*/ 156470 h 722529"/>
              <a:gd name="T10" fmla="*/ 26278 w 1288494"/>
              <a:gd name="T11" fmla="*/ 137033 h 722529"/>
              <a:gd name="T12" fmla="*/ 1237049 w 1288494"/>
              <a:gd name="T13" fmla="*/ 669614 h 722529"/>
              <a:gd name="T14" fmla="*/ 1230235 w 1288494"/>
              <a:gd name="T15" fmla="*/ 655035 h 722529"/>
              <a:gd name="T16" fmla="*/ 1049204 w 1288494"/>
              <a:gd name="T17" fmla="*/ 591865 h 722529"/>
              <a:gd name="T18" fmla="*/ 1235102 w 1288494"/>
              <a:gd name="T19" fmla="*/ 618104 h 722529"/>
              <a:gd name="T20" fmla="*/ 14599 w 1288494"/>
              <a:gd name="T21" fmla="*/ 104960 h 722529"/>
              <a:gd name="T22" fmla="*/ 2919 w 1288494"/>
              <a:gd name="T23" fmla="*/ 9718 h 722529"/>
              <a:gd name="T24" fmla="*/ 9733 w 1288494"/>
              <a:gd name="T25" fmla="*/ 44706 h 722529"/>
              <a:gd name="T26" fmla="*/ 23359 w 1288494"/>
              <a:gd name="T27" fmla="*/ 100102 h 722529"/>
              <a:gd name="T28" fmla="*/ 59371 w 1288494"/>
              <a:gd name="T29" fmla="*/ 179794 h 722529"/>
              <a:gd name="T30" fmla="*/ 143074 w 1288494"/>
              <a:gd name="T31" fmla="*/ 282812 h 722529"/>
              <a:gd name="T32" fmla="*/ 220936 w 1288494"/>
              <a:gd name="T33" fmla="*/ 351814 h 722529"/>
              <a:gd name="T34" fmla="*/ 282254 w 1288494"/>
              <a:gd name="T35" fmla="*/ 393605 h 722529"/>
              <a:gd name="T36" fmla="*/ 414621 w 1288494"/>
              <a:gd name="T37" fmla="*/ 467467 h 722529"/>
              <a:gd name="T38" fmla="*/ 480803 w 1288494"/>
              <a:gd name="T39" fmla="*/ 499538 h 722529"/>
              <a:gd name="T40" fmla="*/ 566453 w 1288494"/>
              <a:gd name="T41" fmla="*/ 532581 h 722529"/>
              <a:gd name="T42" fmla="*/ 685195 w 1288494"/>
              <a:gd name="T43" fmla="*/ 565624 h 722529"/>
              <a:gd name="T44" fmla="*/ 970368 w 1288494"/>
              <a:gd name="T45" fmla="*/ 621020 h 722529"/>
              <a:gd name="T46" fmla="*/ 1244348 w 1288494"/>
              <a:gd name="T47" fmla="*/ 638514 h 722529"/>
              <a:gd name="T48" fmla="*/ 1107602 w 1288494"/>
              <a:gd name="T49" fmla="*/ 640459 h 722529"/>
              <a:gd name="T50" fmla="*/ 1029738 w 1288494"/>
              <a:gd name="T51" fmla="*/ 634626 h 722529"/>
              <a:gd name="T52" fmla="*/ 949930 w 1288494"/>
              <a:gd name="T53" fmla="*/ 627823 h 722529"/>
              <a:gd name="T54" fmla="*/ 909051 w 1288494"/>
              <a:gd name="T55" fmla="*/ 622965 h 722529"/>
              <a:gd name="T56" fmla="*/ 815616 w 1288494"/>
              <a:gd name="T57" fmla="*/ 605470 h 722529"/>
              <a:gd name="T58" fmla="*/ 782523 w 1288494"/>
              <a:gd name="T59" fmla="*/ 598667 h 722529"/>
              <a:gd name="T60" fmla="*/ 728020 w 1288494"/>
              <a:gd name="T61" fmla="*/ 587977 h 722529"/>
              <a:gd name="T62" fmla="*/ 683249 w 1288494"/>
              <a:gd name="T63" fmla="*/ 574370 h 722529"/>
              <a:gd name="T64" fmla="*/ 642370 w 1288494"/>
              <a:gd name="T65" fmla="*/ 564652 h 722529"/>
              <a:gd name="T66" fmla="*/ 595653 w 1288494"/>
              <a:gd name="T67" fmla="*/ 552991 h 722529"/>
              <a:gd name="T68" fmla="*/ 554774 w 1288494"/>
              <a:gd name="T69" fmla="*/ 538411 h 722529"/>
              <a:gd name="T70" fmla="*/ 526549 w 1288494"/>
              <a:gd name="T71" fmla="*/ 528693 h 722529"/>
              <a:gd name="T72" fmla="*/ 494430 w 1288494"/>
              <a:gd name="T73" fmla="*/ 517032 h 722529"/>
              <a:gd name="T74" fmla="*/ 448686 w 1288494"/>
              <a:gd name="T75" fmla="*/ 498565 h 722529"/>
              <a:gd name="T76" fmla="*/ 423381 w 1288494"/>
              <a:gd name="T77" fmla="*/ 485931 h 722529"/>
              <a:gd name="T78" fmla="*/ 392235 w 1288494"/>
              <a:gd name="T79" fmla="*/ 469410 h 722529"/>
              <a:gd name="T80" fmla="*/ 354277 w 1288494"/>
              <a:gd name="T81" fmla="*/ 449973 h 722529"/>
              <a:gd name="T82" fmla="*/ 327997 w 1288494"/>
              <a:gd name="T83" fmla="*/ 436366 h 722529"/>
              <a:gd name="T84" fmla="*/ 293933 w 1288494"/>
              <a:gd name="T85" fmla="*/ 414985 h 722529"/>
              <a:gd name="T86" fmla="*/ 241375 w 1288494"/>
              <a:gd name="T87" fmla="*/ 379999 h 722529"/>
              <a:gd name="T88" fmla="*/ 211203 w 1288494"/>
              <a:gd name="T89" fmla="*/ 360561 h 722529"/>
              <a:gd name="T90" fmla="*/ 148913 w 1288494"/>
              <a:gd name="T91" fmla="*/ 308079 h 722529"/>
              <a:gd name="T92" fmla="*/ 135286 w 1288494"/>
              <a:gd name="T93" fmla="*/ 292530 h 722529"/>
              <a:gd name="T94" fmla="*/ 132367 w 1288494"/>
              <a:gd name="T95" fmla="*/ 287672 h 722529"/>
              <a:gd name="T96" fmla="*/ 122635 w 1288494"/>
              <a:gd name="T97" fmla="*/ 278924 h 722529"/>
              <a:gd name="T98" fmla="*/ 109008 w 1288494"/>
              <a:gd name="T99" fmla="*/ 266291 h 722529"/>
              <a:gd name="T100" fmla="*/ 91488 w 1288494"/>
              <a:gd name="T101" fmla="*/ 242965 h 722529"/>
              <a:gd name="T102" fmla="*/ 84677 w 1288494"/>
              <a:gd name="T103" fmla="*/ 234219 h 722529"/>
              <a:gd name="T104" fmla="*/ 70076 w 1288494"/>
              <a:gd name="T105" fmla="*/ 215753 h 722529"/>
              <a:gd name="T106" fmla="*/ 63263 w 1288494"/>
              <a:gd name="T107" fmla="*/ 199231 h 722529"/>
              <a:gd name="T108" fmla="*/ 46718 w 1288494"/>
              <a:gd name="T109" fmla="*/ 174934 h 722529"/>
              <a:gd name="T110" fmla="*/ 36985 w 1288494"/>
              <a:gd name="T111" fmla="*/ 160357 h 722529"/>
              <a:gd name="T112" fmla="*/ 34066 w 1288494"/>
              <a:gd name="T113" fmla="*/ 143835 h 722529"/>
              <a:gd name="T114" fmla="*/ 16546 w 1288494"/>
              <a:gd name="T115" fmla="*/ 101074 h 722529"/>
              <a:gd name="T116" fmla="*/ 4867 w 1288494"/>
              <a:gd name="T117" fmla="*/ 50536 h 722529"/>
              <a:gd name="T118" fmla="*/ 1886 w 1288494"/>
              <a:gd name="T119" fmla="*/ 3037 h 7225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88494" h="722529">
                <a:moveTo>
                  <a:pt x="548461" y="537763"/>
                </a:moveTo>
                <a:lnTo>
                  <a:pt x="548461" y="537763"/>
                </a:lnTo>
                <a:close/>
                <a:moveTo>
                  <a:pt x="547489" y="536791"/>
                </a:moveTo>
                <a:lnTo>
                  <a:pt x="548461" y="537763"/>
                </a:lnTo>
                <a:lnTo>
                  <a:pt x="546516" y="536791"/>
                </a:lnTo>
                <a:lnTo>
                  <a:pt x="544572" y="535818"/>
                </a:lnTo>
                <a:lnTo>
                  <a:pt x="547489" y="536791"/>
                </a:lnTo>
                <a:close/>
                <a:moveTo>
                  <a:pt x="338413" y="443436"/>
                </a:moveTo>
                <a:lnTo>
                  <a:pt x="340357" y="444408"/>
                </a:lnTo>
                <a:lnTo>
                  <a:pt x="339385" y="444408"/>
                </a:lnTo>
                <a:lnTo>
                  <a:pt x="338413" y="443436"/>
                </a:lnTo>
                <a:close/>
                <a:moveTo>
                  <a:pt x="337440" y="442463"/>
                </a:moveTo>
                <a:lnTo>
                  <a:pt x="338413" y="443436"/>
                </a:lnTo>
                <a:lnTo>
                  <a:pt x="338412" y="443436"/>
                </a:lnTo>
                <a:lnTo>
                  <a:pt x="337440" y="442463"/>
                </a:lnTo>
                <a:close/>
                <a:moveTo>
                  <a:pt x="334522" y="440518"/>
                </a:moveTo>
                <a:lnTo>
                  <a:pt x="334523" y="441491"/>
                </a:lnTo>
                <a:lnTo>
                  <a:pt x="333550" y="441491"/>
                </a:lnTo>
                <a:lnTo>
                  <a:pt x="331605" y="439546"/>
                </a:lnTo>
                <a:lnTo>
                  <a:pt x="334522" y="440518"/>
                </a:lnTo>
                <a:close/>
                <a:moveTo>
                  <a:pt x="644733" y="565964"/>
                </a:moveTo>
                <a:lnTo>
                  <a:pt x="642788" y="565964"/>
                </a:lnTo>
                <a:lnTo>
                  <a:pt x="641816" y="565964"/>
                </a:lnTo>
                <a:lnTo>
                  <a:pt x="644733" y="565964"/>
                </a:lnTo>
                <a:close/>
                <a:moveTo>
                  <a:pt x="457051" y="488168"/>
                </a:moveTo>
                <a:lnTo>
                  <a:pt x="458996" y="489140"/>
                </a:lnTo>
                <a:lnTo>
                  <a:pt x="458993" y="489139"/>
                </a:lnTo>
                <a:lnTo>
                  <a:pt x="457051" y="488168"/>
                </a:lnTo>
                <a:close/>
                <a:moveTo>
                  <a:pt x="243112" y="383144"/>
                </a:moveTo>
                <a:lnTo>
                  <a:pt x="244085" y="384117"/>
                </a:lnTo>
                <a:lnTo>
                  <a:pt x="243112" y="383144"/>
                </a:lnTo>
                <a:close/>
                <a:moveTo>
                  <a:pt x="781848" y="599027"/>
                </a:moveTo>
                <a:lnTo>
                  <a:pt x="781848" y="599027"/>
                </a:lnTo>
                <a:lnTo>
                  <a:pt x="780876" y="599027"/>
                </a:lnTo>
                <a:lnTo>
                  <a:pt x="781848" y="599027"/>
                </a:lnTo>
                <a:close/>
                <a:moveTo>
                  <a:pt x="242140" y="366612"/>
                </a:moveTo>
                <a:lnTo>
                  <a:pt x="244085" y="368557"/>
                </a:lnTo>
                <a:lnTo>
                  <a:pt x="241797" y="366956"/>
                </a:lnTo>
                <a:lnTo>
                  <a:pt x="242140" y="366612"/>
                </a:lnTo>
                <a:close/>
                <a:moveTo>
                  <a:pt x="141978" y="301458"/>
                </a:moveTo>
                <a:lnTo>
                  <a:pt x="141978" y="301459"/>
                </a:lnTo>
                <a:lnTo>
                  <a:pt x="141977" y="301459"/>
                </a:lnTo>
                <a:lnTo>
                  <a:pt x="141978" y="301458"/>
                </a:lnTo>
                <a:close/>
                <a:moveTo>
                  <a:pt x="142950" y="301458"/>
                </a:moveTo>
                <a:lnTo>
                  <a:pt x="142950" y="302430"/>
                </a:lnTo>
                <a:lnTo>
                  <a:pt x="141978" y="301459"/>
                </a:lnTo>
                <a:lnTo>
                  <a:pt x="142950" y="301458"/>
                </a:lnTo>
                <a:close/>
                <a:moveTo>
                  <a:pt x="979256" y="620421"/>
                </a:moveTo>
                <a:lnTo>
                  <a:pt x="979165" y="620512"/>
                </a:lnTo>
                <a:lnTo>
                  <a:pt x="978283" y="620421"/>
                </a:lnTo>
                <a:lnTo>
                  <a:pt x="979256" y="620421"/>
                </a:lnTo>
                <a:close/>
                <a:moveTo>
                  <a:pt x="93355" y="247974"/>
                </a:moveTo>
                <a:lnTo>
                  <a:pt x="94328" y="248946"/>
                </a:lnTo>
                <a:lnTo>
                  <a:pt x="94328" y="249919"/>
                </a:lnTo>
                <a:lnTo>
                  <a:pt x="93355" y="247974"/>
                </a:lnTo>
                <a:close/>
                <a:moveTo>
                  <a:pt x="1075528" y="637925"/>
                </a:moveTo>
                <a:lnTo>
                  <a:pt x="1075528" y="637925"/>
                </a:lnTo>
                <a:lnTo>
                  <a:pt x="1074555" y="637925"/>
                </a:lnTo>
                <a:lnTo>
                  <a:pt x="1075528" y="637925"/>
                </a:lnTo>
                <a:close/>
                <a:moveTo>
                  <a:pt x="47650" y="177958"/>
                </a:moveTo>
                <a:lnTo>
                  <a:pt x="49595" y="178930"/>
                </a:lnTo>
                <a:lnTo>
                  <a:pt x="49595" y="180875"/>
                </a:lnTo>
                <a:lnTo>
                  <a:pt x="51540" y="183792"/>
                </a:lnTo>
                <a:lnTo>
                  <a:pt x="50568" y="184764"/>
                </a:lnTo>
                <a:lnTo>
                  <a:pt x="49595" y="184765"/>
                </a:lnTo>
                <a:lnTo>
                  <a:pt x="48623" y="183792"/>
                </a:lnTo>
                <a:lnTo>
                  <a:pt x="46678" y="182820"/>
                </a:lnTo>
                <a:lnTo>
                  <a:pt x="45705" y="179903"/>
                </a:lnTo>
                <a:lnTo>
                  <a:pt x="46678" y="179902"/>
                </a:lnTo>
                <a:lnTo>
                  <a:pt x="46678" y="178930"/>
                </a:lnTo>
                <a:lnTo>
                  <a:pt x="47650" y="177958"/>
                </a:lnTo>
                <a:close/>
                <a:moveTo>
                  <a:pt x="35008" y="156564"/>
                </a:moveTo>
                <a:lnTo>
                  <a:pt x="36953" y="159157"/>
                </a:lnTo>
                <a:lnTo>
                  <a:pt x="36953" y="159481"/>
                </a:lnTo>
                <a:lnTo>
                  <a:pt x="35008" y="156564"/>
                </a:lnTo>
                <a:close/>
                <a:moveTo>
                  <a:pt x="25284" y="133225"/>
                </a:moveTo>
                <a:lnTo>
                  <a:pt x="28201" y="141005"/>
                </a:lnTo>
                <a:lnTo>
                  <a:pt x="30146" y="144894"/>
                </a:lnTo>
                <a:lnTo>
                  <a:pt x="33063" y="147811"/>
                </a:lnTo>
                <a:lnTo>
                  <a:pt x="33063" y="146839"/>
                </a:lnTo>
                <a:lnTo>
                  <a:pt x="34036" y="148784"/>
                </a:lnTo>
                <a:lnTo>
                  <a:pt x="35008" y="151701"/>
                </a:lnTo>
                <a:lnTo>
                  <a:pt x="34036" y="149756"/>
                </a:lnTo>
                <a:lnTo>
                  <a:pt x="33064" y="148784"/>
                </a:lnTo>
                <a:lnTo>
                  <a:pt x="32091" y="149756"/>
                </a:lnTo>
                <a:lnTo>
                  <a:pt x="25284" y="137114"/>
                </a:lnTo>
                <a:lnTo>
                  <a:pt x="26256" y="137115"/>
                </a:lnTo>
                <a:lnTo>
                  <a:pt x="25284" y="136142"/>
                </a:lnTo>
                <a:lnTo>
                  <a:pt x="25284" y="133225"/>
                </a:lnTo>
                <a:close/>
                <a:moveTo>
                  <a:pt x="1277796" y="622366"/>
                </a:moveTo>
                <a:lnTo>
                  <a:pt x="1283631" y="625284"/>
                </a:lnTo>
                <a:lnTo>
                  <a:pt x="1285576" y="628201"/>
                </a:lnTo>
                <a:lnTo>
                  <a:pt x="1287521" y="630146"/>
                </a:lnTo>
                <a:lnTo>
                  <a:pt x="1288494" y="634036"/>
                </a:lnTo>
                <a:lnTo>
                  <a:pt x="1287521" y="637926"/>
                </a:lnTo>
                <a:lnTo>
                  <a:pt x="1285576" y="642788"/>
                </a:lnTo>
                <a:lnTo>
                  <a:pt x="1282659" y="646677"/>
                </a:lnTo>
                <a:lnTo>
                  <a:pt x="1277797" y="650567"/>
                </a:lnTo>
                <a:lnTo>
                  <a:pt x="1271962" y="654457"/>
                </a:lnTo>
                <a:lnTo>
                  <a:pt x="1264183" y="658347"/>
                </a:lnTo>
                <a:lnTo>
                  <a:pt x="1255431" y="662237"/>
                </a:lnTo>
                <a:lnTo>
                  <a:pt x="1235982" y="670016"/>
                </a:lnTo>
                <a:lnTo>
                  <a:pt x="1215560" y="676824"/>
                </a:lnTo>
                <a:lnTo>
                  <a:pt x="1207780" y="680713"/>
                </a:lnTo>
                <a:lnTo>
                  <a:pt x="1199028" y="685575"/>
                </a:lnTo>
                <a:lnTo>
                  <a:pt x="1179579" y="698217"/>
                </a:lnTo>
                <a:lnTo>
                  <a:pt x="1146516" y="722528"/>
                </a:lnTo>
                <a:lnTo>
                  <a:pt x="1140681" y="722529"/>
                </a:lnTo>
                <a:lnTo>
                  <a:pt x="1137764" y="721556"/>
                </a:lnTo>
                <a:lnTo>
                  <a:pt x="1129985" y="714748"/>
                </a:lnTo>
                <a:lnTo>
                  <a:pt x="1137764" y="708914"/>
                </a:lnTo>
                <a:lnTo>
                  <a:pt x="1146516" y="703079"/>
                </a:lnTo>
                <a:lnTo>
                  <a:pt x="1156241" y="696273"/>
                </a:lnTo>
                <a:lnTo>
                  <a:pt x="1168883" y="690437"/>
                </a:lnTo>
                <a:lnTo>
                  <a:pt x="1209726" y="669044"/>
                </a:lnTo>
                <a:lnTo>
                  <a:pt x="1220422" y="662237"/>
                </a:lnTo>
                <a:lnTo>
                  <a:pt x="1229174" y="655429"/>
                </a:lnTo>
                <a:lnTo>
                  <a:pt x="1237926" y="647649"/>
                </a:lnTo>
                <a:lnTo>
                  <a:pt x="1243761" y="639870"/>
                </a:lnTo>
                <a:lnTo>
                  <a:pt x="1245706" y="638898"/>
                </a:lnTo>
                <a:lnTo>
                  <a:pt x="1243275" y="638898"/>
                </a:lnTo>
                <a:lnTo>
                  <a:pt x="1242789" y="637925"/>
                </a:lnTo>
                <a:lnTo>
                  <a:pt x="1240844" y="635981"/>
                </a:lnTo>
                <a:lnTo>
                  <a:pt x="1237926" y="634036"/>
                </a:lnTo>
                <a:lnTo>
                  <a:pt x="1226257" y="630145"/>
                </a:lnTo>
                <a:lnTo>
                  <a:pt x="1207780" y="625284"/>
                </a:lnTo>
                <a:lnTo>
                  <a:pt x="1182496" y="620421"/>
                </a:lnTo>
                <a:lnTo>
                  <a:pt x="1113453" y="607780"/>
                </a:lnTo>
                <a:lnTo>
                  <a:pt x="1074555" y="600000"/>
                </a:lnTo>
                <a:lnTo>
                  <a:pt x="1060940" y="596110"/>
                </a:lnTo>
                <a:lnTo>
                  <a:pt x="1048299" y="592221"/>
                </a:lnTo>
                <a:lnTo>
                  <a:pt x="1036630" y="587358"/>
                </a:lnTo>
                <a:lnTo>
                  <a:pt x="1027877" y="583469"/>
                </a:lnTo>
                <a:lnTo>
                  <a:pt x="1020098" y="579579"/>
                </a:lnTo>
                <a:lnTo>
                  <a:pt x="1014263" y="574716"/>
                </a:lnTo>
                <a:lnTo>
                  <a:pt x="1009401" y="569854"/>
                </a:lnTo>
                <a:lnTo>
                  <a:pt x="1006483" y="564992"/>
                </a:lnTo>
                <a:lnTo>
                  <a:pt x="1002594" y="554295"/>
                </a:lnTo>
                <a:lnTo>
                  <a:pt x="1030795" y="566937"/>
                </a:lnTo>
                <a:lnTo>
                  <a:pt x="1058996" y="577634"/>
                </a:lnTo>
                <a:lnTo>
                  <a:pt x="1087197" y="587358"/>
                </a:lnTo>
                <a:lnTo>
                  <a:pt x="1116371" y="596110"/>
                </a:lnTo>
                <a:lnTo>
                  <a:pt x="1145544" y="602917"/>
                </a:lnTo>
                <a:lnTo>
                  <a:pt x="1174717" y="609725"/>
                </a:lnTo>
                <a:lnTo>
                  <a:pt x="1204863" y="614587"/>
                </a:lnTo>
                <a:lnTo>
                  <a:pt x="1234036" y="618476"/>
                </a:lnTo>
                <a:lnTo>
                  <a:pt x="1248623" y="618476"/>
                </a:lnTo>
                <a:lnTo>
                  <a:pt x="1260293" y="619449"/>
                </a:lnTo>
                <a:lnTo>
                  <a:pt x="1270017" y="620422"/>
                </a:lnTo>
                <a:lnTo>
                  <a:pt x="1277796" y="622366"/>
                </a:lnTo>
                <a:close/>
                <a:moveTo>
                  <a:pt x="13614" y="101134"/>
                </a:moveTo>
                <a:lnTo>
                  <a:pt x="15560" y="104051"/>
                </a:lnTo>
                <a:lnTo>
                  <a:pt x="16532" y="104052"/>
                </a:lnTo>
                <a:lnTo>
                  <a:pt x="15559" y="105024"/>
                </a:lnTo>
                <a:lnTo>
                  <a:pt x="16532" y="109886"/>
                </a:lnTo>
                <a:lnTo>
                  <a:pt x="16532" y="110859"/>
                </a:lnTo>
                <a:lnTo>
                  <a:pt x="15559" y="110858"/>
                </a:lnTo>
                <a:lnTo>
                  <a:pt x="14587" y="108913"/>
                </a:lnTo>
                <a:lnTo>
                  <a:pt x="15559" y="108913"/>
                </a:lnTo>
                <a:lnTo>
                  <a:pt x="15559" y="106969"/>
                </a:lnTo>
                <a:lnTo>
                  <a:pt x="14587" y="105024"/>
                </a:lnTo>
                <a:lnTo>
                  <a:pt x="14587" y="103079"/>
                </a:lnTo>
                <a:lnTo>
                  <a:pt x="13614" y="101134"/>
                </a:lnTo>
                <a:close/>
                <a:moveTo>
                  <a:pt x="5835" y="22366"/>
                </a:moveTo>
                <a:lnTo>
                  <a:pt x="5835" y="23338"/>
                </a:lnTo>
                <a:lnTo>
                  <a:pt x="5658" y="22542"/>
                </a:lnTo>
                <a:lnTo>
                  <a:pt x="5835" y="22366"/>
                </a:lnTo>
                <a:close/>
                <a:moveTo>
                  <a:pt x="3890" y="14586"/>
                </a:moveTo>
                <a:lnTo>
                  <a:pt x="4862" y="15559"/>
                </a:lnTo>
                <a:lnTo>
                  <a:pt x="4862" y="18476"/>
                </a:lnTo>
                <a:lnTo>
                  <a:pt x="4668" y="18087"/>
                </a:lnTo>
                <a:lnTo>
                  <a:pt x="3890" y="14586"/>
                </a:lnTo>
                <a:close/>
                <a:moveTo>
                  <a:pt x="1884" y="3039"/>
                </a:moveTo>
                <a:lnTo>
                  <a:pt x="3890" y="9724"/>
                </a:lnTo>
                <a:lnTo>
                  <a:pt x="3890" y="10697"/>
                </a:lnTo>
                <a:lnTo>
                  <a:pt x="2917" y="9724"/>
                </a:lnTo>
                <a:lnTo>
                  <a:pt x="2917" y="8752"/>
                </a:lnTo>
                <a:lnTo>
                  <a:pt x="1945" y="8751"/>
                </a:lnTo>
                <a:lnTo>
                  <a:pt x="1945" y="13613"/>
                </a:lnTo>
                <a:lnTo>
                  <a:pt x="2917" y="13613"/>
                </a:lnTo>
                <a:lnTo>
                  <a:pt x="2917" y="14586"/>
                </a:lnTo>
                <a:lnTo>
                  <a:pt x="4668" y="18087"/>
                </a:lnTo>
                <a:lnTo>
                  <a:pt x="5658" y="22542"/>
                </a:lnTo>
                <a:lnTo>
                  <a:pt x="4862" y="23338"/>
                </a:lnTo>
                <a:lnTo>
                  <a:pt x="4862" y="24310"/>
                </a:lnTo>
                <a:lnTo>
                  <a:pt x="5835" y="25283"/>
                </a:lnTo>
                <a:lnTo>
                  <a:pt x="6807" y="27228"/>
                </a:lnTo>
                <a:lnTo>
                  <a:pt x="7780" y="34035"/>
                </a:lnTo>
                <a:lnTo>
                  <a:pt x="7780" y="36952"/>
                </a:lnTo>
                <a:lnTo>
                  <a:pt x="8752" y="40842"/>
                </a:lnTo>
                <a:lnTo>
                  <a:pt x="9725" y="44732"/>
                </a:lnTo>
                <a:lnTo>
                  <a:pt x="9724" y="48622"/>
                </a:lnTo>
                <a:lnTo>
                  <a:pt x="7780" y="44732"/>
                </a:lnTo>
                <a:lnTo>
                  <a:pt x="5835" y="40842"/>
                </a:lnTo>
                <a:lnTo>
                  <a:pt x="6807" y="48622"/>
                </a:lnTo>
                <a:lnTo>
                  <a:pt x="8752" y="50567"/>
                </a:lnTo>
                <a:lnTo>
                  <a:pt x="10697" y="55429"/>
                </a:lnTo>
                <a:lnTo>
                  <a:pt x="10697" y="56401"/>
                </a:lnTo>
                <a:lnTo>
                  <a:pt x="12642" y="60291"/>
                </a:lnTo>
                <a:lnTo>
                  <a:pt x="13614" y="62236"/>
                </a:lnTo>
                <a:lnTo>
                  <a:pt x="14587" y="65153"/>
                </a:lnTo>
                <a:lnTo>
                  <a:pt x="17504" y="79740"/>
                </a:lnTo>
                <a:lnTo>
                  <a:pt x="20422" y="91410"/>
                </a:lnTo>
                <a:lnTo>
                  <a:pt x="19449" y="92382"/>
                </a:lnTo>
                <a:lnTo>
                  <a:pt x="22367" y="96271"/>
                </a:lnTo>
                <a:lnTo>
                  <a:pt x="23339" y="100162"/>
                </a:lnTo>
                <a:lnTo>
                  <a:pt x="27229" y="109886"/>
                </a:lnTo>
                <a:lnTo>
                  <a:pt x="29174" y="116693"/>
                </a:lnTo>
                <a:lnTo>
                  <a:pt x="32091" y="123501"/>
                </a:lnTo>
                <a:lnTo>
                  <a:pt x="35008" y="129335"/>
                </a:lnTo>
                <a:lnTo>
                  <a:pt x="35981" y="133225"/>
                </a:lnTo>
                <a:lnTo>
                  <a:pt x="41816" y="144894"/>
                </a:lnTo>
                <a:lnTo>
                  <a:pt x="47650" y="154619"/>
                </a:lnTo>
                <a:lnTo>
                  <a:pt x="58347" y="176013"/>
                </a:lnTo>
                <a:lnTo>
                  <a:pt x="56402" y="174068"/>
                </a:lnTo>
                <a:lnTo>
                  <a:pt x="57375" y="176012"/>
                </a:lnTo>
                <a:lnTo>
                  <a:pt x="57375" y="176985"/>
                </a:lnTo>
                <a:lnTo>
                  <a:pt x="57374" y="177957"/>
                </a:lnTo>
                <a:lnTo>
                  <a:pt x="58347" y="178930"/>
                </a:lnTo>
                <a:lnTo>
                  <a:pt x="58347" y="177957"/>
                </a:lnTo>
                <a:lnTo>
                  <a:pt x="59319" y="179902"/>
                </a:lnTo>
                <a:lnTo>
                  <a:pt x="63209" y="183792"/>
                </a:lnTo>
                <a:lnTo>
                  <a:pt x="66127" y="188654"/>
                </a:lnTo>
                <a:lnTo>
                  <a:pt x="70017" y="194489"/>
                </a:lnTo>
                <a:lnTo>
                  <a:pt x="76824" y="203241"/>
                </a:lnTo>
                <a:lnTo>
                  <a:pt x="76823" y="204213"/>
                </a:lnTo>
                <a:lnTo>
                  <a:pt x="79741" y="208103"/>
                </a:lnTo>
                <a:lnTo>
                  <a:pt x="83631" y="212966"/>
                </a:lnTo>
                <a:lnTo>
                  <a:pt x="90438" y="223662"/>
                </a:lnTo>
                <a:lnTo>
                  <a:pt x="90438" y="225607"/>
                </a:lnTo>
                <a:lnTo>
                  <a:pt x="92383" y="228525"/>
                </a:lnTo>
                <a:lnTo>
                  <a:pt x="97245" y="232415"/>
                </a:lnTo>
                <a:lnTo>
                  <a:pt x="102107" y="238249"/>
                </a:lnTo>
                <a:lnTo>
                  <a:pt x="113776" y="251863"/>
                </a:lnTo>
                <a:lnTo>
                  <a:pt x="133226" y="272285"/>
                </a:lnTo>
                <a:lnTo>
                  <a:pt x="142950" y="282982"/>
                </a:lnTo>
                <a:lnTo>
                  <a:pt x="153647" y="292707"/>
                </a:lnTo>
                <a:lnTo>
                  <a:pt x="153647" y="294651"/>
                </a:lnTo>
                <a:lnTo>
                  <a:pt x="165316" y="303403"/>
                </a:lnTo>
                <a:lnTo>
                  <a:pt x="176013" y="314100"/>
                </a:lnTo>
                <a:lnTo>
                  <a:pt x="187683" y="323824"/>
                </a:lnTo>
                <a:lnTo>
                  <a:pt x="197407" y="332577"/>
                </a:lnTo>
                <a:lnTo>
                  <a:pt x="195462" y="332576"/>
                </a:lnTo>
                <a:lnTo>
                  <a:pt x="201297" y="337439"/>
                </a:lnTo>
                <a:lnTo>
                  <a:pt x="203242" y="338411"/>
                </a:lnTo>
                <a:lnTo>
                  <a:pt x="204214" y="338411"/>
                </a:lnTo>
                <a:lnTo>
                  <a:pt x="204214" y="337439"/>
                </a:lnTo>
                <a:lnTo>
                  <a:pt x="211021" y="343273"/>
                </a:lnTo>
                <a:lnTo>
                  <a:pt x="213939" y="346191"/>
                </a:lnTo>
                <a:lnTo>
                  <a:pt x="215883" y="348136"/>
                </a:lnTo>
                <a:lnTo>
                  <a:pt x="220746" y="352026"/>
                </a:lnTo>
                <a:lnTo>
                  <a:pt x="225608" y="353970"/>
                </a:lnTo>
                <a:lnTo>
                  <a:pt x="234360" y="361750"/>
                </a:lnTo>
                <a:lnTo>
                  <a:pt x="241797" y="366956"/>
                </a:lnTo>
                <a:lnTo>
                  <a:pt x="241167" y="367584"/>
                </a:lnTo>
                <a:lnTo>
                  <a:pt x="243112" y="368557"/>
                </a:lnTo>
                <a:lnTo>
                  <a:pt x="248947" y="373420"/>
                </a:lnTo>
                <a:lnTo>
                  <a:pt x="250892" y="374392"/>
                </a:lnTo>
                <a:lnTo>
                  <a:pt x="251864" y="374392"/>
                </a:lnTo>
                <a:lnTo>
                  <a:pt x="251864" y="373419"/>
                </a:lnTo>
                <a:lnTo>
                  <a:pt x="257699" y="378282"/>
                </a:lnTo>
                <a:lnTo>
                  <a:pt x="265479" y="383144"/>
                </a:lnTo>
                <a:lnTo>
                  <a:pt x="273258" y="388006"/>
                </a:lnTo>
                <a:lnTo>
                  <a:pt x="279093" y="392869"/>
                </a:lnTo>
                <a:lnTo>
                  <a:pt x="280065" y="392868"/>
                </a:lnTo>
                <a:lnTo>
                  <a:pt x="282010" y="393841"/>
                </a:lnTo>
                <a:lnTo>
                  <a:pt x="293679" y="401621"/>
                </a:lnTo>
                <a:lnTo>
                  <a:pt x="299514" y="404538"/>
                </a:lnTo>
                <a:lnTo>
                  <a:pt x="304376" y="407455"/>
                </a:lnTo>
                <a:lnTo>
                  <a:pt x="304377" y="408428"/>
                </a:lnTo>
                <a:lnTo>
                  <a:pt x="303404" y="408427"/>
                </a:lnTo>
                <a:lnTo>
                  <a:pt x="305349" y="409400"/>
                </a:lnTo>
                <a:lnTo>
                  <a:pt x="306321" y="409400"/>
                </a:lnTo>
                <a:lnTo>
                  <a:pt x="308266" y="409400"/>
                </a:lnTo>
                <a:lnTo>
                  <a:pt x="317991" y="415235"/>
                </a:lnTo>
                <a:lnTo>
                  <a:pt x="326743" y="421069"/>
                </a:lnTo>
                <a:lnTo>
                  <a:pt x="335495" y="427876"/>
                </a:lnTo>
                <a:lnTo>
                  <a:pt x="345219" y="432738"/>
                </a:lnTo>
                <a:lnTo>
                  <a:pt x="408428" y="464829"/>
                </a:lnTo>
                <a:lnTo>
                  <a:pt x="408429" y="465802"/>
                </a:lnTo>
                <a:lnTo>
                  <a:pt x="414263" y="467747"/>
                </a:lnTo>
                <a:lnTo>
                  <a:pt x="420098" y="470664"/>
                </a:lnTo>
                <a:lnTo>
                  <a:pt x="424960" y="473582"/>
                </a:lnTo>
                <a:lnTo>
                  <a:pt x="430795" y="475527"/>
                </a:lnTo>
                <a:lnTo>
                  <a:pt x="433712" y="477472"/>
                </a:lnTo>
                <a:lnTo>
                  <a:pt x="435657" y="477471"/>
                </a:lnTo>
                <a:lnTo>
                  <a:pt x="435657" y="478444"/>
                </a:lnTo>
                <a:lnTo>
                  <a:pt x="440519" y="480389"/>
                </a:lnTo>
                <a:lnTo>
                  <a:pt x="446354" y="483306"/>
                </a:lnTo>
                <a:lnTo>
                  <a:pt x="452189" y="486223"/>
                </a:lnTo>
                <a:lnTo>
                  <a:pt x="458993" y="489139"/>
                </a:lnTo>
                <a:lnTo>
                  <a:pt x="462885" y="491085"/>
                </a:lnTo>
                <a:lnTo>
                  <a:pt x="468720" y="493031"/>
                </a:lnTo>
                <a:lnTo>
                  <a:pt x="481362" y="498865"/>
                </a:lnTo>
                <a:lnTo>
                  <a:pt x="477472" y="497893"/>
                </a:lnTo>
                <a:lnTo>
                  <a:pt x="480389" y="499838"/>
                </a:lnTo>
                <a:lnTo>
                  <a:pt x="483307" y="499837"/>
                </a:lnTo>
                <a:lnTo>
                  <a:pt x="486225" y="500810"/>
                </a:lnTo>
                <a:lnTo>
                  <a:pt x="487197" y="502755"/>
                </a:lnTo>
                <a:lnTo>
                  <a:pt x="489142" y="502755"/>
                </a:lnTo>
                <a:lnTo>
                  <a:pt x="488169" y="501782"/>
                </a:lnTo>
                <a:lnTo>
                  <a:pt x="502756" y="508590"/>
                </a:lnTo>
                <a:lnTo>
                  <a:pt x="517343" y="513452"/>
                </a:lnTo>
                <a:lnTo>
                  <a:pt x="548461" y="524149"/>
                </a:lnTo>
                <a:lnTo>
                  <a:pt x="554296" y="527066"/>
                </a:lnTo>
                <a:lnTo>
                  <a:pt x="555268" y="528039"/>
                </a:lnTo>
                <a:lnTo>
                  <a:pt x="555268" y="529011"/>
                </a:lnTo>
                <a:lnTo>
                  <a:pt x="560130" y="529984"/>
                </a:lnTo>
                <a:lnTo>
                  <a:pt x="561103" y="529984"/>
                </a:lnTo>
                <a:lnTo>
                  <a:pt x="564020" y="530956"/>
                </a:lnTo>
                <a:lnTo>
                  <a:pt x="565965" y="532901"/>
                </a:lnTo>
                <a:lnTo>
                  <a:pt x="567910" y="533873"/>
                </a:lnTo>
                <a:lnTo>
                  <a:pt x="570827" y="534846"/>
                </a:lnTo>
                <a:lnTo>
                  <a:pt x="570827" y="533873"/>
                </a:lnTo>
                <a:lnTo>
                  <a:pt x="571800" y="533873"/>
                </a:lnTo>
                <a:lnTo>
                  <a:pt x="573745" y="533873"/>
                </a:lnTo>
                <a:lnTo>
                  <a:pt x="582497" y="538735"/>
                </a:lnTo>
                <a:lnTo>
                  <a:pt x="586386" y="539708"/>
                </a:lnTo>
                <a:lnTo>
                  <a:pt x="591248" y="541653"/>
                </a:lnTo>
                <a:lnTo>
                  <a:pt x="590276" y="541653"/>
                </a:lnTo>
                <a:lnTo>
                  <a:pt x="597084" y="542625"/>
                </a:lnTo>
                <a:lnTo>
                  <a:pt x="603891" y="544570"/>
                </a:lnTo>
                <a:lnTo>
                  <a:pt x="609725" y="546515"/>
                </a:lnTo>
                <a:lnTo>
                  <a:pt x="615560" y="546515"/>
                </a:lnTo>
                <a:lnTo>
                  <a:pt x="650568" y="556239"/>
                </a:lnTo>
                <a:lnTo>
                  <a:pt x="684604" y="565964"/>
                </a:lnTo>
                <a:lnTo>
                  <a:pt x="752675" y="581523"/>
                </a:lnTo>
                <a:lnTo>
                  <a:pt x="786711" y="589303"/>
                </a:lnTo>
                <a:lnTo>
                  <a:pt x="819774" y="596110"/>
                </a:lnTo>
                <a:lnTo>
                  <a:pt x="888818" y="608752"/>
                </a:lnTo>
                <a:lnTo>
                  <a:pt x="899515" y="611669"/>
                </a:lnTo>
                <a:lnTo>
                  <a:pt x="912157" y="613614"/>
                </a:lnTo>
                <a:lnTo>
                  <a:pt x="911184" y="613614"/>
                </a:lnTo>
                <a:lnTo>
                  <a:pt x="913129" y="613614"/>
                </a:lnTo>
                <a:lnTo>
                  <a:pt x="916046" y="613614"/>
                </a:lnTo>
                <a:lnTo>
                  <a:pt x="918964" y="613614"/>
                </a:lnTo>
                <a:lnTo>
                  <a:pt x="921881" y="613614"/>
                </a:lnTo>
                <a:lnTo>
                  <a:pt x="946193" y="617504"/>
                </a:lnTo>
                <a:lnTo>
                  <a:pt x="972448" y="620421"/>
                </a:lnTo>
                <a:lnTo>
                  <a:pt x="969531" y="620421"/>
                </a:lnTo>
                <a:lnTo>
                  <a:pt x="969531" y="621394"/>
                </a:lnTo>
                <a:lnTo>
                  <a:pt x="971476" y="621394"/>
                </a:lnTo>
                <a:lnTo>
                  <a:pt x="975366" y="620421"/>
                </a:lnTo>
                <a:lnTo>
                  <a:pt x="975366" y="621393"/>
                </a:lnTo>
                <a:lnTo>
                  <a:pt x="978283" y="621394"/>
                </a:lnTo>
                <a:lnTo>
                  <a:pt x="979165" y="620512"/>
                </a:lnTo>
                <a:lnTo>
                  <a:pt x="1044409" y="627228"/>
                </a:lnTo>
                <a:lnTo>
                  <a:pt x="1077472" y="631118"/>
                </a:lnTo>
                <a:lnTo>
                  <a:pt x="1110536" y="633063"/>
                </a:lnTo>
                <a:lnTo>
                  <a:pt x="1119288" y="634036"/>
                </a:lnTo>
                <a:lnTo>
                  <a:pt x="1129013" y="634035"/>
                </a:lnTo>
                <a:lnTo>
                  <a:pt x="1147489" y="635008"/>
                </a:lnTo>
                <a:lnTo>
                  <a:pt x="1171801" y="636953"/>
                </a:lnTo>
                <a:lnTo>
                  <a:pt x="1196111" y="638897"/>
                </a:lnTo>
                <a:lnTo>
                  <a:pt x="1220423" y="638898"/>
                </a:lnTo>
                <a:lnTo>
                  <a:pt x="1243275" y="638898"/>
                </a:lnTo>
                <a:lnTo>
                  <a:pt x="1243761" y="639870"/>
                </a:lnTo>
                <a:lnTo>
                  <a:pt x="1241817" y="640842"/>
                </a:lnTo>
                <a:lnTo>
                  <a:pt x="1235982" y="642788"/>
                </a:lnTo>
                <a:lnTo>
                  <a:pt x="1227230" y="643760"/>
                </a:lnTo>
                <a:lnTo>
                  <a:pt x="1212643" y="644732"/>
                </a:lnTo>
                <a:lnTo>
                  <a:pt x="1197084" y="644732"/>
                </a:lnTo>
                <a:lnTo>
                  <a:pt x="1180552" y="644732"/>
                </a:lnTo>
                <a:lnTo>
                  <a:pt x="1164993" y="644732"/>
                </a:lnTo>
                <a:lnTo>
                  <a:pt x="1164021" y="644732"/>
                </a:lnTo>
                <a:lnTo>
                  <a:pt x="1164021" y="643760"/>
                </a:lnTo>
                <a:lnTo>
                  <a:pt x="1163048" y="642788"/>
                </a:lnTo>
                <a:lnTo>
                  <a:pt x="1161103" y="642788"/>
                </a:lnTo>
                <a:lnTo>
                  <a:pt x="1144571" y="643760"/>
                </a:lnTo>
                <a:lnTo>
                  <a:pt x="1126095" y="642788"/>
                </a:lnTo>
                <a:lnTo>
                  <a:pt x="1106646" y="640843"/>
                </a:lnTo>
                <a:lnTo>
                  <a:pt x="1088170" y="637926"/>
                </a:lnTo>
                <a:lnTo>
                  <a:pt x="1089142" y="637925"/>
                </a:lnTo>
                <a:lnTo>
                  <a:pt x="1082335" y="637926"/>
                </a:lnTo>
                <a:lnTo>
                  <a:pt x="1075528" y="637925"/>
                </a:lnTo>
                <a:lnTo>
                  <a:pt x="1075528" y="636953"/>
                </a:lnTo>
                <a:lnTo>
                  <a:pt x="1073583" y="636953"/>
                </a:lnTo>
                <a:lnTo>
                  <a:pt x="1069693" y="636953"/>
                </a:lnTo>
                <a:lnTo>
                  <a:pt x="1064831" y="637926"/>
                </a:lnTo>
                <a:lnTo>
                  <a:pt x="1062886" y="636953"/>
                </a:lnTo>
                <a:lnTo>
                  <a:pt x="1060942" y="635981"/>
                </a:lnTo>
                <a:lnTo>
                  <a:pt x="1058024" y="636953"/>
                </a:lnTo>
                <a:lnTo>
                  <a:pt x="1051217" y="636953"/>
                </a:lnTo>
                <a:lnTo>
                  <a:pt x="1044409" y="636953"/>
                </a:lnTo>
                <a:lnTo>
                  <a:pt x="1036630" y="635980"/>
                </a:lnTo>
                <a:lnTo>
                  <a:pt x="1028850" y="635008"/>
                </a:lnTo>
                <a:lnTo>
                  <a:pt x="1029823" y="635008"/>
                </a:lnTo>
                <a:lnTo>
                  <a:pt x="1017181" y="634036"/>
                </a:lnTo>
                <a:lnTo>
                  <a:pt x="1002594" y="633063"/>
                </a:lnTo>
                <a:lnTo>
                  <a:pt x="974393" y="631118"/>
                </a:lnTo>
                <a:lnTo>
                  <a:pt x="975366" y="630146"/>
                </a:lnTo>
                <a:lnTo>
                  <a:pt x="975365" y="629173"/>
                </a:lnTo>
                <a:lnTo>
                  <a:pt x="973421" y="630146"/>
                </a:lnTo>
                <a:lnTo>
                  <a:pt x="970504" y="630146"/>
                </a:lnTo>
                <a:lnTo>
                  <a:pt x="963696" y="630145"/>
                </a:lnTo>
                <a:lnTo>
                  <a:pt x="960779" y="629173"/>
                </a:lnTo>
                <a:lnTo>
                  <a:pt x="957862" y="629173"/>
                </a:lnTo>
                <a:lnTo>
                  <a:pt x="953972" y="629173"/>
                </a:lnTo>
                <a:lnTo>
                  <a:pt x="949111" y="628201"/>
                </a:lnTo>
                <a:lnTo>
                  <a:pt x="950082" y="628201"/>
                </a:lnTo>
                <a:lnTo>
                  <a:pt x="949110" y="628201"/>
                </a:lnTo>
                <a:lnTo>
                  <a:pt x="949111" y="628201"/>
                </a:lnTo>
                <a:lnTo>
                  <a:pt x="947165" y="628201"/>
                </a:lnTo>
                <a:lnTo>
                  <a:pt x="944247" y="628201"/>
                </a:lnTo>
                <a:lnTo>
                  <a:pt x="942303" y="627228"/>
                </a:lnTo>
                <a:lnTo>
                  <a:pt x="940358" y="628201"/>
                </a:lnTo>
                <a:lnTo>
                  <a:pt x="937441" y="626256"/>
                </a:lnTo>
                <a:lnTo>
                  <a:pt x="935496" y="627228"/>
                </a:lnTo>
                <a:lnTo>
                  <a:pt x="933550" y="626256"/>
                </a:lnTo>
                <a:lnTo>
                  <a:pt x="930633" y="625283"/>
                </a:lnTo>
                <a:lnTo>
                  <a:pt x="927716" y="625283"/>
                </a:lnTo>
                <a:lnTo>
                  <a:pt x="923826" y="625283"/>
                </a:lnTo>
                <a:lnTo>
                  <a:pt x="919936" y="624311"/>
                </a:lnTo>
                <a:lnTo>
                  <a:pt x="911184" y="622366"/>
                </a:lnTo>
                <a:lnTo>
                  <a:pt x="909239" y="622366"/>
                </a:lnTo>
                <a:lnTo>
                  <a:pt x="908267" y="623339"/>
                </a:lnTo>
                <a:lnTo>
                  <a:pt x="908267" y="622366"/>
                </a:lnTo>
                <a:lnTo>
                  <a:pt x="910212" y="622366"/>
                </a:lnTo>
                <a:lnTo>
                  <a:pt x="912157" y="622366"/>
                </a:lnTo>
                <a:lnTo>
                  <a:pt x="911184" y="621394"/>
                </a:lnTo>
                <a:lnTo>
                  <a:pt x="893680" y="619449"/>
                </a:lnTo>
                <a:lnTo>
                  <a:pt x="875204" y="617504"/>
                </a:lnTo>
                <a:lnTo>
                  <a:pt x="840196" y="610697"/>
                </a:lnTo>
                <a:lnTo>
                  <a:pt x="836306" y="609725"/>
                </a:lnTo>
                <a:lnTo>
                  <a:pt x="835333" y="608752"/>
                </a:lnTo>
                <a:lnTo>
                  <a:pt x="829499" y="607779"/>
                </a:lnTo>
                <a:lnTo>
                  <a:pt x="823664" y="607779"/>
                </a:lnTo>
                <a:lnTo>
                  <a:pt x="821719" y="605834"/>
                </a:lnTo>
                <a:lnTo>
                  <a:pt x="818802" y="605834"/>
                </a:lnTo>
                <a:lnTo>
                  <a:pt x="816856" y="605835"/>
                </a:lnTo>
                <a:lnTo>
                  <a:pt x="814912" y="605834"/>
                </a:lnTo>
                <a:lnTo>
                  <a:pt x="811994" y="605835"/>
                </a:lnTo>
                <a:lnTo>
                  <a:pt x="813939" y="604862"/>
                </a:lnTo>
                <a:lnTo>
                  <a:pt x="813939" y="603889"/>
                </a:lnTo>
                <a:lnTo>
                  <a:pt x="807132" y="603890"/>
                </a:lnTo>
                <a:lnTo>
                  <a:pt x="799352" y="602917"/>
                </a:lnTo>
                <a:lnTo>
                  <a:pt x="801298" y="602917"/>
                </a:lnTo>
                <a:lnTo>
                  <a:pt x="801297" y="601945"/>
                </a:lnTo>
                <a:lnTo>
                  <a:pt x="797407" y="601944"/>
                </a:lnTo>
                <a:lnTo>
                  <a:pt x="794490" y="600972"/>
                </a:lnTo>
                <a:lnTo>
                  <a:pt x="787683" y="600000"/>
                </a:lnTo>
                <a:lnTo>
                  <a:pt x="789628" y="599027"/>
                </a:lnTo>
                <a:lnTo>
                  <a:pt x="785738" y="598055"/>
                </a:lnTo>
                <a:lnTo>
                  <a:pt x="784765" y="599027"/>
                </a:lnTo>
                <a:lnTo>
                  <a:pt x="783793" y="599027"/>
                </a:lnTo>
                <a:lnTo>
                  <a:pt x="781848" y="599027"/>
                </a:lnTo>
                <a:lnTo>
                  <a:pt x="781849" y="598055"/>
                </a:lnTo>
                <a:lnTo>
                  <a:pt x="776986" y="598055"/>
                </a:lnTo>
                <a:lnTo>
                  <a:pt x="771152" y="597082"/>
                </a:lnTo>
                <a:lnTo>
                  <a:pt x="760455" y="595137"/>
                </a:lnTo>
                <a:lnTo>
                  <a:pt x="750730" y="592220"/>
                </a:lnTo>
                <a:lnTo>
                  <a:pt x="741006" y="590275"/>
                </a:lnTo>
                <a:lnTo>
                  <a:pt x="740034" y="589303"/>
                </a:lnTo>
                <a:lnTo>
                  <a:pt x="739061" y="589303"/>
                </a:lnTo>
                <a:lnTo>
                  <a:pt x="738088" y="588330"/>
                </a:lnTo>
                <a:lnTo>
                  <a:pt x="735171" y="587358"/>
                </a:lnTo>
                <a:lnTo>
                  <a:pt x="734199" y="587358"/>
                </a:lnTo>
                <a:lnTo>
                  <a:pt x="733226" y="587358"/>
                </a:lnTo>
                <a:lnTo>
                  <a:pt x="729336" y="587358"/>
                </a:lnTo>
                <a:lnTo>
                  <a:pt x="726419" y="587358"/>
                </a:lnTo>
                <a:lnTo>
                  <a:pt x="727392" y="588331"/>
                </a:lnTo>
                <a:lnTo>
                  <a:pt x="716694" y="585413"/>
                </a:lnTo>
                <a:lnTo>
                  <a:pt x="707942" y="583468"/>
                </a:lnTo>
                <a:lnTo>
                  <a:pt x="708915" y="582496"/>
                </a:lnTo>
                <a:lnTo>
                  <a:pt x="708915" y="581523"/>
                </a:lnTo>
                <a:lnTo>
                  <a:pt x="710860" y="581523"/>
                </a:lnTo>
                <a:lnTo>
                  <a:pt x="707942" y="579578"/>
                </a:lnTo>
                <a:lnTo>
                  <a:pt x="709888" y="579578"/>
                </a:lnTo>
                <a:lnTo>
                  <a:pt x="704052" y="578606"/>
                </a:lnTo>
                <a:lnTo>
                  <a:pt x="699190" y="577634"/>
                </a:lnTo>
                <a:lnTo>
                  <a:pt x="691411" y="577633"/>
                </a:lnTo>
                <a:lnTo>
                  <a:pt x="687521" y="576661"/>
                </a:lnTo>
                <a:lnTo>
                  <a:pt x="682659" y="575689"/>
                </a:lnTo>
                <a:lnTo>
                  <a:pt x="683631" y="575688"/>
                </a:lnTo>
                <a:lnTo>
                  <a:pt x="683631" y="574716"/>
                </a:lnTo>
                <a:lnTo>
                  <a:pt x="682659" y="574716"/>
                </a:lnTo>
                <a:lnTo>
                  <a:pt x="683632" y="573744"/>
                </a:lnTo>
                <a:lnTo>
                  <a:pt x="672934" y="574716"/>
                </a:lnTo>
                <a:lnTo>
                  <a:pt x="670990" y="573744"/>
                </a:lnTo>
                <a:lnTo>
                  <a:pt x="670990" y="572771"/>
                </a:lnTo>
                <a:lnTo>
                  <a:pt x="669045" y="572771"/>
                </a:lnTo>
                <a:lnTo>
                  <a:pt x="668072" y="572771"/>
                </a:lnTo>
                <a:lnTo>
                  <a:pt x="666127" y="572771"/>
                </a:lnTo>
                <a:lnTo>
                  <a:pt x="660292" y="571799"/>
                </a:lnTo>
                <a:lnTo>
                  <a:pt x="657375" y="569854"/>
                </a:lnTo>
                <a:lnTo>
                  <a:pt x="655430" y="568882"/>
                </a:lnTo>
                <a:lnTo>
                  <a:pt x="657375" y="568881"/>
                </a:lnTo>
                <a:lnTo>
                  <a:pt x="657375" y="567909"/>
                </a:lnTo>
                <a:lnTo>
                  <a:pt x="647651" y="565964"/>
                </a:lnTo>
                <a:lnTo>
                  <a:pt x="642788" y="564992"/>
                </a:lnTo>
                <a:lnTo>
                  <a:pt x="641816" y="564992"/>
                </a:lnTo>
                <a:lnTo>
                  <a:pt x="641816" y="565964"/>
                </a:lnTo>
                <a:lnTo>
                  <a:pt x="638899" y="565964"/>
                </a:lnTo>
                <a:lnTo>
                  <a:pt x="633064" y="564020"/>
                </a:lnTo>
                <a:lnTo>
                  <a:pt x="634036" y="564019"/>
                </a:lnTo>
                <a:lnTo>
                  <a:pt x="635009" y="563047"/>
                </a:lnTo>
                <a:lnTo>
                  <a:pt x="625284" y="562075"/>
                </a:lnTo>
                <a:lnTo>
                  <a:pt x="615560" y="560129"/>
                </a:lnTo>
                <a:lnTo>
                  <a:pt x="617505" y="560130"/>
                </a:lnTo>
                <a:lnTo>
                  <a:pt x="619450" y="560129"/>
                </a:lnTo>
                <a:lnTo>
                  <a:pt x="613615" y="558185"/>
                </a:lnTo>
                <a:lnTo>
                  <a:pt x="606808" y="556240"/>
                </a:lnTo>
                <a:lnTo>
                  <a:pt x="600973" y="554295"/>
                </a:lnTo>
                <a:lnTo>
                  <a:pt x="595138" y="552350"/>
                </a:lnTo>
                <a:lnTo>
                  <a:pt x="596111" y="553322"/>
                </a:lnTo>
                <a:lnTo>
                  <a:pt x="595139" y="553323"/>
                </a:lnTo>
                <a:lnTo>
                  <a:pt x="592221" y="551377"/>
                </a:lnTo>
                <a:lnTo>
                  <a:pt x="589304" y="550405"/>
                </a:lnTo>
                <a:lnTo>
                  <a:pt x="587359" y="549432"/>
                </a:lnTo>
                <a:lnTo>
                  <a:pt x="583469" y="548460"/>
                </a:lnTo>
                <a:lnTo>
                  <a:pt x="582497" y="548460"/>
                </a:lnTo>
                <a:lnTo>
                  <a:pt x="585414" y="549432"/>
                </a:lnTo>
                <a:lnTo>
                  <a:pt x="572772" y="545542"/>
                </a:lnTo>
                <a:lnTo>
                  <a:pt x="564993" y="543597"/>
                </a:lnTo>
                <a:lnTo>
                  <a:pt x="557213" y="540680"/>
                </a:lnTo>
                <a:lnTo>
                  <a:pt x="554295" y="540680"/>
                </a:lnTo>
                <a:lnTo>
                  <a:pt x="549433" y="539708"/>
                </a:lnTo>
                <a:lnTo>
                  <a:pt x="550406" y="538735"/>
                </a:lnTo>
                <a:lnTo>
                  <a:pt x="548461" y="537763"/>
                </a:lnTo>
                <a:lnTo>
                  <a:pt x="550406" y="537763"/>
                </a:lnTo>
                <a:lnTo>
                  <a:pt x="554296" y="538735"/>
                </a:lnTo>
                <a:lnTo>
                  <a:pt x="553323" y="537763"/>
                </a:lnTo>
                <a:lnTo>
                  <a:pt x="550406" y="537763"/>
                </a:lnTo>
                <a:lnTo>
                  <a:pt x="544572" y="535818"/>
                </a:lnTo>
                <a:lnTo>
                  <a:pt x="541654" y="534845"/>
                </a:lnTo>
                <a:lnTo>
                  <a:pt x="538736" y="533873"/>
                </a:lnTo>
                <a:lnTo>
                  <a:pt x="536792" y="532901"/>
                </a:lnTo>
                <a:lnTo>
                  <a:pt x="537764" y="532901"/>
                </a:lnTo>
                <a:lnTo>
                  <a:pt x="538737" y="531928"/>
                </a:lnTo>
                <a:lnTo>
                  <a:pt x="536792" y="531928"/>
                </a:lnTo>
                <a:lnTo>
                  <a:pt x="532902" y="530956"/>
                </a:lnTo>
                <a:lnTo>
                  <a:pt x="529985" y="529983"/>
                </a:lnTo>
                <a:lnTo>
                  <a:pt x="527067" y="529011"/>
                </a:lnTo>
                <a:lnTo>
                  <a:pt x="526095" y="529011"/>
                </a:lnTo>
                <a:lnTo>
                  <a:pt x="525122" y="529011"/>
                </a:lnTo>
                <a:lnTo>
                  <a:pt x="524150" y="529011"/>
                </a:lnTo>
                <a:lnTo>
                  <a:pt x="523178" y="528039"/>
                </a:lnTo>
                <a:lnTo>
                  <a:pt x="520260" y="527066"/>
                </a:lnTo>
                <a:lnTo>
                  <a:pt x="517342" y="526094"/>
                </a:lnTo>
                <a:lnTo>
                  <a:pt x="517343" y="525122"/>
                </a:lnTo>
                <a:lnTo>
                  <a:pt x="518315" y="524149"/>
                </a:lnTo>
                <a:lnTo>
                  <a:pt x="514425" y="524149"/>
                </a:lnTo>
                <a:lnTo>
                  <a:pt x="511508" y="524149"/>
                </a:lnTo>
                <a:lnTo>
                  <a:pt x="511508" y="523176"/>
                </a:lnTo>
                <a:lnTo>
                  <a:pt x="509563" y="523177"/>
                </a:lnTo>
                <a:lnTo>
                  <a:pt x="507619" y="522204"/>
                </a:lnTo>
                <a:lnTo>
                  <a:pt x="504701" y="521232"/>
                </a:lnTo>
                <a:lnTo>
                  <a:pt x="501783" y="521232"/>
                </a:lnTo>
                <a:lnTo>
                  <a:pt x="494004" y="517342"/>
                </a:lnTo>
                <a:lnTo>
                  <a:pt x="490114" y="515396"/>
                </a:lnTo>
                <a:lnTo>
                  <a:pt x="487197" y="513452"/>
                </a:lnTo>
                <a:lnTo>
                  <a:pt x="481362" y="512480"/>
                </a:lnTo>
                <a:lnTo>
                  <a:pt x="475527" y="509562"/>
                </a:lnTo>
                <a:lnTo>
                  <a:pt x="477472" y="509562"/>
                </a:lnTo>
                <a:lnTo>
                  <a:pt x="474555" y="508590"/>
                </a:lnTo>
                <a:lnTo>
                  <a:pt x="471638" y="507617"/>
                </a:lnTo>
                <a:lnTo>
                  <a:pt x="468720" y="505672"/>
                </a:lnTo>
                <a:lnTo>
                  <a:pt x="463858" y="502755"/>
                </a:lnTo>
                <a:lnTo>
                  <a:pt x="461913" y="501783"/>
                </a:lnTo>
                <a:lnTo>
                  <a:pt x="460941" y="502755"/>
                </a:lnTo>
                <a:lnTo>
                  <a:pt x="459968" y="503727"/>
                </a:lnTo>
                <a:lnTo>
                  <a:pt x="457051" y="501783"/>
                </a:lnTo>
                <a:lnTo>
                  <a:pt x="453161" y="499838"/>
                </a:lnTo>
                <a:lnTo>
                  <a:pt x="448299" y="498865"/>
                </a:lnTo>
                <a:lnTo>
                  <a:pt x="445381" y="495948"/>
                </a:lnTo>
                <a:lnTo>
                  <a:pt x="448299" y="496920"/>
                </a:lnTo>
                <a:lnTo>
                  <a:pt x="449271" y="496921"/>
                </a:lnTo>
                <a:lnTo>
                  <a:pt x="448299" y="495948"/>
                </a:lnTo>
                <a:lnTo>
                  <a:pt x="445381" y="494003"/>
                </a:lnTo>
                <a:lnTo>
                  <a:pt x="442464" y="493031"/>
                </a:lnTo>
                <a:lnTo>
                  <a:pt x="439547" y="492058"/>
                </a:lnTo>
                <a:lnTo>
                  <a:pt x="435657" y="491086"/>
                </a:lnTo>
                <a:lnTo>
                  <a:pt x="436630" y="493030"/>
                </a:lnTo>
                <a:lnTo>
                  <a:pt x="433712" y="491086"/>
                </a:lnTo>
                <a:lnTo>
                  <a:pt x="431767" y="490113"/>
                </a:lnTo>
                <a:lnTo>
                  <a:pt x="428850" y="490113"/>
                </a:lnTo>
                <a:lnTo>
                  <a:pt x="428850" y="489141"/>
                </a:lnTo>
                <a:lnTo>
                  <a:pt x="424960" y="487196"/>
                </a:lnTo>
                <a:lnTo>
                  <a:pt x="423015" y="486223"/>
                </a:lnTo>
                <a:lnTo>
                  <a:pt x="422043" y="487196"/>
                </a:lnTo>
                <a:lnTo>
                  <a:pt x="415236" y="483306"/>
                </a:lnTo>
                <a:lnTo>
                  <a:pt x="407456" y="479416"/>
                </a:lnTo>
                <a:lnTo>
                  <a:pt x="400649" y="475527"/>
                </a:lnTo>
                <a:lnTo>
                  <a:pt x="397732" y="473582"/>
                </a:lnTo>
                <a:lnTo>
                  <a:pt x="395787" y="471637"/>
                </a:lnTo>
                <a:lnTo>
                  <a:pt x="392869" y="470664"/>
                </a:lnTo>
                <a:lnTo>
                  <a:pt x="391897" y="470664"/>
                </a:lnTo>
                <a:lnTo>
                  <a:pt x="392869" y="471637"/>
                </a:lnTo>
                <a:lnTo>
                  <a:pt x="393842" y="471636"/>
                </a:lnTo>
                <a:lnTo>
                  <a:pt x="395787" y="472609"/>
                </a:lnTo>
                <a:lnTo>
                  <a:pt x="393842" y="472609"/>
                </a:lnTo>
                <a:lnTo>
                  <a:pt x="390925" y="470664"/>
                </a:lnTo>
                <a:lnTo>
                  <a:pt x="390924" y="469691"/>
                </a:lnTo>
                <a:lnTo>
                  <a:pt x="391897" y="469692"/>
                </a:lnTo>
                <a:lnTo>
                  <a:pt x="388007" y="467747"/>
                </a:lnTo>
                <a:lnTo>
                  <a:pt x="385090" y="466774"/>
                </a:lnTo>
                <a:lnTo>
                  <a:pt x="381200" y="466774"/>
                </a:lnTo>
                <a:lnTo>
                  <a:pt x="377310" y="463857"/>
                </a:lnTo>
                <a:lnTo>
                  <a:pt x="374393" y="461913"/>
                </a:lnTo>
                <a:lnTo>
                  <a:pt x="369531" y="460940"/>
                </a:lnTo>
                <a:lnTo>
                  <a:pt x="367586" y="458995"/>
                </a:lnTo>
                <a:lnTo>
                  <a:pt x="366613" y="458994"/>
                </a:lnTo>
                <a:lnTo>
                  <a:pt x="367586" y="457050"/>
                </a:lnTo>
                <a:lnTo>
                  <a:pt x="363696" y="455105"/>
                </a:lnTo>
                <a:lnTo>
                  <a:pt x="360779" y="454133"/>
                </a:lnTo>
                <a:lnTo>
                  <a:pt x="357861" y="451215"/>
                </a:lnTo>
                <a:lnTo>
                  <a:pt x="357861" y="452187"/>
                </a:lnTo>
                <a:lnTo>
                  <a:pt x="356889" y="451216"/>
                </a:lnTo>
                <a:lnTo>
                  <a:pt x="353971" y="450243"/>
                </a:lnTo>
                <a:lnTo>
                  <a:pt x="354944" y="450243"/>
                </a:lnTo>
                <a:lnTo>
                  <a:pt x="352999" y="449270"/>
                </a:lnTo>
                <a:lnTo>
                  <a:pt x="350081" y="447325"/>
                </a:lnTo>
                <a:lnTo>
                  <a:pt x="352026" y="449270"/>
                </a:lnTo>
                <a:lnTo>
                  <a:pt x="354944" y="451215"/>
                </a:lnTo>
                <a:lnTo>
                  <a:pt x="349109" y="449271"/>
                </a:lnTo>
                <a:lnTo>
                  <a:pt x="347164" y="447325"/>
                </a:lnTo>
                <a:lnTo>
                  <a:pt x="343274" y="445381"/>
                </a:lnTo>
                <a:lnTo>
                  <a:pt x="340357" y="444408"/>
                </a:lnTo>
                <a:lnTo>
                  <a:pt x="339385" y="442463"/>
                </a:lnTo>
                <a:lnTo>
                  <a:pt x="336468" y="440518"/>
                </a:lnTo>
                <a:lnTo>
                  <a:pt x="334522" y="440518"/>
                </a:lnTo>
                <a:lnTo>
                  <a:pt x="330633" y="437601"/>
                </a:lnTo>
                <a:lnTo>
                  <a:pt x="329660" y="437601"/>
                </a:lnTo>
                <a:lnTo>
                  <a:pt x="327715" y="436628"/>
                </a:lnTo>
                <a:lnTo>
                  <a:pt x="324798" y="435656"/>
                </a:lnTo>
                <a:lnTo>
                  <a:pt x="322853" y="434683"/>
                </a:lnTo>
                <a:lnTo>
                  <a:pt x="320908" y="434683"/>
                </a:lnTo>
                <a:lnTo>
                  <a:pt x="314101" y="429822"/>
                </a:lnTo>
                <a:lnTo>
                  <a:pt x="315073" y="429821"/>
                </a:lnTo>
                <a:lnTo>
                  <a:pt x="311184" y="426904"/>
                </a:lnTo>
                <a:lnTo>
                  <a:pt x="306322" y="424959"/>
                </a:lnTo>
                <a:lnTo>
                  <a:pt x="307294" y="424959"/>
                </a:lnTo>
                <a:lnTo>
                  <a:pt x="303404" y="423014"/>
                </a:lnTo>
                <a:lnTo>
                  <a:pt x="300487" y="421069"/>
                </a:lnTo>
                <a:lnTo>
                  <a:pt x="298542" y="420097"/>
                </a:lnTo>
                <a:lnTo>
                  <a:pt x="298542" y="418152"/>
                </a:lnTo>
                <a:lnTo>
                  <a:pt x="298542" y="417180"/>
                </a:lnTo>
                <a:lnTo>
                  <a:pt x="296597" y="416207"/>
                </a:lnTo>
                <a:lnTo>
                  <a:pt x="293679" y="415235"/>
                </a:lnTo>
                <a:lnTo>
                  <a:pt x="291735" y="414262"/>
                </a:lnTo>
                <a:lnTo>
                  <a:pt x="290762" y="415235"/>
                </a:lnTo>
                <a:lnTo>
                  <a:pt x="290762" y="416207"/>
                </a:lnTo>
                <a:lnTo>
                  <a:pt x="281038" y="409400"/>
                </a:lnTo>
                <a:lnTo>
                  <a:pt x="276175" y="406483"/>
                </a:lnTo>
                <a:lnTo>
                  <a:pt x="271313" y="402592"/>
                </a:lnTo>
                <a:lnTo>
                  <a:pt x="270341" y="402593"/>
                </a:lnTo>
                <a:lnTo>
                  <a:pt x="269368" y="401620"/>
                </a:lnTo>
                <a:lnTo>
                  <a:pt x="254782" y="392868"/>
                </a:lnTo>
                <a:lnTo>
                  <a:pt x="247975" y="388006"/>
                </a:lnTo>
                <a:lnTo>
                  <a:pt x="244085" y="384117"/>
                </a:lnTo>
                <a:lnTo>
                  <a:pt x="244085" y="383144"/>
                </a:lnTo>
                <a:lnTo>
                  <a:pt x="244085" y="382172"/>
                </a:lnTo>
                <a:lnTo>
                  <a:pt x="242140" y="381199"/>
                </a:lnTo>
                <a:lnTo>
                  <a:pt x="241167" y="380227"/>
                </a:lnTo>
                <a:lnTo>
                  <a:pt x="240195" y="380226"/>
                </a:lnTo>
                <a:lnTo>
                  <a:pt x="240195" y="381199"/>
                </a:lnTo>
                <a:lnTo>
                  <a:pt x="241167" y="383144"/>
                </a:lnTo>
                <a:lnTo>
                  <a:pt x="232415" y="376337"/>
                </a:lnTo>
                <a:lnTo>
                  <a:pt x="225608" y="370502"/>
                </a:lnTo>
                <a:lnTo>
                  <a:pt x="225608" y="371474"/>
                </a:lnTo>
                <a:lnTo>
                  <a:pt x="223663" y="370502"/>
                </a:lnTo>
                <a:lnTo>
                  <a:pt x="223663" y="369530"/>
                </a:lnTo>
                <a:lnTo>
                  <a:pt x="222691" y="368557"/>
                </a:lnTo>
                <a:lnTo>
                  <a:pt x="217829" y="364668"/>
                </a:lnTo>
                <a:lnTo>
                  <a:pt x="216856" y="365640"/>
                </a:lnTo>
                <a:lnTo>
                  <a:pt x="215883" y="363695"/>
                </a:lnTo>
                <a:lnTo>
                  <a:pt x="213939" y="362722"/>
                </a:lnTo>
                <a:lnTo>
                  <a:pt x="212966" y="362723"/>
                </a:lnTo>
                <a:lnTo>
                  <a:pt x="211021" y="360777"/>
                </a:lnTo>
                <a:lnTo>
                  <a:pt x="211022" y="359805"/>
                </a:lnTo>
                <a:lnTo>
                  <a:pt x="205187" y="356888"/>
                </a:lnTo>
                <a:lnTo>
                  <a:pt x="199352" y="352025"/>
                </a:lnTo>
                <a:lnTo>
                  <a:pt x="198380" y="349108"/>
                </a:lnTo>
                <a:lnTo>
                  <a:pt x="195462" y="348136"/>
                </a:lnTo>
                <a:lnTo>
                  <a:pt x="195462" y="349108"/>
                </a:lnTo>
                <a:lnTo>
                  <a:pt x="189628" y="342301"/>
                </a:lnTo>
                <a:lnTo>
                  <a:pt x="186710" y="338411"/>
                </a:lnTo>
                <a:lnTo>
                  <a:pt x="177958" y="333549"/>
                </a:lnTo>
                <a:lnTo>
                  <a:pt x="169206" y="326742"/>
                </a:lnTo>
                <a:lnTo>
                  <a:pt x="151702" y="311183"/>
                </a:lnTo>
                <a:lnTo>
                  <a:pt x="152674" y="311182"/>
                </a:lnTo>
                <a:lnTo>
                  <a:pt x="150730" y="309238"/>
                </a:lnTo>
                <a:lnTo>
                  <a:pt x="149757" y="309238"/>
                </a:lnTo>
                <a:lnTo>
                  <a:pt x="148785" y="308265"/>
                </a:lnTo>
                <a:lnTo>
                  <a:pt x="148785" y="307293"/>
                </a:lnTo>
                <a:lnTo>
                  <a:pt x="148785" y="306320"/>
                </a:lnTo>
                <a:lnTo>
                  <a:pt x="150730" y="306320"/>
                </a:lnTo>
                <a:lnTo>
                  <a:pt x="147812" y="304375"/>
                </a:lnTo>
                <a:lnTo>
                  <a:pt x="145867" y="302431"/>
                </a:lnTo>
                <a:lnTo>
                  <a:pt x="141978" y="300486"/>
                </a:lnTo>
                <a:lnTo>
                  <a:pt x="141978" y="301458"/>
                </a:lnTo>
                <a:lnTo>
                  <a:pt x="140033" y="299513"/>
                </a:lnTo>
                <a:lnTo>
                  <a:pt x="138088" y="297569"/>
                </a:lnTo>
                <a:lnTo>
                  <a:pt x="136143" y="296596"/>
                </a:lnTo>
                <a:lnTo>
                  <a:pt x="136143" y="295623"/>
                </a:lnTo>
                <a:lnTo>
                  <a:pt x="137115" y="295624"/>
                </a:lnTo>
                <a:lnTo>
                  <a:pt x="138088" y="295624"/>
                </a:lnTo>
                <a:lnTo>
                  <a:pt x="135171" y="293679"/>
                </a:lnTo>
                <a:lnTo>
                  <a:pt x="135170" y="292706"/>
                </a:lnTo>
                <a:lnTo>
                  <a:pt x="136143" y="292706"/>
                </a:lnTo>
                <a:lnTo>
                  <a:pt x="139060" y="293679"/>
                </a:lnTo>
                <a:lnTo>
                  <a:pt x="141977" y="294651"/>
                </a:lnTo>
                <a:lnTo>
                  <a:pt x="141978" y="293679"/>
                </a:lnTo>
                <a:lnTo>
                  <a:pt x="140033" y="291734"/>
                </a:lnTo>
                <a:lnTo>
                  <a:pt x="140033" y="290761"/>
                </a:lnTo>
                <a:lnTo>
                  <a:pt x="141005" y="290761"/>
                </a:lnTo>
                <a:lnTo>
                  <a:pt x="141978" y="291734"/>
                </a:lnTo>
                <a:lnTo>
                  <a:pt x="143922" y="292707"/>
                </a:lnTo>
                <a:lnTo>
                  <a:pt x="141978" y="290761"/>
                </a:lnTo>
                <a:lnTo>
                  <a:pt x="138088" y="288817"/>
                </a:lnTo>
                <a:lnTo>
                  <a:pt x="137115" y="288816"/>
                </a:lnTo>
                <a:lnTo>
                  <a:pt x="137116" y="290761"/>
                </a:lnTo>
                <a:lnTo>
                  <a:pt x="134198" y="287844"/>
                </a:lnTo>
                <a:lnTo>
                  <a:pt x="132253" y="287844"/>
                </a:lnTo>
                <a:lnTo>
                  <a:pt x="131281" y="287358"/>
                </a:lnTo>
                <a:lnTo>
                  <a:pt x="130308" y="286872"/>
                </a:lnTo>
                <a:lnTo>
                  <a:pt x="127391" y="284927"/>
                </a:lnTo>
                <a:lnTo>
                  <a:pt x="127391" y="283954"/>
                </a:lnTo>
                <a:lnTo>
                  <a:pt x="128363" y="284926"/>
                </a:lnTo>
                <a:lnTo>
                  <a:pt x="129336" y="285899"/>
                </a:lnTo>
                <a:lnTo>
                  <a:pt x="131281" y="286871"/>
                </a:lnTo>
                <a:lnTo>
                  <a:pt x="130308" y="284927"/>
                </a:lnTo>
                <a:lnTo>
                  <a:pt x="128363" y="282981"/>
                </a:lnTo>
                <a:lnTo>
                  <a:pt x="124473" y="280065"/>
                </a:lnTo>
                <a:lnTo>
                  <a:pt x="125446" y="281037"/>
                </a:lnTo>
                <a:lnTo>
                  <a:pt x="124474" y="282009"/>
                </a:lnTo>
                <a:lnTo>
                  <a:pt x="121556" y="280064"/>
                </a:lnTo>
                <a:lnTo>
                  <a:pt x="121556" y="279092"/>
                </a:lnTo>
                <a:lnTo>
                  <a:pt x="122529" y="279092"/>
                </a:lnTo>
                <a:lnTo>
                  <a:pt x="120584" y="277147"/>
                </a:lnTo>
                <a:lnTo>
                  <a:pt x="117666" y="276175"/>
                </a:lnTo>
                <a:lnTo>
                  <a:pt x="118639" y="277147"/>
                </a:lnTo>
                <a:lnTo>
                  <a:pt x="116694" y="276174"/>
                </a:lnTo>
                <a:lnTo>
                  <a:pt x="114749" y="275202"/>
                </a:lnTo>
                <a:lnTo>
                  <a:pt x="113777" y="273257"/>
                </a:lnTo>
                <a:lnTo>
                  <a:pt x="111832" y="271312"/>
                </a:lnTo>
                <a:lnTo>
                  <a:pt x="112804" y="270340"/>
                </a:lnTo>
                <a:lnTo>
                  <a:pt x="114749" y="271312"/>
                </a:lnTo>
                <a:lnTo>
                  <a:pt x="115721" y="271312"/>
                </a:lnTo>
                <a:lnTo>
                  <a:pt x="114749" y="268395"/>
                </a:lnTo>
                <a:lnTo>
                  <a:pt x="113777" y="268395"/>
                </a:lnTo>
                <a:lnTo>
                  <a:pt x="110859" y="267423"/>
                </a:lnTo>
                <a:lnTo>
                  <a:pt x="109887" y="266450"/>
                </a:lnTo>
                <a:lnTo>
                  <a:pt x="108914" y="266451"/>
                </a:lnTo>
                <a:lnTo>
                  <a:pt x="108914" y="267423"/>
                </a:lnTo>
                <a:lnTo>
                  <a:pt x="108915" y="265478"/>
                </a:lnTo>
                <a:lnTo>
                  <a:pt x="109887" y="265478"/>
                </a:lnTo>
                <a:lnTo>
                  <a:pt x="107942" y="263533"/>
                </a:lnTo>
                <a:lnTo>
                  <a:pt x="105997" y="261588"/>
                </a:lnTo>
                <a:lnTo>
                  <a:pt x="104052" y="260616"/>
                </a:lnTo>
                <a:lnTo>
                  <a:pt x="104052" y="258671"/>
                </a:lnTo>
                <a:lnTo>
                  <a:pt x="102107" y="258670"/>
                </a:lnTo>
                <a:lnTo>
                  <a:pt x="101135" y="254781"/>
                </a:lnTo>
                <a:lnTo>
                  <a:pt x="96273" y="250891"/>
                </a:lnTo>
                <a:lnTo>
                  <a:pt x="95300" y="248946"/>
                </a:lnTo>
                <a:lnTo>
                  <a:pt x="94328" y="247974"/>
                </a:lnTo>
                <a:lnTo>
                  <a:pt x="95300" y="247001"/>
                </a:lnTo>
                <a:lnTo>
                  <a:pt x="92383" y="244084"/>
                </a:lnTo>
                <a:lnTo>
                  <a:pt x="91410" y="243111"/>
                </a:lnTo>
                <a:lnTo>
                  <a:pt x="90438" y="244084"/>
                </a:lnTo>
                <a:lnTo>
                  <a:pt x="92383" y="246029"/>
                </a:lnTo>
                <a:lnTo>
                  <a:pt x="93355" y="247974"/>
                </a:lnTo>
                <a:lnTo>
                  <a:pt x="92383" y="247001"/>
                </a:lnTo>
                <a:lnTo>
                  <a:pt x="88493" y="244084"/>
                </a:lnTo>
                <a:lnTo>
                  <a:pt x="89465" y="243111"/>
                </a:lnTo>
                <a:lnTo>
                  <a:pt x="87520" y="241167"/>
                </a:lnTo>
                <a:lnTo>
                  <a:pt x="85576" y="239221"/>
                </a:lnTo>
                <a:lnTo>
                  <a:pt x="85576" y="238249"/>
                </a:lnTo>
                <a:lnTo>
                  <a:pt x="83631" y="237277"/>
                </a:lnTo>
                <a:lnTo>
                  <a:pt x="82658" y="235332"/>
                </a:lnTo>
                <a:lnTo>
                  <a:pt x="82658" y="234360"/>
                </a:lnTo>
                <a:lnTo>
                  <a:pt x="82658" y="233387"/>
                </a:lnTo>
                <a:lnTo>
                  <a:pt x="80713" y="231442"/>
                </a:lnTo>
                <a:lnTo>
                  <a:pt x="84603" y="234359"/>
                </a:lnTo>
                <a:lnTo>
                  <a:pt x="82658" y="232415"/>
                </a:lnTo>
                <a:lnTo>
                  <a:pt x="81686" y="229497"/>
                </a:lnTo>
                <a:lnTo>
                  <a:pt x="76824" y="227552"/>
                </a:lnTo>
                <a:lnTo>
                  <a:pt x="75851" y="226580"/>
                </a:lnTo>
                <a:lnTo>
                  <a:pt x="74879" y="225607"/>
                </a:lnTo>
                <a:lnTo>
                  <a:pt x="74879" y="224635"/>
                </a:lnTo>
                <a:lnTo>
                  <a:pt x="73906" y="223663"/>
                </a:lnTo>
                <a:lnTo>
                  <a:pt x="76824" y="226580"/>
                </a:lnTo>
                <a:lnTo>
                  <a:pt x="76823" y="224635"/>
                </a:lnTo>
                <a:lnTo>
                  <a:pt x="73906" y="219773"/>
                </a:lnTo>
                <a:lnTo>
                  <a:pt x="70989" y="217828"/>
                </a:lnTo>
                <a:lnTo>
                  <a:pt x="70017" y="217827"/>
                </a:lnTo>
                <a:lnTo>
                  <a:pt x="69044" y="216855"/>
                </a:lnTo>
                <a:lnTo>
                  <a:pt x="69044" y="215882"/>
                </a:lnTo>
                <a:lnTo>
                  <a:pt x="70016" y="215883"/>
                </a:lnTo>
                <a:lnTo>
                  <a:pt x="69044" y="213938"/>
                </a:lnTo>
                <a:lnTo>
                  <a:pt x="68072" y="213938"/>
                </a:lnTo>
                <a:lnTo>
                  <a:pt x="68071" y="214911"/>
                </a:lnTo>
                <a:lnTo>
                  <a:pt x="67099" y="213938"/>
                </a:lnTo>
                <a:lnTo>
                  <a:pt x="63209" y="203241"/>
                </a:lnTo>
                <a:lnTo>
                  <a:pt x="67099" y="206158"/>
                </a:lnTo>
                <a:lnTo>
                  <a:pt x="65154" y="204214"/>
                </a:lnTo>
                <a:lnTo>
                  <a:pt x="67099" y="204213"/>
                </a:lnTo>
                <a:lnTo>
                  <a:pt x="67099" y="203241"/>
                </a:lnTo>
                <a:lnTo>
                  <a:pt x="67099" y="202269"/>
                </a:lnTo>
                <a:lnTo>
                  <a:pt x="68072" y="202269"/>
                </a:lnTo>
                <a:lnTo>
                  <a:pt x="66127" y="200324"/>
                </a:lnTo>
                <a:lnTo>
                  <a:pt x="64182" y="197406"/>
                </a:lnTo>
                <a:lnTo>
                  <a:pt x="64182" y="199351"/>
                </a:lnTo>
                <a:lnTo>
                  <a:pt x="63209" y="199351"/>
                </a:lnTo>
                <a:lnTo>
                  <a:pt x="61264" y="198379"/>
                </a:lnTo>
                <a:lnTo>
                  <a:pt x="58347" y="196434"/>
                </a:lnTo>
                <a:lnTo>
                  <a:pt x="57374" y="195461"/>
                </a:lnTo>
                <a:lnTo>
                  <a:pt x="56402" y="196434"/>
                </a:lnTo>
                <a:lnTo>
                  <a:pt x="54457" y="192544"/>
                </a:lnTo>
                <a:lnTo>
                  <a:pt x="54457" y="189627"/>
                </a:lnTo>
                <a:lnTo>
                  <a:pt x="54457" y="187682"/>
                </a:lnTo>
                <a:lnTo>
                  <a:pt x="51540" y="183792"/>
                </a:lnTo>
                <a:lnTo>
                  <a:pt x="51540" y="181847"/>
                </a:lnTo>
                <a:lnTo>
                  <a:pt x="51540" y="180875"/>
                </a:lnTo>
                <a:lnTo>
                  <a:pt x="50567" y="177958"/>
                </a:lnTo>
                <a:lnTo>
                  <a:pt x="48623" y="174067"/>
                </a:lnTo>
                <a:lnTo>
                  <a:pt x="46678" y="173095"/>
                </a:lnTo>
                <a:lnTo>
                  <a:pt x="46678" y="174068"/>
                </a:lnTo>
                <a:lnTo>
                  <a:pt x="46678" y="175040"/>
                </a:lnTo>
                <a:lnTo>
                  <a:pt x="47650" y="176013"/>
                </a:lnTo>
                <a:lnTo>
                  <a:pt x="46678" y="176012"/>
                </a:lnTo>
                <a:lnTo>
                  <a:pt x="43760" y="170178"/>
                </a:lnTo>
                <a:lnTo>
                  <a:pt x="42788" y="169206"/>
                </a:lnTo>
                <a:lnTo>
                  <a:pt x="41815" y="167261"/>
                </a:lnTo>
                <a:lnTo>
                  <a:pt x="42788" y="171150"/>
                </a:lnTo>
                <a:lnTo>
                  <a:pt x="41815" y="173095"/>
                </a:lnTo>
                <a:lnTo>
                  <a:pt x="39870" y="169205"/>
                </a:lnTo>
                <a:lnTo>
                  <a:pt x="40843" y="169205"/>
                </a:lnTo>
                <a:lnTo>
                  <a:pt x="38898" y="166288"/>
                </a:lnTo>
                <a:lnTo>
                  <a:pt x="37926" y="165315"/>
                </a:lnTo>
                <a:lnTo>
                  <a:pt x="36953" y="164343"/>
                </a:lnTo>
                <a:lnTo>
                  <a:pt x="35008" y="161426"/>
                </a:lnTo>
                <a:lnTo>
                  <a:pt x="35008" y="158508"/>
                </a:lnTo>
                <a:lnTo>
                  <a:pt x="36953" y="160453"/>
                </a:lnTo>
                <a:lnTo>
                  <a:pt x="37926" y="163371"/>
                </a:lnTo>
                <a:lnTo>
                  <a:pt x="39871" y="165316"/>
                </a:lnTo>
                <a:lnTo>
                  <a:pt x="40843" y="165316"/>
                </a:lnTo>
                <a:lnTo>
                  <a:pt x="37926" y="160453"/>
                </a:lnTo>
                <a:lnTo>
                  <a:pt x="36953" y="159157"/>
                </a:lnTo>
                <a:lnTo>
                  <a:pt x="36953" y="155591"/>
                </a:lnTo>
                <a:lnTo>
                  <a:pt x="35981" y="153647"/>
                </a:lnTo>
                <a:lnTo>
                  <a:pt x="35008" y="151701"/>
                </a:lnTo>
                <a:lnTo>
                  <a:pt x="36953" y="153646"/>
                </a:lnTo>
                <a:lnTo>
                  <a:pt x="35981" y="149756"/>
                </a:lnTo>
                <a:lnTo>
                  <a:pt x="35981" y="147811"/>
                </a:lnTo>
                <a:lnTo>
                  <a:pt x="36953" y="145867"/>
                </a:lnTo>
                <a:lnTo>
                  <a:pt x="35008" y="142949"/>
                </a:lnTo>
                <a:lnTo>
                  <a:pt x="34036" y="142949"/>
                </a:lnTo>
                <a:lnTo>
                  <a:pt x="34036" y="143921"/>
                </a:lnTo>
                <a:lnTo>
                  <a:pt x="33063" y="144894"/>
                </a:lnTo>
                <a:lnTo>
                  <a:pt x="29174" y="136142"/>
                </a:lnTo>
                <a:lnTo>
                  <a:pt x="25284" y="130307"/>
                </a:lnTo>
                <a:lnTo>
                  <a:pt x="25284" y="129335"/>
                </a:lnTo>
                <a:lnTo>
                  <a:pt x="26256" y="128362"/>
                </a:lnTo>
                <a:lnTo>
                  <a:pt x="28201" y="130307"/>
                </a:lnTo>
                <a:lnTo>
                  <a:pt x="23339" y="119611"/>
                </a:lnTo>
                <a:lnTo>
                  <a:pt x="19449" y="108913"/>
                </a:lnTo>
                <a:lnTo>
                  <a:pt x="19449" y="109886"/>
                </a:lnTo>
                <a:lnTo>
                  <a:pt x="18477" y="109886"/>
                </a:lnTo>
                <a:lnTo>
                  <a:pt x="17504" y="106969"/>
                </a:lnTo>
                <a:lnTo>
                  <a:pt x="16532" y="104052"/>
                </a:lnTo>
                <a:lnTo>
                  <a:pt x="16532" y="103079"/>
                </a:lnTo>
                <a:lnTo>
                  <a:pt x="17504" y="103079"/>
                </a:lnTo>
                <a:lnTo>
                  <a:pt x="16532" y="101134"/>
                </a:lnTo>
                <a:lnTo>
                  <a:pt x="17504" y="100161"/>
                </a:lnTo>
                <a:lnTo>
                  <a:pt x="17504" y="98217"/>
                </a:lnTo>
                <a:lnTo>
                  <a:pt x="13614" y="90438"/>
                </a:lnTo>
                <a:lnTo>
                  <a:pt x="10697" y="82658"/>
                </a:lnTo>
                <a:lnTo>
                  <a:pt x="9725" y="75850"/>
                </a:lnTo>
                <a:lnTo>
                  <a:pt x="7780" y="70016"/>
                </a:lnTo>
                <a:lnTo>
                  <a:pt x="4862" y="58346"/>
                </a:lnTo>
                <a:lnTo>
                  <a:pt x="4862" y="56402"/>
                </a:lnTo>
                <a:lnTo>
                  <a:pt x="5835" y="55429"/>
                </a:lnTo>
                <a:lnTo>
                  <a:pt x="6807" y="55429"/>
                </a:lnTo>
                <a:lnTo>
                  <a:pt x="6807" y="53484"/>
                </a:lnTo>
                <a:lnTo>
                  <a:pt x="5835" y="51539"/>
                </a:lnTo>
                <a:lnTo>
                  <a:pt x="5835" y="52511"/>
                </a:lnTo>
                <a:lnTo>
                  <a:pt x="4862" y="52512"/>
                </a:lnTo>
                <a:lnTo>
                  <a:pt x="4863" y="50566"/>
                </a:lnTo>
                <a:lnTo>
                  <a:pt x="4862" y="44732"/>
                </a:lnTo>
                <a:lnTo>
                  <a:pt x="3890" y="39870"/>
                </a:lnTo>
                <a:lnTo>
                  <a:pt x="2918" y="35980"/>
                </a:lnTo>
                <a:lnTo>
                  <a:pt x="3890" y="35980"/>
                </a:lnTo>
                <a:lnTo>
                  <a:pt x="4862" y="36952"/>
                </a:lnTo>
                <a:lnTo>
                  <a:pt x="4863" y="34035"/>
                </a:lnTo>
                <a:lnTo>
                  <a:pt x="3890" y="31118"/>
                </a:lnTo>
                <a:lnTo>
                  <a:pt x="2918" y="24311"/>
                </a:lnTo>
                <a:lnTo>
                  <a:pt x="1945" y="27228"/>
                </a:lnTo>
                <a:lnTo>
                  <a:pt x="973" y="22365"/>
                </a:lnTo>
                <a:lnTo>
                  <a:pt x="972" y="17504"/>
                </a:lnTo>
                <a:lnTo>
                  <a:pt x="0" y="8751"/>
                </a:lnTo>
                <a:lnTo>
                  <a:pt x="972" y="8751"/>
                </a:lnTo>
                <a:lnTo>
                  <a:pt x="973" y="4861"/>
                </a:lnTo>
                <a:lnTo>
                  <a:pt x="1884" y="3039"/>
                </a:lnTo>
                <a:close/>
                <a:moveTo>
                  <a:pt x="972" y="0"/>
                </a:moveTo>
                <a:lnTo>
                  <a:pt x="1945" y="2917"/>
                </a:lnTo>
                <a:lnTo>
                  <a:pt x="1884" y="3039"/>
                </a:lnTo>
                <a:lnTo>
                  <a:pt x="972" y="0"/>
                </a:lnTo>
                <a:close/>
              </a:path>
            </a:pathLst>
          </a:custGeom>
          <a:solidFill>
            <a:schemeClr val="accent1"/>
          </a:solidFill>
          <a:ln w="9525">
            <a:noFill/>
            <a:round/>
            <a:headEnd/>
            <a:tailEnd/>
          </a:ln>
        </p:spPr>
        <p:txBody>
          <a:bodyPr/>
          <a:lstStyle/>
          <a:p>
            <a:pPr>
              <a:defRPr/>
            </a:pPr>
            <a:endParaRPr lang="ar-JO"/>
          </a:p>
        </p:txBody>
      </p:sp>
      <p:sp>
        <p:nvSpPr>
          <p:cNvPr id="8" name="Freeform 33"/>
          <p:cNvSpPr>
            <a:spLocks/>
          </p:cNvSpPr>
          <p:nvPr/>
        </p:nvSpPr>
        <p:spPr bwMode="auto">
          <a:xfrm rot="9377604">
            <a:off x="3925888" y="3316288"/>
            <a:ext cx="1289050" cy="722312"/>
          </a:xfrm>
          <a:custGeom>
            <a:avLst/>
            <a:gdLst>
              <a:gd name="T0" fmla="*/ 14598 w 1288494"/>
              <a:gd name="T1" fmla="*/ 108848 h 722529"/>
              <a:gd name="T2" fmla="*/ 32118 w 1288494"/>
              <a:gd name="T3" fmla="*/ 149667 h 722529"/>
              <a:gd name="T4" fmla="*/ 36985 w 1288494"/>
              <a:gd name="T5" fmla="*/ 159385 h 722529"/>
              <a:gd name="T6" fmla="*/ 49637 w 1288494"/>
              <a:gd name="T7" fmla="*/ 184655 h 722529"/>
              <a:gd name="T8" fmla="*/ 1138746 w 1288494"/>
              <a:gd name="T9" fmla="*/ 708489 h 722529"/>
              <a:gd name="T10" fmla="*/ 1227315 w 1288494"/>
              <a:gd name="T11" fmla="*/ 629769 h 722529"/>
              <a:gd name="T12" fmla="*/ 1059910 w 1288494"/>
              <a:gd name="T13" fmla="*/ 577289 h 722529"/>
              <a:gd name="T14" fmla="*/ 1288634 w 1288494"/>
              <a:gd name="T15" fmla="*/ 637543 h 722529"/>
              <a:gd name="T16" fmla="*/ 910023 w 1288494"/>
              <a:gd name="T17" fmla="*/ 621993 h 722529"/>
              <a:gd name="T18" fmla="*/ 244294 w 1288494"/>
              <a:gd name="T19" fmla="*/ 368335 h 722529"/>
              <a:gd name="T20" fmla="*/ 334809 w 1288494"/>
              <a:gd name="T21" fmla="*/ 440255 h 722529"/>
              <a:gd name="T22" fmla="*/ 439926 w 1288494"/>
              <a:gd name="T23" fmla="*/ 491763 h 722529"/>
              <a:gd name="T24" fmla="*/ 393209 w 1288494"/>
              <a:gd name="T25" fmla="*/ 470383 h 722529"/>
              <a:gd name="T26" fmla="*/ 367903 w 1288494"/>
              <a:gd name="T27" fmla="*/ 458719 h 722529"/>
              <a:gd name="T28" fmla="*/ 347464 w 1288494"/>
              <a:gd name="T29" fmla="*/ 447058 h 722529"/>
              <a:gd name="T30" fmla="*/ 306584 w 1288494"/>
              <a:gd name="T31" fmla="*/ 424704 h 722529"/>
              <a:gd name="T32" fmla="*/ 270574 w 1288494"/>
              <a:gd name="T33" fmla="*/ 402351 h 722529"/>
              <a:gd name="T34" fmla="*/ 225801 w 1288494"/>
              <a:gd name="T35" fmla="*/ 371251 h 722529"/>
              <a:gd name="T36" fmla="*/ 195629 w 1288494"/>
              <a:gd name="T37" fmla="*/ 348899 h 722529"/>
              <a:gd name="T38" fmla="*/ 142099 w 1288494"/>
              <a:gd name="T39" fmla="*/ 300306 h 722529"/>
              <a:gd name="T40" fmla="*/ 140152 w 1288494"/>
              <a:gd name="T41" fmla="*/ 290588 h 722529"/>
              <a:gd name="T42" fmla="*/ 129447 w 1288494"/>
              <a:gd name="T43" fmla="*/ 285727 h 722529"/>
              <a:gd name="T44" fmla="*/ 113874 w 1288494"/>
              <a:gd name="T45" fmla="*/ 273094 h 722529"/>
              <a:gd name="T46" fmla="*/ 104141 w 1288494"/>
              <a:gd name="T47" fmla="*/ 260460 h 722529"/>
              <a:gd name="T48" fmla="*/ 89543 w 1288494"/>
              <a:gd name="T49" fmla="*/ 242966 h 722529"/>
              <a:gd name="T50" fmla="*/ 74942 w 1288494"/>
              <a:gd name="T51" fmla="*/ 224501 h 722529"/>
              <a:gd name="T52" fmla="*/ 67156 w 1288494"/>
              <a:gd name="T53" fmla="*/ 206035 h 722529"/>
              <a:gd name="T54" fmla="*/ 54504 w 1288494"/>
              <a:gd name="T55" fmla="*/ 189513 h 722529"/>
              <a:gd name="T56" fmla="*/ 42823 w 1288494"/>
              <a:gd name="T57" fmla="*/ 171049 h 722529"/>
              <a:gd name="T58" fmla="*/ 36985 w 1288494"/>
              <a:gd name="T59" fmla="*/ 155498 h 722529"/>
              <a:gd name="T60" fmla="*/ 28224 w 1288494"/>
              <a:gd name="T61" fmla="*/ 130230 h 722529"/>
              <a:gd name="T62" fmla="*/ 7785 w 1288494"/>
              <a:gd name="T63" fmla="*/ 69974 h 722529"/>
              <a:gd name="T64" fmla="*/ 4866 w 1288494"/>
              <a:gd name="T65" fmla="*/ 34015 h 722529"/>
              <a:gd name="T66" fmla="*/ 1946 w 1288494"/>
              <a:gd name="T67" fmla="*/ 13606 h 722529"/>
              <a:gd name="T68" fmla="*/ 5840 w 1288494"/>
              <a:gd name="T69" fmla="*/ 40819 h 722529"/>
              <a:gd name="T70" fmla="*/ 32119 w 1288494"/>
              <a:gd name="T71" fmla="*/ 123427 h 722529"/>
              <a:gd name="T72" fmla="*/ 70075 w 1288494"/>
              <a:gd name="T73" fmla="*/ 194373 h 722529"/>
              <a:gd name="T74" fmla="*/ 165458 w 1288494"/>
              <a:gd name="T75" fmla="*/ 303222 h 722529"/>
              <a:gd name="T76" fmla="*/ 242003 w 1288494"/>
              <a:gd name="T77" fmla="*/ 366736 h 722529"/>
              <a:gd name="T78" fmla="*/ 304637 w 1288494"/>
              <a:gd name="T79" fmla="*/ 407211 h 722529"/>
              <a:gd name="T80" fmla="*/ 431166 w 1288494"/>
              <a:gd name="T81" fmla="*/ 475241 h 722529"/>
              <a:gd name="T82" fmla="*/ 487616 w 1288494"/>
              <a:gd name="T83" fmla="*/ 502453 h 722529"/>
              <a:gd name="T84" fmla="*/ 571318 w 1288494"/>
              <a:gd name="T85" fmla="*/ 533554 h 722529"/>
              <a:gd name="T86" fmla="*/ 820481 w 1288494"/>
              <a:gd name="T87" fmla="*/ 595753 h 722529"/>
              <a:gd name="T88" fmla="*/ 972313 w 1288494"/>
              <a:gd name="T89" fmla="*/ 621021 h 722529"/>
              <a:gd name="T90" fmla="*/ 1244835 w 1288494"/>
              <a:gd name="T91" fmla="*/ 639487 h 722529"/>
              <a:gd name="T92" fmla="*/ 1089109 w 1288494"/>
              <a:gd name="T93" fmla="*/ 637542 h 722529"/>
              <a:gd name="T94" fmla="*/ 1029737 w 1288494"/>
              <a:gd name="T95" fmla="*/ 634627 h 722529"/>
              <a:gd name="T96" fmla="*/ 947982 w 1288494"/>
              <a:gd name="T97" fmla="*/ 627824 h 722529"/>
              <a:gd name="T98" fmla="*/ 911969 w 1288494"/>
              <a:gd name="T99" fmla="*/ 621021 h 722529"/>
              <a:gd name="T100" fmla="*/ 807827 w 1288494"/>
              <a:gd name="T101" fmla="*/ 603529 h 722529"/>
              <a:gd name="T102" fmla="*/ 771817 w 1288494"/>
              <a:gd name="T103" fmla="*/ 596726 h 722529"/>
              <a:gd name="T104" fmla="*/ 709526 w 1288494"/>
              <a:gd name="T105" fmla="*/ 582147 h 722529"/>
              <a:gd name="T106" fmla="*/ 671569 w 1288494"/>
              <a:gd name="T107" fmla="*/ 573401 h 722529"/>
              <a:gd name="T108" fmla="*/ 633609 w 1288494"/>
              <a:gd name="T109" fmla="*/ 563683 h 722529"/>
              <a:gd name="T110" fmla="*/ 587865 w 1288494"/>
              <a:gd name="T111" fmla="*/ 549103 h 722529"/>
              <a:gd name="T112" fmla="*/ 554773 w 1288494"/>
              <a:gd name="T113" fmla="*/ 538412 h 722529"/>
              <a:gd name="T114" fmla="*/ 526548 w 1288494"/>
              <a:gd name="T115" fmla="*/ 528693 h 722529"/>
              <a:gd name="T116" fmla="*/ 494429 w 1288494"/>
              <a:gd name="T117" fmla="*/ 517032 h 722529"/>
              <a:gd name="T118" fmla="*/ 448685 w 1288494"/>
              <a:gd name="T119" fmla="*/ 498566 h 7225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288494" h="722529">
                <a:moveTo>
                  <a:pt x="1884" y="3038"/>
                </a:moveTo>
                <a:lnTo>
                  <a:pt x="972" y="0"/>
                </a:lnTo>
                <a:lnTo>
                  <a:pt x="1944" y="2917"/>
                </a:lnTo>
                <a:lnTo>
                  <a:pt x="1884" y="3038"/>
                </a:lnTo>
                <a:close/>
                <a:moveTo>
                  <a:pt x="4861" y="18476"/>
                </a:moveTo>
                <a:lnTo>
                  <a:pt x="4667" y="18087"/>
                </a:lnTo>
                <a:lnTo>
                  <a:pt x="3889" y="14587"/>
                </a:lnTo>
                <a:lnTo>
                  <a:pt x="4861" y="15559"/>
                </a:lnTo>
                <a:lnTo>
                  <a:pt x="4861" y="18476"/>
                </a:lnTo>
                <a:close/>
                <a:moveTo>
                  <a:pt x="5834" y="23339"/>
                </a:moveTo>
                <a:lnTo>
                  <a:pt x="5658" y="22543"/>
                </a:lnTo>
                <a:lnTo>
                  <a:pt x="5834" y="22366"/>
                </a:lnTo>
                <a:lnTo>
                  <a:pt x="5834" y="23339"/>
                </a:lnTo>
                <a:close/>
                <a:moveTo>
                  <a:pt x="15559" y="110859"/>
                </a:moveTo>
                <a:lnTo>
                  <a:pt x="14586" y="108914"/>
                </a:lnTo>
                <a:lnTo>
                  <a:pt x="15559" y="108914"/>
                </a:lnTo>
                <a:lnTo>
                  <a:pt x="15558" y="106969"/>
                </a:lnTo>
                <a:lnTo>
                  <a:pt x="14586" y="105024"/>
                </a:lnTo>
                <a:lnTo>
                  <a:pt x="14586" y="103079"/>
                </a:lnTo>
                <a:lnTo>
                  <a:pt x="13614" y="101134"/>
                </a:lnTo>
                <a:lnTo>
                  <a:pt x="15558" y="104052"/>
                </a:lnTo>
                <a:lnTo>
                  <a:pt x="16531" y="104052"/>
                </a:lnTo>
                <a:lnTo>
                  <a:pt x="15558" y="105024"/>
                </a:lnTo>
                <a:lnTo>
                  <a:pt x="16531" y="109887"/>
                </a:lnTo>
                <a:lnTo>
                  <a:pt x="16531" y="110859"/>
                </a:lnTo>
                <a:lnTo>
                  <a:pt x="15559" y="110859"/>
                </a:lnTo>
                <a:close/>
                <a:moveTo>
                  <a:pt x="35007" y="151701"/>
                </a:moveTo>
                <a:lnTo>
                  <a:pt x="34035" y="149757"/>
                </a:lnTo>
                <a:lnTo>
                  <a:pt x="33063" y="148784"/>
                </a:lnTo>
                <a:lnTo>
                  <a:pt x="32090" y="149757"/>
                </a:lnTo>
                <a:lnTo>
                  <a:pt x="25283" y="137115"/>
                </a:lnTo>
                <a:lnTo>
                  <a:pt x="26256" y="137115"/>
                </a:lnTo>
                <a:lnTo>
                  <a:pt x="25283" y="136142"/>
                </a:lnTo>
                <a:lnTo>
                  <a:pt x="25283" y="133225"/>
                </a:lnTo>
                <a:lnTo>
                  <a:pt x="28201" y="141005"/>
                </a:lnTo>
                <a:lnTo>
                  <a:pt x="30146" y="144895"/>
                </a:lnTo>
                <a:lnTo>
                  <a:pt x="33063" y="147812"/>
                </a:lnTo>
                <a:lnTo>
                  <a:pt x="33063" y="146839"/>
                </a:lnTo>
                <a:lnTo>
                  <a:pt x="34035" y="148785"/>
                </a:lnTo>
                <a:lnTo>
                  <a:pt x="35007" y="151701"/>
                </a:lnTo>
                <a:close/>
                <a:moveTo>
                  <a:pt x="35007" y="151702"/>
                </a:moveTo>
                <a:lnTo>
                  <a:pt x="35007" y="151702"/>
                </a:lnTo>
                <a:lnTo>
                  <a:pt x="35007" y="151701"/>
                </a:lnTo>
                <a:lnTo>
                  <a:pt x="35007" y="151702"/>
                </a:lnTo>
                <a:close/>
                <a:moveTo>
                  <a:pt x="36953" y="159481"/>
                </a:moveTo>
                <a:lnTo>
                  <a:pt x="35007" y="156564"/>
                </a:lnTo>
                <a:lnTo>
                  <a:pt x="36953" y="159158"/>
                </a:lnTo>
                <a:lnTo>
                  <a:pt x="36953" y="159481"/>
                </a:lnTo>
                <a:close/>
                <a:moveTo>
                  <a:pt x="49595" y="184765"/>
                </a:moveTo>
                <a:lnTo>
                  <a:pt x="48622" y="183793"/>
                </a:lnTo>
                <a:lnTo>
                  <a:pt x="46677" y="182820"/>
                </a:lnTo>
                <a:lnTo>
                  <a:pt x="45705" y="179903"/>
                </a:lnTo>
                <a:lnTo>
                  <a:pt x="46677" y="179903"/>
                </a:lnTo>
                <a:lnTo>
                  <a:pt x="46677" y="178930"/>
                </a:lnTo>
                <a:lnTo>
                  <a:pt x="47649" y="177958"/>
                </a:lnTo>
                <a:lnTo>
                  <a:pt x="49594" y="178930"/>
                </a:lnTo>
                <a:lnTo>
                  <a:pt x="49595" y="180875"/>
                </a:lnTo>
                <a:lnTo>
                  <a:pt x="51539" y="183792"/>
                </a:lnTo>
                <a:lnTo>
                  <a:pt x="50567" y="184765"/>
                </a:lnTo>
                <a:lnTo>
                  <a:pt x="49595" y="184765"/>
                </a:lnTo>
                <a:close/>
                <a:moveTo>
                  <a:pt x="70988" y="218801"/>
                </a:moveTo>
                <a:lnTo>
                  <a:pt x="70016" y="217828"/>
                </a:lnTo>
                <a:lnTo>
                  <a:pt x="70988" y="218801"/>
                </a:lnTo>
                <a:close/>
                <a:moveTo>
                  <a:pt x="978282" y="620422"/>
                </a:moveTo>
                <a:lnTo>
                  <a:pt x="979254" y="620422"/>
                </a:lnTo>
                <a:lnTo>
                  <a:pt x="979164" y="620513"/>
                </a:lnTo>
                <a:lnTo>
                  <a:pt x="978282" y="620422"/>
                </a:lnTo>
                <a:close/>
                <a:moveTo>
                  <a:pt x="94327" y="249919"/>
                </a:moveTo>
                <a:lnTo>
                  <a:pt x="93354" y="247974"/>
                </a:lnTo>
                <a:lnTo>
                  <a:pt x="94327" y="248946"/>
                </a:lnTo>
                <a:lnTo>
                  <a:pt x="94327" y="249919"/>
                </a:lnTo>
                <a:close/>
                <a:moveTo>
                  <a:pt x="1137764" y="721557"/>
                </a:moveTo>
                <a:lnTo>
                  <a:pt x="1129985" y="714750"/>
                </a:lnTo>
                <a:lnTo>
                  <a:pt x="1137764" y="708915"/>
                </a:lnTo>
                <a:lnTo>
                  <a:pt x="1146516" y="703081"/>
                </a:lnTo>
                <a:lnTo>
                  <a:pt x="1156241" y="696273"/>
                </a:lnTo>
                <a:lnTo>
                  <a:pt x="1168883" y="690439"/>
                </a:lnTo>
                <a:lnTo>
                  <a:pt x="1209725" y="669045"/>
                </a:lnTo>
                <a:lnTo>
                  <a:pt x="1220422" y="662238"/>
                </a:lnTo>
                <a:lnTo>
                  <a:pt x="1229175" y="655431"/>
                </a:lnTo>
                <a:lnTo>
                  <a:pt x="1237927" y="647651"/>
                </a:lnTo>
                <a:lnTo>
                  <a:pt x="1243761" y="639872"/>
                </a:lnTo>
                <a:lnTo>
                  <a:pt x="1243761" y="639871"/>
                </a:lnTo>
                <a:lnTo>
                  <a:pt x="1245706" y="638899"/>
                </a:lnTo>
                <a:lnTo>
                  <a:pt x="1243275" y="638899"/>
                </a:lnTo>
                <a:lnTo>
                  <a:pt x="1242789" y="637927"/>
                </a:lnTo>
                <a:lnTo>
                  <a:pt x="1240844" y="635982"/>
                </a:lnTo>
                <a:lnTo>
                  <a:pt x="1237926" y="634037"/>
                </a:lnTo>
                <a:lnTo>
                  <a:pt x="1226257" y="630147"/>
                </a:lnTo>
                <a:lnTo>
                  <a:pt x="1207781" y="625285"/>
                </a:lnTo>
                <a:lnTo>
                  <a:pt x="1182497" y="620423"/>
                </a:lnTo>
                <a:lnTo>
                  <a:pt x="1113453" y="607781"/>
                </a:lnTo>
                <a:lnTo>
                  <a:pt x="1074555" y="600001"/>
                </a:lnTo>
                <a:lnTo>
                  <a:pt x="1060941" y="596111"/>
                </a:lnTo>
                <a:lnTo>
                  <a:pt x="1048299" y="592222"/>
                </a:lnTo>
                <a:lnTo>
                  <a:pt x="1036630" y="587359"/>
                </a:lnTo>
                <a:lnTo>
                  <a:pt x="1027878" y="583470"/>
                </a:lnTo>
                <a:lnTo>
                  <a:pt x="1020098" y="579580"/>
                </a:lnTo>
                <a:lnTo>
                  <a:pt x="1014263" y="574718"/>
                </a:lnTo>
                <a:lnTo>
                  <a:pt x="1009401" y="569855"/>
                </a:lnTo>
                <a:lnTo>
                  <a:pt x="1006484" y="564993"/>
                </a:lnTo>
                <a:lnTo>
                  <a:pt x="1002594" y="554296"/>
                </a:lnTo>
                <a:lnTo>
                  <a:pt x="1030795" y="566938"/>
                </a:lnTo>
                <a:lnTo>
                  <a:pt x="1058996" y="577635"/>
                </a:lnTo>
                <a:lnTo>
                  <a:pt x="1087197" y="587360"/>
                </a:lnTo>
                <a:lnTo>
                  <a:pt x="1116370" y="596112"/>
                </a:lnTo>
                <a:lnTo>
                  <a:pt x="1145544" y="602918"/>
                </a:lnTo>
                <a:lnTo>
                  <a:pt x="1174717" y="609726"/>
                </a:lnTo>
                <a:lnTo>
                  <a:pt x="1204863" y="614588"/>
                </a:lnTo>
                <a:lnTo>
                  <a:pt x="1234037" y="618478"/>
                </a:lnTo>
                <a:lnTo>
                  <a:pt x="1248623" y="618478"/>
                </a:lnTo>
                <a:lnTo>
                  <a:pt x="1260293" y="619450"/>
                </a:lnTo>
                <a:lnTo>
                  <a:pt x="1270017" y="620422"/>
                </a:lnTo>
                <a:lnTo>
                  <a:pt x="1277797" y="622368"/>
                </a:lnTo>
                <a:lnTo>
                  <a:pt x="1283632" y="625285"/>
                </a:lnTo>
                <a:lnTo>
                  <a:pt x="1285577" y="628202"/>
                </a:lnTo>
                <a:lnTo>
                  <a:pt x="1287521" y="630147"/>
                </a:lnTo>
                <a:lnTo>
                  <a:pt x="1288494" y="634037"/>
                </a:lnTo>
                <a:lnTo>
                  <a:pt x="1287522" y="637927"/>
                </a:lnTo>
                <a:lnTo>
                  <a:pt x="1285577" y="642789"/>
                </a:lnTo>
                <a:lnTo>
                  <a:pt x="1282659" y="646679"/>
                </a:lnTo>
                <a:lnTo>
                  <a:pt x="1277797" y="650569"/>
                </a:lnTo>
                <a:lnTo>
                  <a:pt x="1271962" y="654458"/>
                </a:lnTo>
                <a:lnTo>
                  <a:pt x="1264183" y="658348"/>
                </a:lnTo>
                <a:lnTo>
                  <a:pt x="1255431" y="662238"/>
                </a:lnTo>
                <a:lnTo>
                  <a:pt x="1235982" y="670017"/>
                </a:lnTo>
                <a:lnTo>
                  <a:pt x="1215560" y="676825"/>
                </a:lnTo>
                <a:lnTo>
                  <a:pt x="1207781" y="680714"/>
                </a:lnTo>
                <a:lnTo>
                  <a:pt x="1199029" y="685576"/>
                </a:lnTo>
                <a:lnTo>
                  <a:pt x="1179580" y="698218"/>
                </a:lnTo>
                <a:lnTo>
                  <a:pt x="1146516" y="722529"/>
                </a:lnTo>
                <a:lnTo>
                  <a:pt x="1140682" y="722529"/>
                </a:lnTo>
                <a:lnTo>
                  <a:pt x="1137764" y="721557"/>
                </a:lnTo>
                <a:close/>
                <a:moveTo>
                  <a:pt x="909238" y="622367"/>
                </a:moveTo>
                <a:lnTo>
                  <a:pt x="909238" y="622367"/>
                </a:lnTo>
                <a:lnTo>
                  <a:pt x="909463" y="622367"/>
                </a:lnTo>
                <a:lnTo>
                  <a:pt x="909238" y="622367"/>
                </a:lnTo>
                <a:close/>
                <a:moveTo>
                  <a:pt x="908266" y="623340"/>
                </a:moveTo>
                <a:lnTo>
                  <a:pt x="908266" y="622367"/>
                </a:lnTo>
                <a:lnTo>
                  <a:pt x="909238" y="622367"/>
                </a:lnTo>
                <a:lnTo>
                  <a:pt x="908266" y="623340"/>
                </a:lnTo>
                <a:close/>
                <a:moveTo>
                  <a:pt x="141977" y="301459"/>
                </a:moveTo>
                <a:lnTo>
                  <a:pt x="141977" y="301459"/>
                </a:lnTo>
                <a:close/>
                <a:moveTo>
                  <a:pt x="142949" y="302431"/>
                </a:moveTo>
                <a:lnTo>
                  <a:pt x="141977" y="301459"/>
                </a:lnTo>
                <a:lnTo>
                  <a:pt x="142949" y="301459"/>
                </a:lnTo>
                <a:lnTo>
                  <a:pt x="142949" y="302431"/>
                </a:lnTo>
                <a:close/>
                <a:moveTo>
                  <a:pt x="244084" y="368557"/>
                </a:moveTo>
                <a:lnTo>
                  <a:pt x="241795" y="366956"/>
                </a:lnTo>
                <a:lnTo>
                  <a:pt x="242139" y="366613"/>
                </a:lnTo>
                <a:lnTo>
                  <a:pt x="244084" y="368557"/>
                </a:lnTo>
                <a:close/>
                <a:moveTo>
                  <a:pt x="641815" y="565965"/>
                </a:moveTo>
                <a:lnTo>
                  <a:pt x="641815" y="565965"/>
                </a:lnTo>
                <a:lnTo>
                  <a:pt x="644732" y="565965"/>
                </a:lnTo>
                <a:lnTo>
                  <a:pt x="642787" y="565965"/>
                </a:lnTo>
                <a:lnTo>
                  <a:pt x="641815" y="565965"/>
                </a:lnTo>
                <a:close/>
                <a:moveTo>
                  <a:pt x="458992" y="489140"/>
                </a:moveTo>
                <a:lnTo>
                  <a:pt x="457050" y="488169"/>
                </a:lnTo>
                <a:lnTo>
                  <a:pt x="458995" y="489141"/>
                </a:lnTo>
                <a:lnTo>
                  <a:pt x="458992" y="489140"/>
                </a:lnTo>
                <a:close/>
                <a:moveTo>
                  <a:pt x="333549" y="441491"/>
                </a:moveTo>
                <a:lnTo>
                  <a:pt x="331604" y="439546"/>
                </a:lnTo>
                <a:lnTo>
                  <a:pt x="334521" y="440519"/>
                </a:lnTo>
                <a:lnTo>
                  <a:pt x="334521" y="441491"/>
                </a:lnTo>
                <a:lnTo>
                  <a:pt x="333549" y="441491"/>
                </a:lnTo>
                <a:close/>
                <a:moveTo>
                  <a:pt x="339384" y="444409"/>
                </a:moveTo>
                <a:lnTo>
                  <a:pt x="337439" y="442464"/>
                </a:lnTo>
                <a:lnTo>
                  <a:pt x="338411" y="443436"/>
                </a:lnTo>
                <a:lnTo>
                  <a:pt x="340356" y="444408"/>
                </a:lnTo>
                <a:lnTo>
                  <a:pt x="339384" y="444409"/>
                </a:lnTo>
                <a:close/>
                <a:moveTo>
                  <a:pt x="448298" y="498866"/>
                </a:moveTo>
                <a:lnTo>
                  <a:pt x="445381" y="495948"/>
                </a:lnTo>
                <a:lnTo>
                  <a:pt x="448298" y="496921"/>
                </a:lnTo>
                <a:lnTo>
                  <a:pt x="449271" y="496921"/>
                </a:lnTo>
                <a:lnTo>
                  <a:pt x="448298" y="495948"/>
                </a:lnTo>
                <a:lnTo>
                  <a:pt x="445381" y="494003"/>
                </a:lnTo>
                <a:lnTo>
                  <a:pt x="442463" y="493031"/>
                </a:lnTo>
                <a:lnTo>
                  <a:pt x="439546" y="492059"/>
                </a:lnTo>
                <a:lnTo>
                  <a:pt x="435656" y="491086"/>
                </a:lnTo>
                <a:lnTo>
                  <a:pt x="436629" y="493031"/>
                </a:lnTo>
                <a:lnTo>
                  <a:pt x="433711" y="491086"/>
                </a:lnTo>
                <a:lnTo>
                  <a:pt x="431766" y="490113"/>
                </a:lnTo>
                <a:lnTo>
                  <a:pt x="428849" y="490114"/>
                </a:lnTo>
                <a:lnTo>
                  <a:pt x="428849" y="489141"/>
                </a:lnTo>
                <a:lnTo>
                  <a:pt x="424959" y="487196"/>
                </a:lnTo>
                <a:lnTo>
                  <a:pt x="423014" y="486224"/>
                </a:lnTo>
                <a:lnTo>
                  <a:pt x="422042" y="487196"/>
                </a:lnTo>
                <a:lnTo>
                  <a:pt x="415235" y="483306"/>
                </a:lnTo>
                <a:lnTo>
                  <a:pt x="407455" y="479417"/>
                </a:lnTo>
                <a:lnTo>
                  <a:pt x="400648" y="475527"/>
                </a:lnTo>
                <a:lnTo>
                  <a:pt x="397730" y="473582"/>
                </a:lnTo>
                <a:lnTo>
                  <a:pt x="395786" y="471637"/>
                </a:lnTo>
                <a:lnTo>
                  <a:pt x="392869" y="470665"/>
                </a:lnTo>
                <a:lnTo>
                  <a:pt x="391896" y="470664"/>
                </a:lnTo>
                <a:lnTo>
                  <a:pt x="392868" y="471637"/>
                </a:lnTo>
                <a:lnTo>
                  <a:pt x="393841" y="471637"/>
                </a:lnTo>
                <a:lnTo>
                  <a:pt x="395786" y="472610"/>
                </a:lnTo>
                <a:lnTo>
                  <a:pt x="393841" y="472610"/>
                </a:lnTo>
                <a:lnTo>
                  <a:pt x="390924" y="470665"/>
                </a:lnTo>
                <a:lnTo>
                  <a:pt x="390924" y="469692"/>
                </a:lnTo>
                <a:lnTo>
                  <a:pt x="391896" y="469692"/>
                </a:lnTo>
                <a:lnTo>
                  <a:pt x="388006" y="467747"/>
                </a:lnTo>
                <a:lnTo>
                  <a:pt x="385089" y="466775"/>
                </a:lnTo>
                <a:lnTo>
                  <a:pt x="381199" y="466775"/>
                </a:lnTo>
                <a:lnTo>
                  <a:pt x="377309" y="463857"/>
                </a:lnTo>
                <a:lnTo>
                  <a:pt x="374392" y="461913"/>
                </a:lnTo>
                <a:lnTo>
                  <a:pt x="369530" y="460940"/>
                </a:lnTo>
                <a:lnTo>
                  <a:pt x="367585" y="458995"/>
                </a:lnTo>
                <a:lnTo>
                  <a:pt x="366613" y="458995"/>
                </a:lnTo>
                <a:lnTo>
                  <a:pt x="367585" y="457050"/>
                </a:lnTo>
                <a:lnTo>
                  <a:pt x="363695" y="455105"/>
                </a:lnTo>
                <a:lnTo>
                  <a:pt x="360777" y="454133"/>
                </a:lnTo>
                <a:lnTo>
                  <a:pt x="357860" y="451216"/>
                </a:lnTo>
                <a:lnTo>
                  <a:pt x="357860" y="452188"/>
                </a:lnTo>
                <a:lnTo>
                  <a:pt x="356887" y="451216"/>
                </a:lnTo>
                <a:lnTo>
                  <a:pt x="353970" y="450243"/>
                </a:lnTo>
                <a:lnTo>
                  <a:pt x="354943" y="450243"/>
                </a:lnTo>
                <a:lnTo>
                  <a:pt x="352998" y="449271"/>
                </a:lnTo>
                <a:lnTo>
                  <a:pt x="350081" y="447326"/>
                </a:lnTo>
                <a:lnTo>
                  <a:pt x="352026" y="449271"/>
                </a:lnTo>
                <a:lnTo>
                  <a:pt x="354943" y="451216"/>
                </a:lnTo>
                <a:lnTo>
                  <a:pt x="349108" y="449271"/>
                </a:lnTo>
                <a:lnTo>
                  <a:pt x="347164" y="447326"/>
                </a:lnTo>
                <a:lnTo>
                  <a:pt x="343274" y="445381"/>
                </a:lnTo>
                <a:lnTo>
                  <a:pt x="340356" y="444408"/>
                </a:lnTo>
                <a:lnTo>
                  <a:pt x="339384" y="442464"/>
                </a:lnTo>
                <a:lnTo>
                  <a:pt x="336467" y="440519"/>
                </a:lnTo>
                <a:lnTo>
                  <a:pt x="334521" y="440519"/>
                </a:lnTo>
                <a:lnTo>
                  <a:pt x="330632" y="437601"/>
                </a:lnTo>
                <a:lnTo>
                  <a:pt x="329659" y="437601"/>
                </a:lnTo>
                <a:lnTo>
                  <a:pt x="327715" y="436629"/>
                </a:lnTo>
                <a:lnTo>
                  <a:pt x="324797" y="435657"/>
                </a:lnTo>
                <a:lnTo>
                  <a:pt x="322852" y="434684"/>
                </a:lnTo>
                <a:lnTo>
                  <a:pt x="320907" y="434684"/>
                </a:lnTo>
                <a:lnTo>
                  <a:pt x="314100" y="429822"/>
                </a:lnTo>
                <a:lnTo>
                  <a:pt x="315072" y="429822"/>
                </a:lnTo>
                <a:lnTo>
                  <a:pt x="311183" y="426904"/>
                </a:lnTo>
                <a:lnTo>
                  <a:pt x="306320" y="424960"/>
                </a:lnTo>
                <a:lnTo>
                  <a:pt x="307293" y="424960"/>
                </a:lnTo>
                <a:lnTo>
                  <a:pt x="303403" y="423015"/>
                </a:lnTo>
                <a:lnTo>
                  <a:pt x="300486" y="421070"/>
                </a:lnTo>
                <a:lnTo>
                  <a:pt x="298541" y="420097"/>
                </a:lnTo>
                <a:lnTo>
                  <a:pt x="298541" y="418152"/>
                </a:lnTo>
                <a:lnTo>
                  <a:pt x="298541" y="417180"/>
                </a:lnTo>
                <a:lnTo>
                  <a:pt x="296596" y="416208"/>
                </a:lnTo>
                <a:lnTo>
                  <a:pt x="293678" y="415235"/>
                </a:lnTo>
                <a:lnTo>
                  <a:pt x="291734" y="414263"/>
                </a:lnTo>
                <a:lnTo>
                  <a:pt x="290761" y="415235"/>
                </a:lnTo>
                <a:lnTo>
                  <a:pt x="290761" y="416208"/>
                </a:lnTo>
                <a:lnTo>
                  <a:pt x="281037" y="409401"/>
                </a:lnTo>
                <a:lnTo>
                  <a:pt x="276175" y="406483"/>
                </a:lnTo>
                <a:lnTo>
                  <a:pt x="271312" y="402593"/>
                </a:lnTo>
                <a:lnTo>
                  <a:pt x="270340" y="402593"/>
                </a:lnTo>
                <a:lnTo>
                  <a:pt x="269368" y="401621"/>
                </a:lnTo>
                <a:lnTo>
                  <a:pt x="254781" y="392869"/>
                </a:lnTo>
                <a:lnTo>
                  <a:pt x="247973" y="388007"/>
                </a:lnTo>
                <a:lnTo>
                  <a:pt x="243112" y="383144"/>
                </a:lnTo>
                <a:lnTo>
                  <a:pt x="244084" y="384117"/>
                </a:lnTo>
                <a:lnTo>
                  <a:pt x="244083" y="383144"/>
                </a:lnTo>
                <a:lnTo>
                  <a:pt x="244083" y="382172"/>
                </a:lnTo>
                <a:lnTo>
                  <a:pt x="242139" y="381200"/>
                </a:lnTo>
                <a:lnTo>
                  <a:pt x="241166" y="380227"/>
                </a:lnTo>
                <a:lnTo>
                  <a:pt x="240194" y="380227"/>
                </a:lnTo>
                <a:lnTo>
                  <a:pt x="240194" y="381199"/>
                </a:lnTo>
                <a:lnTo>
                  <a:pt x="241166" y="383144"/>
                </a:lnTo>
                <a:lnTo>
                  <a:pt x="232414" y="376337"/>
                </a:lnTo>
                <a:lnTo>
                  <a:pt x="225607" y="370502"/>
                </a:lnTo>
                <a:lnTo>
                  <a:pt x="225607" y="371475"/>
                </a:lnTo>
                <a:lnTo>
                  <a:pt x="223663" y="370503"/>
                </a:lnTo>
                <a:lnTo>
                  <a:pt x="223663" y="369530"/>
                </a:lnTo>
                <a:lnTo>
                  <a:pt x="222690" y="368558"/>
                </a:lnTo>
                <a:lnTo>
                  <a:pt x="217827" y="364668"/>
                </a:lnTo>
                <a:lnTo>
                  <a:pt x="216856" y="365640"/>
                </a:lnTo>
                <a:lnTo>
                  <a:pt x="215883" y="363696"/>
                </a:lnTo>
                <a:lnTo>
                  <a:pt x="213938" y="362723"/>
                </a:lnTo>
                <a:lnTo>
                  <a:pt x="212965" y="362723"/>
                </a:lnTo>
                <a:lnTo>
                  <a:pt x="211021" y="360778"/>
                </a:lnTo>
                <a:lnTo>
                  <a:pt x="211021" y="359806"/>
                </a:lnTo>
                <a:lnTo>
                  <a:pt x="205186" y="356888"/>
                </a:lnTo>
                <a:lnTo>
                  <a:pt x="199351" y="352026"/>
                </a:lnTo>
                <a:lnTo>
                  <a:pt x="198379" y="349109"/>
                </a:lnTo>
                <a:lnTo>
                  <a:pt x="195461" y="348136"/>
                </a:lnTo>
                <a:lnTo>
                  <a:pt x="195461" y="349109"/>
                </a:lnTo>
                <a:lnTo>
                  <a:pt x="189627" y="342302"/>
                </a:lnTo>
                <a:lnTo>
                  <a:pt x="186709" y="338412"/>
                </a:lnTo>
                <a:lnTo>
                  <a:pt x="177957" y="333550"/>
                </a:lnTo>
                <a:lnTo>
                  <a:pt x="169205" y="326742"/>
                </a:lnTo>
                <a:lnTo>
                  <a:pt x="151701" y="311183"/>
                </a:lnTo>
                <a:lnTo>
                  <a:pt x="152674" y="311183"/>
                </a:lnTo>
                <a:lnTo>
                  <a:pt x="150729" y="309238"/>
                </a:lnTo>
                <a:lnTo>
                  <a:pt x="149757" y="309238"/>
                </a:lnTo>
                <a:lnTo>
                  <a:pt x="148784" y="308266"/>
                </a:lnTo>
                <a:lnTo>
                  <a:pt x="148784" y="307293"/>
                </a:lnTo>
                <a:lnTo>
                  <a:pt x="148784" y="306321"/>
                </a:lnTo>
                <a:lnTo>
                  <a:pt x="150729" y="306321"/>
                </a:lnTo>
                <a:lnTo>
                  <a:pt x="147812" y="304376"/>
                </a:lnTo>
                <a:lnTo>
                  <a:pt x="145867" y="302431"/>
                </a:lnTo>
                <a:lnTo>
                  <a:pt x="141977" y="300486"/>
                </a:lnTo>
                <a:lnTo>
                  <a:pt x="141977" y="301459"/>
                </a:lnTo>
                <a:lnTo>
                  <a:pt x="140032" y="299514"/>
                </a:lnTo>
                <a:lnTo>
                  <a:pt x="138087" y="297569"/>
                </a:lnTo>
                <a:lnTo>
                  <a:pt x="136142" y="296596"/>
                </a:lnTo>
                <a:lnTo>
                  <a:pt x="136142" y="295624"/>
                </a:lnTo>
                <a:lnTo>
                  <a:pt x="137114" y="295624"/>
                </a:lnTo>
                <a:lnTo>
                  <a:pt x="138087" y="295624"/>
                </a:lnTo>
                <a:lnTo>
                  <a:pt x="135170" y="293679"/>
                </a:lnTo>
                <a:lnTo>
                  <a:pt x="135170" y="292707"/>
                </a:lnTo>
                <a:lnTo>
                  <a:pt x="136142" y="292707"/>
                </a:lnTo>
                <a:lnTo>
                  <a:pt x="139060" y="293679"/>
                </a:lnTo>
                <a:lnTo>
                  <a:pt x="141977" y="294652"/>
                </a:lnTo>
                <a:lnTo>
                  <a:pt x="141977" y="293679"/>
                </a:lnTo>
                <a:lnTo>
                  <a:pt x="140032" y="291734"/>
                </a:lnTo>
                <a:lnTo>
                  <a:pt x="140032" y="290762"/>
                </a:lnTo>
                <a:lnTo>
                  <a:pt x="141004" y="290762"/>
                </a:lnTo>
                <a:lnTo>
                  <a:pt x="141977" y="291734"/>
                </a:lnTo>
                <a:lnTo>
                  <a:pt x="143922" y="292707"/>
                </a:lnTo>
                <a:lnTo>
                  <a:pt x="141977" y="290762"/>
                </a:lnTo>
                <a:lnTo>
                  <a:pt x="138087" y="288817"/>
                </a:lnTo>
                <a:lnTo>
                  <a:pt x="137114" y="288817"/>
                </a:lnTo>
                <a:lnTo>
                  <a:pt x="137114" y="290762"/>
                </a:lnTo>
                <a:lnTo>
                  <a:pt x="134197" y="287844"/>
                </a:lnTo>
                <a:lnTo>
                  <a:pt x="132253" y="287845"/>
                </a:lnTo>
                <a:lnTo>
                  <a:pt x="131280" y="287358"/>
                </a:lnTo>
                <a:lnTo>
                  <a:pt x="130307" y="286872"/>
                </a:lnTo>
                <a:lnTo>
                  <a:pt x="127390" y="284927"/>
                </a:lnTo>
                <a:lnTo>
                  <a:pt x="127390" y="283955"/>
                </a:lnTo>
                <a:lnTo>
                  <a:pt x="128363" y="284927"/>
                </a:lnTo>
                <a:lnTo>
                  <a:pt x="129335" y="285899"/>
                </a:lnTo>
                <a:lnTo>
                  <a:pt x="131280" y="286872"/>
                </a:lnTo>
                <a:lnTo>
                  <a:pt x="130307" y="284927"/>
                </a:lnTo>
                <a:lnTo>
                  <a:pt x="128363" y="282982"/>
                </a:lnTo>
                <a:lnTo>
                  <a:pt x="124473" y="280065"/>
                </a:lnTo>
                <a:lnTo>
                  <a:pt x="125445" y="281037"/>
                </a:lnTo>
                <a:lnTo>
                  <a:pt x="124473" y="282010"/>
                </a:lnTo>
                <a:lnTo>
                  <a:pt x="121555" y="280065"/>
                </a:lnTo>
                <a:lnTo>
                  <a:pt x="121555" y="279092"/>
                </a:lnTo>
                <a:lnTo>
                  <a:pt x="122528" y="279092"/>
                </a:lnTo>
                <a:lnTo>
                  <a:pt x="120583" y="277148"/>
                </a:lnTo>
                <a:lnTo>
                  <a:pt x="117666" y="276175"/>
                </a:lnTo>
                <a:lnTo>
                  <a:pt x="118638" y="277147"/>
                </a:lnTo>
                <a:lnTo>
                  <a:pt x="116693" y="276175"/>
                </a:lnTo>
                <a:lnTo>
                  <a:pt x="114748" y="275203"/>
                </a:lnTo>
                <a:lnTo>
                  <a:pt x="113776" y="273258"/>
                </a:lnTo>
                <a:lnTo>
                  <a:pt x="111831" y="271313"/>
                </a:lnTo>
                <a:lnTo>
                  <a:pt x="112804" y="270340"/>
                </a:lnTo>
                <a:lnTo>
                  <a:pt x="114748" y="271313"/>
                </a:lnTo>
                <a:lnTo>
                  <a:pt x="115721" y="271313"/>
                </a:lnTo>
                <a:lnTo>
                  <a:pt x="114748" y="268395"/>
                </a:lnTo>
                <a:lnTo>
                  <a:pt x="113776" y="268396"/>
                </a:lnTo>
                <a:lnTo>
                  <a:pt x="110858" y="267423"/>
                </a:lnTo>
                <a:lnTo>
                  <a:pt x="109886" y="266450"/>
                </a:lnTo>
                <a:lnTo>
                  <a:pt x="108914" y="266450"/>
                </a:lnTo>
                <a:lnTo>
                  <a:pt x="108914" y="267423"/>
                </a:lnTo>
                <a:lnTo>
                  <a:pt x="108914" y="265478"/>
                </a:lnTo>
                <a:lnTo>
                  <a:pt x="109886" y="265478"/>
                </a:lnTo>
                <a:lnTo>
                  <a:pt x="107941" y="263533"/>
                </a:lnTo>
                <a:lnTo>
                  <a:pt x="105997" y="261588"/>
                </a:lnTo>
                <a:lnTo>
                  <a:pt x="104051" y="260616"/>
                </a:lnTo>
                <a:lnTo>
                  <a:pt x="104051" y="258671"/>
                </a:lnTo>
                <a:lnTo>
                  <a:pt x="102107" y="258671"/>
                </a:lnTo>
                <a:lnTo>
                  <a:pt x="101134" y="254781"/>
                </a:lnTo>
                <a:lnTo>
                  <a:pt x="96272" y="250891"/>
                </a:lnTo>
                <a:lnTo>
                  <a:pt x="95299" y="248946"/>
                </a:lnTo>
                <a:lnTo>
                  <a:pt x="94327" y="247974"/>
                </a:lnTo>
                <a:lnTo>
                  <a:pt x="95299" y="247002"/>
                </a:lnTo>
                <a:lnTo>
                  <a:pt x="92382" y="244084"/>
                </a:lnTo>
                <a:lnTo>
                  <a:pt x="91409" y="243112"/>
                </a:lnTo>
                <a:lnTo>
                  <a:pt x="90437" y="244084"/>
                </a:lnTo>
                <a:lnTo>
                  <a:pt x="92382" y="246029"/>
                </a:lnTo>
                <a:lnTo>
                  <a:pt x="93354" y="247974"/>
                </a:lnTo>
                <a:lnTo>
                  <a:pt x="92382" y="247002"/>
                </a:lnTo>
                <a:lnTo>
                  <a:pt x="88492" y="244084"/>
                </a:lnTo>
                <a:lnTo>
                  <a:pt x="89465" y="243112"/>
                </a:lnTo>
                <a:lnTo>
                  <a:pt x="87520" y="241167"/>
                </a:lnTo>
                <a:lnTo>
                  <a:pt x="85575" y="239222"/>
                </a:lnTo>
                <a:lnTo>
                  <a:pt x="85575" y="238250"/>
                </a:lnTo>
                <a:lnTo>
                  <a:pt x="83630" y="237277"/>
                </a:lnTo>
                <a:lnTo>
                  <a:pt x="82657" y="235332"/>
                </a:lnTo>
                <a:lnTo>
                  <a:pt x="82657" y="234360"/>
                </a:lnTo>
                <a:lnTo>
                  <a:pt x="82657" y="233387"/>
                </a:lnTo>
                <a:lnTo>
                  <a:pt x="80713" y="231442"/>
                </a:lnTo>
                <a:lnTo>
                  <a:pt x="84602" y="234360"/>
                </a:lnTo>
                <a:lnTo>
                  <a:pt x="82657" y="232415"/>
                </a:lnTo>
                <a:lnTo>
                  <a:pt x="81685" y="229498"/>
                </a:lnTo>
                <a:lnTo>
                  <a:pt x="76823" y="227553"/>
                </a:lnTo>
                <a:lnTo>
                  <a:pt x="75850" y="226580"/>
                </a:lnTo>
                <a:lnTo>
                  <a:pt x="74878" y="225608"/>
                </a:lnTo>
                <a:lnTo>
                  <a:pt x="74878" y="224635"/>
                </a:lnTo>
                <a:lnTo>
                  <a:pt x="73906" y="223663"/>
                </a:lnTo>
                <a:lnTo>
                  <a:pt x="76823" y="226580"/>
                </a:lnTo>
                <a:lnTo>
                  <a:pt x="76823" y="224635"/>
                </a:lnTo>
                <a:lnTo>
                  <a:pt x="73905" y="219773"/>
                </a:lnTo>
                <a:lnTo>
                  <a:pt x="70988" y="217828"/>
                </a:lnTo>
                <a:lnTo>
                  <a:pt x="70016" y="217828"/>
                </a:lnTo>
                <a:lnTo>
                  <a:pt x="69043" y="216856"/>
                </a:lnTo>
                <a:lnTo>
                  <a:pt x="69043" y="215883"/>
                </a:lnTo>
                <a:lnTo>
                  <a:pt x="70016" y="215883"/>
                </a:lnTo>
                <a:lnTo>
                  <a:pt x="69043" y="213938"/>
                </a:lnTo>
                <a:lnTo>
                  <a:pt x="68071" y="213938"/>
                </a:lnTo>
                <a:lnTo>
                  <a:pt x="68071" y="214911"/>
                </a:lnTo>
                <a:lnTo>
                  <a:pt x="67098" y="213938"/>
                </a:lnTo>
                <a:lnTo>
                  <a:pt x="63208" y="203242"/>
                </a:lnTo>
                <a:lnTo>
                  <a:pt x="67098" y="206159"/>
                </a:lnTo>
                <a:lnTo>
                  <a:pt x="65154" y="204214"/>
                </a:lnTo>
                <a:lnTo>
                  <a:pt x="67098" y="204214"/>
                </a:lnTo>
                <a:lnTo>
                  <a:pt x="67098" y="203242"/>
                </a:lnTo>
                <a:lnTo>
                  <a:pt x="67098" y="202269"/>
                </a:lnTo>
                <a:lnTo>
                  <a:pt x="68070" y="202269"/>
                </a:lnTo>
                <a:lnTo>
                  <a:pt x="66126" y="200324"/>
                </a:lnTo>
                <a:lnTo>
                  <a:pt x="64181" y="197407"/>
                </a:lnTo>
                <a:lnTo>
                  <a:pt x="64181" y="199352"/>
                </a:lnTo>
                <a:lnTo>
                  <a:pt x="63209" y="199352"/>
                </a:lnTo>
                <a:lnTo>
                  <a:pt x="61264" y="198379"/>
                </a:lnTo>
                <a:lnTo>
                  <a:pt x="58347" y="196434"/>
                </a:lnTo>
                <a:lnTo>
                  <a:pt x="57374" y="195462"/>
                </a:lnTo>
                <a:lnTo>
                  <a:pt x="56401" y="196434"/>
                </a:lnTo>
                <a:lnTo>
                  <a:pt x="54457" y="192545"/>
                </a:lnTo>
                <a:lnTo>
                  <a:pt x="54457" y="189627"/>
                </a:lnTo>
                <a:lnTo>
                  <a:pt x="54457" y="187682"/>
                </a:lnTo>
                <a:lnTo>
                  <a:pt x="51539" y="183792"/>
                </a:lnTo>
                <a:lnTo>
                  <a:pt x="51539" y="181848"/>
                </a:lnTo>
                <a:lnTo>
                  <a:pt x="51539" y="180875"/>
                </a:lnTo>
                <a:lnTo>
                  <a:pt x="50567" y="177958"/>
                </a:lnTo>
                <a:lnTo>
                  <a:pt x="48622" y="174068"/>
                </a:lnTo>
                <a:lnTo>
                  <a:pt x="46677" y="173096"/>
                </a:lnTo>
                <a:lnTo>
                  <a:pt x="46677" y="174068"/>
                </a:lnTo>
                <a:lnTo>
                  <a:pt x="46677" y="175041"/>
                </a:lnTo>
                <a:lnTo>
                  <a:pt x="47649" y="176013"/>
                </a:lnTo>
                <a:lnTo>
                  <a:pt x="46677" y="176013"/>
                </a:lnTo>
                <a:lnTo>
                  <a:pt x="43760" y="170178"/>
                </a:lnTo>
                <a:lnTo>
                  <a:pt x="42787" y="169206"/>
                </a:lnTo>
                <a:lnTo>
                  <a:pt x="41815" y="167261"/>
                </a:lnTo>
                <a:lnTo>
                  <a:pt x="42787" y="171151"/>
                </a:lnTo>
                <a:lnTo>
                  <a:pt x="41815" y="173096"/>
                </a:lnTo>
                <a:lnTo>
                  <a:pt x="39870" y="169206"/>
                </a:lnTo>
                <a:lnTo>
                  <a:pt x="40842" y="169206"/>
                </a:lnTo>
                <a:lnTo>
                  <a:pt x="38897" y="166288"/>
                </a:lnTo>
                <a:lnTo>
                  <a:pt x="37925" y="165316"/>
                </a:lnTo>
                <a:lnTo>
                  <a:pt x="36952" y="164344"/>
                </a:lnTo>
                <a:lnTo>
                  <a:pt x="35007" y="161426"/>
                </a:lnTo>
                <a:lnTo>
                  <a:pt x="35007" y="158509"/>
                </a:lnTo>
                <a:lnTo>
                  <a:pt x="36953" y="160454"/>
                </a:lnTo>
                <a:lnTo>
                  <a:pt x="37925" y="163371"/>
                </a:lnTo>
                <a:lnTo>
                  <a:pt x="39870" y="165316"/>
                </a:lnTo>
                <a:lnTo>
                  <a:pt x="40842" y="165316"/>
                </a:lnTo>
                <a:lnTo>
                  <a:pt x="37925" y="160454"/>
                </a:lnTo>
                <a:lnTo>
                  <a:pt x="36953" y="159158"/>
                </a:lnTo>
                <a:lnTo>
                  <a:pt x="36953" y="155592"/>
                </a:lnTo>
                <a:lnTo>
                  <a:pt x="35980" y="153647"/>
                </a:lnTo>
                <a:lnTo>
                  <a:pt x="35007" y="151702"/>
                </a:lnTo>
                <a:lnTo>
                  <a:pt x="36952" y="153647"/>
                </a:lnTo>
                <a:lnTo>
                  <a:pt x="35980" y="149757"/>
                </a:lnTo>
                <a:lnTo>
                  <a:pt x="35980" y="147812"/>
                </a:lnTo>
                <a:lnTo>
                  <a:pt x="36952" y="145867"/>
                </a:lnTo>
                <a:lnTo>
                  <a:pt x="35007" y="142950"/>
                </a:lnTo>
                <a:lnTo>
                  <a:pt x="34035" y="142950"/>
                </a:lnTo>
                <a:lnTo>
                  <a:pt x="34035" y="143922"/>
                </a:lnTo>
                <a:lnTo>
                  <a:pt x="33063" y="144894"/>
                </a:lnTo>
                <a:lnTo>
                  <a:pt x="29173" y="136143"/>
                </a:lnTo>
                <a:lnTo>
                  <a:pt x="25283" y="130308"/>
                </a:lnTo>
                <a:lnTo>
                  <a:pt x="25283" y="129336"/>
                </a:lnTo>
                <a:lnTo>
                  <a:pt x="26255" y="128363"/>
                </a:lnTo>
                <a:lnTo>
                  <a:pt x="28200" y="130308"/>
                </a:lnTo>
                <a:lnTo>
                  <a:pt x="23338" y="119611"/>
                </a:lnTo>
                <a:lnTo>
                  <a:pt x="19448" y="108914"/>
                </a:lnTo>
                <a:lnTo>
                  <a:pt x="19448" y="109886"/>
                </a:lnTo>
                <a:lnTo>
                  <a:pt x="18476" y="109886"/>
                </a:lnTo>
                <a:lnTo>
                  <a:pt x="17503" y="106969"/>
                </a:lnTo>
                <a:lnTo>
                  <a:pt x="16531" y="104052"/>
                </a:lnTo>
                <a:lnTo>
                  <a:pt x="16531" y="103079"/>
                </a:lnTo>
                <a:lnTo>
                  <a:pt x="17503" y="103079"/>
                </a:lnTo>
                <a:lnTo>
                  <a:pt x="16531" y="101135"/>
                </a:lnTo>
                <a:lnTo>
                  <a:pt x="17503" y="100162"/>
                </a:lnTo>
                <a:lnTo>
                  <a:pt x="17503" y="98217"/>
                </a:lnTo>
                <a:lnTo>
                  <a:pt x="13613" y="90437"/>
                </a:lnTo>
                <a:lnTo>
                  <a:pt x="10696" y="82658"/>
                </a:lnTo>
                <a:lnTo>
                  <a:pt x="9724" y="75851"/>
                </a:lnTo>
                <a:lnTo>
                  <a:pt x="7779" y="70016"/>
                </a:lnTo>
                <a:lnTo>
                  <a:pt x="4862" y="58347"/>
                </a:lnTo>
                <a:lnTo>
                  <a:pt x="4862" y="56402"/>
                </a:lnTo>
                <a:lnTo>
                  <a:pt x="5834" y="55429"/>
                </a:lnTo>
                <a:lnTo>
                  <a:pt x="6807" y="55429"/>
                </a:lnTo>
                <a:lnTo>
                  <a:pt x="6806" y="53484"/>
                </a:lnTo>
                <a:lnTo>
                  <a:pt x="5834" y="51539"/>
                </a:lnTo>
                <a:lnTo>
                  <a:pt x="5834" y="52512"/>
                </a:lnTo>
                <a:lnTo>
                  <a:pt x="4861" y="52512"/>
                </a:lnTo>
                <a:lnTo>
                  <a:pt x="4861" y="50567"/>
                </a:lnTo>
                <a:lnTo>
                  <a:pt x="4862" y="44732"/>
                </a:lnTo>
                <a:lnTo>
                  <a:pt x="3889" y="39870"/>
                </a:lnTo>
                <a:lnTo>
                  <a:pt x="2917" y="35980"/>
                </a:lnTo>
                <a:lnTo>
                  <a:pt x="3889" y="35980"/>
                </a:lnTo>
                <a:lnTo>
                  <a:pt x="4862" y="36953"/>
                </a:lnTo>
                <a:lnTo>
                  <a:pt x="4862" y="34035"/>
                </a:lnTo>
                <a:lnTo>
                  <a:pt x="3889" y="31118"/>
                </a:lnTo>
                <a:lnTo>
                  <a:pt x="2917" y="24311"/>
                </a:lnTo>
                <a:lnTo>
                  <a:pt x="1944" y="27228"/>
                </a:lnTo>
                <a:lnTo>
                  <a:pt x="972" y="22366"/>
                </a:lnTo>
                <a:lnTo>
                  <a:pt x="972" y="17504"/>
                </a:lnTo>
                <a:lnTo>
                  <a:pt x="0" y="8752"/>
                </a:lnTo>
                <a:lnTo>
                  <a:pt x="971" y="8752"/>
                </a:lnTo>
                <a:lnTo>
                  <a:pt x="972" y="4862"/>
                </a:lnTo>
                <a:lnTo>
                  <a:pt x="1884" y="3038"/>
                </a:lnTo>
                <a:lnTo>
                  <a:pt x="3890" y="9724"/>
                </a:lnTo>
                <a:lnTo>
                  <a:pt x="3890" y="10697"/>
                </a:lnTo>
                <a:lnTo>
                  <a:pt x="2917" y="9724"/>
                </a:lnTo>
                <a:lnTo>
                  <a:pt x="2917" y="8752"/>
                </a:lnTo>
                <a:lnTo>
                  <a:pt x="1944" y="8752"/>
                </a:lnTo>
                <a:lnTo>
                  <a:pt x="1944" y="13614"/>
                </a:lnTo>
                <a:lnTo>
                  <a:pt x="2917" y="13614"/>
                </a:lnTo>
                <a:lnTo>
                  <a:pt x="2917" y="14587"/>
                </a:lnTo>
                <a:lnTo>
                  <a:pt x="4667" y="18087"/>
                </a:lnTo>
                <a:lnTo>
                  <a:pt x="5658" y="22543"/>
                </a:lnTo>
                <a:lnTo>
                  <a:pt x="4862" y="23339"/>
                </a:lnTo>
                <a:lnTo>
                  <a:pt x="4862" y="24311"/>
                </a:lnTo>
                <a:lnTo>
                  <a:pt x="5834" y="25283"/>
                </a:lnTo>
                <a:lnTo>
                  <a:pt x="6806" y="27228"/>
                </a:lnTo>
                <a:lnTo>
                  <a:pt x="7779" y="34035"/>
                </a:lnTo>
                <a:lnTo>
                  <a:pt x="7779" y="36953"/>
                </a:lnTo>
                <a:lnTo>
                  <a:pt x="8752" y="40842"/>
                </a:lnTo>
                <a:lnTo>
                  <a:pt x="9724" y="44733"/>
                </a:lnTo>
                <a:lnTo>
                  <a:pt x="9724" y="48622"/>
                </a:lnTo>
                <a:lnTo>
                  <a:pt x="7779" y="44732"/>
                </a:lnTo>
                <a:lnTo>
                  <a:pt x="5834" y="40843"/>
                </a:lnTo>
                <a:lnTo>
                  <a:pt x="6806" y="48622"/>
                </a:lnTo>
                <a:lnTo>
                  <a:pt x="8751" y="50567"/>
                </a:lnTo>
                <a:lnTo>
                  <a:pt x="10696" y="55429"/>
                </a:lnTo>
                <a:lnTo>
                  <a:pt x="10696" y="56402"/>
                </a:lnTo>
                <a:lnTo>
                  <a:pt x="12641" y="60292"/>
                </a:lnTo>
                <a:lnTo>
                  <a:pt x="13614" y="62236"/>
                </a:lnTo>
                <a:lnTo>
                  <a:pt x="14586" y="65154"/>
                </a:lnTo>
                <a:lnTo>
                  <a:pt x="17503" y="79741"/>
                </a:lnTo>
                <a:lnTo>
                  <a:pt x="20421" y="91410"/>
                </a:lnTo>
                <a:lnTo>
                  <a:pt x="19449" y="92382"/>
                </a:lnTo>
                <a:lnTo>
                  <a:pt x="22366" y="96272"/>
                </a:lnTo>
                <a:lnTo>
                  <a:pt x="23338" y="100162"/>
                </a:lnTo>
                <a:lnTo>
                  <a:pt x="27228" y="109886"/>
                </a:lnTo>
                <a:lnTo>
                  <a:pt x="29173" y="116694"/>
                </a:lnTo>
                <a:lnTo>
                  <a:pt x="32091" y="123501"/>
                </a:lnTo>
                <a:lnTo>
                  <a:pt x="35008" y="129335"/>
                </a:lnTo>
                <a:lnTo>
                  <a:pt x="35980" y="133225"/>
                </a:lnTo>
                <a:lnTo>
                  <a:pt x="41814" y="144895"/>
                </a:lnTo>
                <a:lnTo>
                  <a:pt x="47649" y="154619"/>
                </a:lnTo>
                <a:lnTo>
                  <a:pt x="58346" y="176013"/>
                </a:lnTo>
                <a:lnTo>
                  <a:pt x="56402" y="174068"/>
                </a:lnTo>
                <a:lnTo>
                  <a:pt x="57374" y="176013"/>
                </a:lnTo>
                <a:lnTo>
                  <a:pt x="57374" y="176985"/>
                </a:lnTo>
                <a:lnTo>
                  <a:pt x="57374" y="177958"/>
                </a:lnTo>
                <a:lnTo>
                  <a:pt x="58346" y="178930"/>
                </a:lnTo>
                <a:lnTo>
                  <a:pt x="58346" y="177958"/>
                </a:lnTo>
                <a:lnTo>
                  <a:pt x="59319" y="179903"/>
                </a:lnTo>
                <a:lnTo>
                  <a:pt x="63208" y="183792"/>
                </a:lnTo>
                <a:lnTo>
                  <a:pt x="66126" y="188655"/>
                </a:lnTo>
                <a:lnTo>
                  <a:pt x="70015" y="194489"/>
                </a:lnTo>
                <a:lnTo>
                  <a:pt x="76823" y="203241"/>
                </a:lnTo>
                <a:lnTo>
                  <a:pt x="76823" y="204214"/>
                </a:lnTo>
                <a:lnTo>
                  <a:pt x="79740" y="208104"/>
                </a:lnTo>
                <a:lnTo>
                  <a:pt x="83630" y="212966"/>
                </a:lnTo>
                <a:lnTo>
                  <a:pt x="90437" y="223663"/>
                </a:lnTo>
                <a:lnTo>
                  <a:pt x="90437" y="225608"/>
                </a:lnTo>
                <a:lnTo>
                  <a:pt x="92382" y="228525"/>
                </a:lnTo>
                <a:lnTo>
                  <a:pt x="97244" y="232415"/>
                </a:lnTo>
                <a:lnTo>
                  <a:pt x="102106" y="238250"/>
                </a:lnTo>
                <a:lnTo>
                  <a:pt x="113776" y="251864"/>
                </a:lnTo>
                <a:lnTo>
                  <a:pt x="133225" y="272285"/>
                </a:lnTo>
                <a:lnTo>
                  <a:pt x="142949" y="282982"/>
                </a:lnTo>
                <a:lnTo>
                  <a:pt x="153646" y="292707"/>
                </a:lnTo>
                <a:lnTo>
                  <a:pt x="153646" y="294651"/>
                </a:lnTo>
                <a:lnTo>
                  <a:pt x="165316" y="303404"/>
                </a:lnTo>
                <a:lnTo>
                  <a:pt x="176012" y="314100"/>
                </a:lnTo>
                <a:lnTo>
                  <a:pt x="187682" y="323825"/>
                </a:lnTo>
                <a:lnTo>
                  <a:pt x="197406" y="332577"/>
                </a:lnTo>
                <a:lnTo>
                  <a:pt x="195461" y="332577"/>
                </a:lnTo>
                <a:lnTo>
                  <a:pt x="201296" y="337439"/>
                </a:lnTo>
                <a:lnTo>
                  <a:pt x="203241" y="338412"/>
                </a:lnTo>
                <a:lnTo>
                  <a:pt x="204214" y="338412"/>
                </a:lnTo>
                <a:lnTo>
                  <a:pt x="204214" y="337439"/>
                </a:lnTo>
                <a:lnTo>
                  <a:pt x="211021" y="343274"/>
                </a:lnTo>
                <a:lnTo>
                  <a:pt x="213938" y="346191"/>
                </a:lnTo>
                <a:lnTo>
                  <a:pt x="215883" y="348136"/>
                </a:lnTo>
                <a:lnTo>
                  <a:pt x="220745" y="352026"/>
                </a:lnTo>
                <a:lnTo>
                  <a:pt x="225607" y="353971"/>
                </a:lnTo>
                <a:lnTo>
                  <a:pt x="234360" y="361751"/>
                </a:lnTo>
                <a:lnTo>
                  <a:pt x="241795" y="366956"/>
                </a:lnTo>
                <a:lnTo>
                  <a:pt x="241167" y="367585"/>
                </a:lnTo>
                <a:lnTo>
                  <a:pt x="243111" y="368557"/>
                </a:lnTo>
                <a:lnTo>
                  <a:pt x="248946" y="373420"/>
                </a:lnTo>
                <a:lnTo>
                  <a:pt x="250891" y="374392"/>
                </a:lnTo>
                <a:lnTo>
                  <a:pt x="251863" y="374392"/>
                </a:lnTo>
                <a:lnTo>
                  <a:pt x="251863" y="373420"/>
                </a:lnTo>
                <a:lnTo>
                  <a:pt x="257698" y="378282"/>
                </a:lnTo>
                <a:lnTo>
                  <a:pt x="265478" y="383145"/>
                </a:lnTo>
                <a:lnTo>
                  <a:pt x="273257" y="388007"/>
                </a:lnTo>
                <a:lnTo>
                  <a:pt x="279092" y="392869"/>
                </a:lnTo>
                <a:lnTo>
                  <a:pt x="280065" y="392869"/>
                </a:lnTo>
                <a:lnTo>
                  <a:pt x="282009" y="393841"/>
                </a:lnTo>
                <a:lnTo>
                  <a:pt x="293679" y="401621"/>
                </a:lnTo>
                <a:lnTo>
                  <a:pt x="299513" y="404538"/>
                </a:lnTo>
                <a:lnTo>
                  <a:pt x="304375" y="407455"/>
                </a:lnTo>
                <a:lnTo>
                  <a:pt x="304375" y="408428"/>
                </a:lnTo>
                <a:lnTo>
                  <a:pt x="303403" y="408428"/>
                </a:lnTo>
                <a:lnTo>
                  <a:pt x="305348" y="409401"/>
                </a:lnTo>
                <a:lnTo>
                  <a:pt x="306321" y="409401"/>
                </a:lnTo>
                <a:lnTo>
                  <a:pt x="308265" y="409400"/>
                </a:lnTo>
                <a:lnTo>
                  <a:pt x="317990" y="415235"/>
                </a:lnTo>
                <a:lnTo>
                  <a:pt x="326742" y="421070"/>
                </a:lnTo>
                <a:lnTo>
                  <a:pt x="335494" y="427877"/>
                </a:lnTo>
                <a:lnTo>
                  <a:pt x="345218" y="432739"/>
                </a:lnTo>
                <a:lnTo>
                  <a:pt x="408427" y="464830"/>
                </a:lnTo>
                <a:lnTo>
                  <a:pt x="408428" y="465802"/>
                </a:lnTo>
                <a:lnTo>
                  <a:pt x="414262" y="467747"/>
                </a:lnTo>
                <a:lnTo>
                  <a:pt x="420097" y="470665"/>
                </a:lnTo>
                <a:lnTo>
                  <a:pt x="424959" y="473582"/>
                </a:lnTo>
                <a:lnTo>
                  <a:pt x="430794" y="475527"/>
                </a:lnTo>
                <a:lnTo>
                  <a:pt x="433711" y="477472"/>
                </a:lnTo>
                <a:lnTo>
                  <a:pt x="435656" y="477472"/>
                </a:lnTo>
                <a:lnTo>
                  <a:pt x="435656" y="478444"/>
                </a:lnTo>
                <a:lnTo>
                  <a:pt x="440519" y="480389"/>
                </a:lnTo>
                <a:lnTo>
                  <a:pt x="446353" y="483306"/>
                </a:lnTo>
                <a:lnTo>
                  <a:pt x="452188" y="486224"/>
                </a:lnTo>
                <a:lnTo>
                  <a:pt x="458992" y="489140"/>
                </a:lnTo>
                <a:lnTo>
                  <a:pt x="462885" y="491086"/>
                </a:lnTo>
                <a:lnTo>
                  <a:pt x="468719" y="493031"/>
                </a:lnTo>
                <a:lnTo>
                  <a:pt x="481362" y="498866"/>
                </a:lnTo>
                <a:lnTo>
                  <a:pt x="477472" y="497893"/>
                </a:lnTo>
                <a:lnTo>
                  <a:pt x="480389" y="499838"/>
                </a:lnTo>
                <a:lnTo>
                  <a:pt x="483306" y="499838"/>
                </a:lnTo>
                <a:lnTo>
                  <a:pt x="486223" y="500810"/>
                </a:lnTo>
                <a:lnTo>
                  <a:pt x="487196" y="502755"/>
                </a:lnTo>
                <a:lnTo>
                  <a:pt x="489141" y="502755"/>
                </a:lnTo>
                <a:lnTo>
                  <a:pt x="488168" y="501783"/>
                </a:lnTo>
                <a:lnTo>
                  <a:pt x="502755" y="508590"/>
                </a:lnTo>
                <a:lnTo>
                  <a:pt x="517342" y="513452"/>
                </a:lnTo>
                <a:lnTo>
                  <a:pt x="548460" y="524149"/>
                </a:lnTo>
                <a:lnTo>
                  <a:pt x="554295" y="527067"/>
                </a:lnTo>
                <a:lnTo>
                  <a:pt x="555267" y="528039"/>
                </a:lnTo>
                <a:lnTo>
                  <a:pt x="555267" y="529012"/>
                </a:lnTo>
                <a:lnTo>
                  <a:pt x="560129" y="529984"/>
                </a:lnTo>
                <a:lnTo>
                  <a:pt x="561102" y="529984"/>
                </a:lnTo>
                <a:lnTo>
                  <a:pt x="564019" y="530956"/>
                </a:lnTo>
                <a:lnTo>
                  <a:pt x="565964" y="532901"/>
                </a:lnTo>
                <a:lnTo>
                  <a:pt x="567909" y="533874"/>
                </a:lnTo>
                <a:lnTo>
                  <a:pt x="570826" y="534846"/>
                </a:lnTo>
                <a:lnTo>
                  <a:pt x="570826" y="533874"/>
                </a:lnTo>
                <a:lnTo>
                  <a:pt x="571799" y="533874"/>
                </a:lnTo>
                <a:lnTo>
                  <a:pt x="573744" y="533874"/>
                </a:lnTo>
                <a:lnTo>
                  <a:pt x="582496" y="538736"/>
                </a:lnTo>
                <a:lnTo>
                  <a:pt x="586386" y="539709"/>
                </a:lnTo>
                <a:lnTo>
                  <a:pt x="591248" y="541653"/>
                </a:lnTo>
                <a:lnTo>
                  <a:pt x="590276" y="541653"/>
                </a:lnTo>
                <a:lnTo>
                  <a:pt x="597082" y="542626"/>
                </a:lnTo>
                <a:lnTo>
                  <a:pt x="603889" y="544571"/>
                </a:lnTo>
                <a:lnTo>
                  <a:pt x="609724" y="546516"/>
                </a:lnTo>
                <a:lnTo>
                  <a:pt x="615559" y="546516"/>
                </a:lnTo>
                <a:lnTo>
                  <a:pt x="650567" y="556241"/>
                </a:lnTo>
                <a:lnTo>
                  <a:pt x="684603" y="565965"/>
                </a:lnTo>
                <a:lnTo>
                  <a:pt x="752674" y="581525"/>
                </a:lnTo>
                <a:lnTo>
                  <a:pt x="786710" y="589304"/>
                </a:lnTo>
                <a:lnTo>
                  <a:pt x="819773" y="596111"/>
                </a:lnTo>
                <a:lnTo>
                  <a:pt x="888817" y="608753"/>
                </a:lnTo>
                <a:lnTo>
                  <a:pt x="899514" y="611670"/>
                </a:lnTo>
                <a:lnTo>
                  <a:pt x="912155" y="613615"/>
                </a:lnTo>
                <a:lnTo>
                  <a:pt x="911183" y="613615"/>
                </a:lnTo>
                <a:lnTo>
                  <a:pt x="912156" y="613615"/>
                </a:lnTo>
                <a:lnTo>
                  <a:pt x="912155" y="613615"/>
                </a:lnTo>
                <a:lnTo>
                  <a:pt x="913128" y="613615"/>
                </a:lnTo>
                <a:lnTo>
                  <a:pt x="916046" y="613615"/>
                </a:lnTo>
                <a:lnTo>
                  <a:pt x="918963" y="613615"/>
                </a:lnTo>
                <a:lnTo>
                  <a:pt x="921880" y="613615"/>
                </a:lnTo>
                <a:lnTo>
                  <a:pt x="946191" y="617505"/>
                </a:lnTo>
                <a:lnTo>
                  <a:pt x="972448" y="620422"/>
                </a:lnTo>
                <a:lnTo>
                  <a:pt x="969530" y="620422"/>
                </a:lnTo>
                <a:lnTo>
                  <a:pt x="969530" y="621395"/>
                </a:lnTo>
                <a:lnTo>
                  <a:pt x="971475" y="621395"/>
                </a:lnTo>
                <a:lnTo>
                  <a:pt x="975365" y="620422"/>
                </a:lnTo>
                <a:lnTo>
                  <a:pt x="975365" y="621395"/>
                </a:lnTo>
                <a:lnTo>
                  <a:pt x="978282" y="621395"/>
                </a:lnTo>
                <a:lnTo>
                  <a:pt x="979164" y="620513"/>
                </a:lnTo>
                <a:lnTo>
                  <a:pt x="1044409" y="627229"/>
                </a:lnTo>
                <a:lnTo>
                  <a:pt x="1077472" y="631119"/>
                </a:lnTo>
                <a:lnTo>
                  <a:pt x="1110535" y="633064"/>
                </a:lnTo>
                <a:lnTo>
                  <a:pt x="1119287" y="634037"/>
                </a:lnTo>
                <a:lnTo>
                  <a:pt x="1129012" y="634037"/>
                </a:lnTo>
                <a:lnTo>
                  <a:pt x="1147488" y="635009"/>
                </a:lnTo>
                <a:lnTo>
                  <a:pt x="1171799" y="636954"/>
                </a:lnTo>
                <a:lnTo>
                  <a:pt x="1196111" y="638899"/>
                </a:lnTo>
                <a:lnTo>
                  <a:pt x="1220422" y="638899"/>
                </a:lnTo>
                <a:lnTo>
                  <a:pt x="1243275" y="638899"/>
                </a:lnTo>
                <a:lnTo>
                  <a:pt x="1243761" y="639871"/>
                </a:lnTo>
                <a:lnTo>
                  <a:pt x="1241816" y="640844"/>
                </a:lnTo>
                <a:lnTo>
                  <a:pt x="1235981" y="642788"/>
                </a:lnTo>
                <a:lnTo>
                  <a:pt x="1227229" y="643761"/>
                </a:lnTo>
                <a:lnTo>
                  <a:pt x="1212642" y="644733"/>
                </a:lnTo>
                <a:lnTo>
                  <a:pt x="1197083" y="644733"/>
                </a:lnTo>
                <a:lnTo>
                  <a:pt x="1180551" y="644733"/>
                </a:lnTo>
                <a:lnTo>
                  <a:pt x="1164992" y="644733"/>
                </a:lnTo>
                <a:lnTo>
                  <a:pt x="1164020" y="644733"/>
                </a:lnTo>
                <a:lnTo>
                  <a:pt x="1164020" y="643761"/>
                </a:lnTo>
                <a:lnTo>
                  <a:pt x="1163047" y="642789"/>
                </a:lnTo>
                <a:lnTo>
                  <a:pt x="1161102" y="642789"/>
                </a:lnTo>
                <a:lnTo>
                  <a:pt x="1144571" y="643761"/>
                </a:lnTo>
                <a:lnTo>
                  <a:pt x="1126095" y="642789"/>
                </a:lnTo>
                <a:lnTo>
                  <a:pt x="1106645" y="640844"/>
                </a:lnTo>
                <a:lnTo>
                  <a:pt x="1088169" y="637926"/>
                </a:lnTo>
                <a:lnTo>
                  <a:pt x="1089141" y="637926"/>
                </a:lnTo>
                <a:lnTo>
                  <a:pt x="1082334" y="637926"/>
                </a:lnTo>
                <a:lnTo>
                  <a:pt x="1074555" y="637926"/>
                </a:lnTo>
                <a:lnTo>
                  <a:pt x="1075527" y="637926"/>
                </a:lnTo>
                <a:lnTo>
                  <a:pt x="1075527" y="636954"/>
                </a:lnTo>
                <a:lnTo>
                  <a:pt x="1073582" y="636954"/>
                </a:lnTo>
                <a:lnTo>
                  <a:pt x="1069693" y="636954"/>
                </a:lnTo>
                <a:lnTo>
                  <a:pt x="1064830" y="637927"/>
                </a:lnTo>
                <a:lnTo>
                  <a:pt x="1062885" y="636954"/>
                </a:lnTo>
                <a:lnTo>
                  <a:pt x="1060941" y="635981"/>
                </a:lnTo>
                <a:lnTo>
                  <a:pt x="1058023" y="636954"/>
                </a:lnTo>
                <a:lnTo>
                  <a:pt x="1051216" y="636954"/>
                </a:lnTo>
                <a:lnTo>
                  <a:pt x="1044409" y="636954"/>
                </a:lnTo>
                <a:lnTo>
                  <a:pt x="1036629" y="635982"/>
                </a:lnTo>
                <a:lnTo>
                  <a:pt x="1028849" y="635009"/>
                </a:lnTo>
                <a:lnTo>
                  <a:pt x="1029822" y="635009"/>
                </a:lnTo>
                <a:lnTo>
                  <a:pt x="1017180" y="634037"/>
                </a:lnTo>
                <a:lnTo>
                  <a:pt x="1002593" y="633064"/>
                </a:lnTo>
                <a:lnTo>
                  <a:pt x="974392" y="631119"/>
                </a:lnTo>
                <a:lnTo>
                  <a:pt x="975365" y="630147"/>
                </a:lnTo>
                <a:lnTo>
                  <a:pt x="975365" y="629174"/>
                </a:lnTo>
                <a:lnTo>
                  <a:pt x="973420" y="630147"/>
                </a:lnTo>
                <a:lnTo>
                  <a:pt x="970503" y="630147"/>
                </a:lnTo>
                <a:lnTo>
                  <a:pt x="963695" y="630147"/>
                </a:lnTo>
                <a:lnTo>
                  <a:pt x="960778" y="629174"/>
                </a:lnTo>
                <a:lnTo>
                  <a:pt x="957861" y="629174"/>
                </a:lnTo>
                <a:lnTo>
                  <a:pt x="953971" y="629174"/>
                </a:lnTo>
                <a:lnTo>
                  <a:pt x="949109" y="628202"/>
                </a:lnTo>
                <a:lnTo>
                  <a:pt x="950081" y="628202"/>
                </a:lnTo>
                <a:lnTo>
                  <a:pt x="947164" y="628202"/>
                </a:lnTo>
                <a:lnTo>
                  <a:pt x="944247" y="628202"/>
                </a:lnTo>
                <a:lnTo>
                  <a:pt x="942301" y="627229"/>
                </a:lnTo>
                <a:lnTo>
                  <a:pt x="940357" y="628202"/>
                </a:lnTo>
                <a:lnTo>
                  <a:pt x="937439" y="626257"/>
                </a:lnTo>
                <a:lnTo>
                  <a:pt x="935495" y="627230"/>
                </a:lnTo>
                <a:lnTo>
                  <a:pt x="933549" y="626257"/>
                </a:lnTo>
                <a:lnTo>
                  <a:pt x="930632" y="625284"/>
                </a:lnTo>
                <a:lnTo>
                  <a:pt x="927715" y="625285"/>
                </a:lnTo>
                <a:lnTo>
                  <a:pt x="923825" y="625284"/>
                </a:lnTo>
                <a:lnTo>
                  <a:pt x="919936" y="624312"/>
                </a:lnTo>
                <a:lnTo>
                  <a:pt x="911183" y="622367"/>
                </a:lnTo>
                <a:lnTo>
                  <a:pt x="909463" y="622367"/>
                </a:lnTo>
                <a:lnTo>
                  <a:pt x="910211" y="622367"/>
                </a:lnTo>
                <a:lnTo>
                  <a:pt x="912155" y="622367"/>
                </a:lnTo>
                <a:lnTo>
                  <a:pt x="911183" y="621395"/>
                </a:lnTo>
                <a:lnTo>
                  <a:pt x="893679" y="619450"/>
                </a:lnTo>
                <a:lnTo>
                  <a:pt x="875203" y="617505"/>
                </a:lnTo>
                <a:lnTo>
                  <a:pt x="840194" y="610698"/>
                </a:lnTo>
                <a:lnTo>
                  <a:pt x="836305" y="609725"/>
                </a:lnTo>
                <a:lnTo>
                  <a:pt x="835332" y="608753"/>
                </a:lnTo>
                <a:lnTo>
                  <a:pt x="829498" y="607780"/>
                </a:lnTo>
                <a:lnTo>
                  <a:pt x="823663" y="607780"/>
                </a:lnTo>
                <a:lnTo>
                  <a:pt x="821718" y="605835"/>
                </a:lnTo>
                <a:lnTo>
                  <a:pt x="818800" y="605835"/>
                </a:lnTo>
                <a:lnTo>
                  <a:pt x="816856" y="605835"/>
                </a:lnTo>
                <a:lnTo>
                  <a:pt x="814911" y="605835"/>
                </a:lnTo>
                <a:lnTo>
                  <a:pt x="811993" y="605836"/>
                </a:lnTo>
                <a:lnTo>
                  <a:pt x="813939" y="604863"/>
                </a:lnTo>
                <a:lnTo>
                  <a:pt x="813939" y="603891"/>
                </a:lnTo>
                <a:lnTo>
                  <a:pt x="807131" y="603891"/>
                </a:lnTo>
                <a:lnTo>
                  <a:pt x="799352" y="602918"/>
                </a:lnTo>
                <a:lnTo>
                  <a:pt x="801297" y="602918"/>
                </a:lnTo>
                <a:lnTo>
                  <a:pt x="801297" y="601946"/>
                </a:lnTo>
                <a:lnTo>
                  <a:pt x="797407" y="601945"/>
                </a:lnTo>
                <a:lnTo>
                  <a:pt x="794489" y="600973"/>
                </a:lnTo>
                <a:lnTo>
                  <a:pt x="787682" y="600001"/>
                </a:lnTo>
                <a:lnTo>
                  <a:pt x="789627" y="599028"/>
                </a:lnTo>
                <a:lnTo>
                  <a:pt x="785738" y="598056"/>
                </a:lnTo>
                <a:lnTo>
                  <a:pt x="784765" y="599028"/>
                </a:lnTo>
                <a:lnTo>
                  <a:pt x="783792" y="599028"/>
                </a:lnTo>
                <a:lnTo>
                  <a:pt x="780875" y="599028"/>
                </a:lnTo>
                <a:lnTo>
                  <a:pt x="781848" y="599028"/>
                </a:lnTo>
                <a:lnTo>
                  <a:pt x="781848" y="598056"/>
                </a:lnTo>
                <a:lnTo>
                  <a:pt x="776985" y="598056"/>
                </a:lnTo>
                <a:lnTo>
                  <a:pt x="771151" y="597084"/>
                </a:lnTo>
                <a:lnTo>
                  <a:pt x="760454" y="595138"/>
                </a:lnTo>
                <a:lnTo>
                  <a:pt x="750730" y="592221"/>
                </a:lnTo>
                <a:lnTo>
                  <a:pt x="741005" y="590276"/>
                </a:lnTo>
                <a:lnTo>
                  <a:pt x="740032" y="589304"/>
                </a:lnTo>
                <a:lnTo>
                  <a:pt x="739060" y="589304"/>
                </a:lnTo>
                <a:lnTo>
                  <a:pt x="738087" y="588332"/>
                </a:lnTo>
                <a:lnTo>
                  <a:pt x="735170" y="587359"/>
                </a:lnTo>
                <a:lnTo>
                  <a:pt x="734198" y="587359"/>
                </a:lnTo>
                <a:lnTo>
                  <a:pt x="733225" y="587359"/>
                </a:lnTo>
                <a:lnTo>
                  <a:pt x="729336" y="587359"/>
                </a:lnTo>
                <a:lnTo>
                  <a:pt x="726418" y="587359"/>
                </a:lnTo>
                <a:lnTo>
                  <a:pt x="727390" y="588331"/>
                </a:lnTo>
                <a:lnTo>
                  <a:pt x="716694" y="585414"/>
                </a:lnTo>
                <a:lnTo>
                  <a:pt x="707942" y="583469"/>
                </a:lnTo>
                <a:lnTo>
                  <a:pt x="708914" y="582497"/>
                </a:lnTo>
                <a:lnTo>
                  <a:pt x="708914" y="581524"/>
                </a:lnTo>
                <a:lnTo>
                  <a:pt x="710859" y="581524"/>
                </a:lnTo>
                <a:lnTo>
                  <a:pt x="707942" y="579580"/>
                </a:lnTo>
                <a:lnTo>
                  <a:pt x="709887" y="579580"/>
                </a:lnTo>
                <a:lnTo>
                  <a:pt x="704052" y="578607"/>
                </a:lnTo>
                <a:lnTo>
                  <a:pt x="699190" y="577635"/>
                </a:lnTo>
                <a:lnTo>
                  <a:pt x="691410" y="577634"/>
                </a:lnTo>
                <a:lnTo>
                  <a:pt x="687520" y="576662"/>
                </a:lnTo>
                <a:lnTo>
                  <a:pt x="682658" y="575690"/>
                </a:lnTo>
                <a:lnTo>
                  <a:pt x="683631" y="575690"/>
                </a:lnTo>
                <a:lnTo>
                  <a:pt x="683630" y="574717"/>
                </a:lnTo>
                <a:lnTo>
                  <a:pt x="682658" y="574717"/>
                </a:lnTo>
                <a:lnTo>
                  <a:pt x="683630" y="573745"/>
                </a:lnTo>
                <a:lnTo>
                  <a:pt x="672933" y="574717"/>
                </a:lnTo>
                <a:lnTo>
                  <a:pt x="670989" y="573745"/>
                </a:lnTo>
                <a:lnTo>
                  <a:pt x="670989" y="572772"/>
                </a:lnTo>
                <a:lnTo>
                  <a:pt x="669044" y="572772"/>
                </a:lnTo>
                <a:lnTo>
                  <a:pt x="668071" y="572772"/>
                </a:lnTo>
                <a:lnTo>
                  <a:pt x="666126" y="572772"/>
                </a:lnTo>
                <a:lnTo>
                  <a:pt x="660292" y="571800"/>
                </a:lnTo>
                <a:lnTo>
                  <a:pt x="657374" y="569855"/>
                </a:lnTo>
                <a:lnTo>
                  <a:pt x="655429" y="568882"/>
                </a:lnTo>
                <a:lnTo>
                  <a:pt x="657374" y="568883"/>
                </a:lnTo>
                <a:lnTo>
                  <a:pt x="657374" y="567910"/>
                </a:lnTo>
                <a:lnTo>
                  <a:pt x="647650" y="565965"/>
                </a:lnTo>
                <a:lnTo>
                  <a:pt x="642787" y="564993"/>
                </a:lnTo>
                <a:lnTo>
                  <a:pt x="641815" y="564993"/>
                </a:lnTo>
                <a:lnTo>
                  <a:pt x="641815" y="565965"/>
                </a:lnTo>
                <a:lnTo>
                  <a:pt x="638898" y="565965"/>
                </a:lnTo>
                <a:lnTo>
                  <a:pt x="633063" y="564021"/>
                </a:lnTo>
                <a:lnTo>
                  <a:pt x="634036" y="564021"/>
                </a:lnTo>
                <a:lnTo>
                  <a:pt x="635008" y="563048"/>
                </a:lnTo>
                <a:lnTo>
                  <a:pt x="625284" y="562076"/>
                </a:lnTo>
                <a:lnTo>
                  <a:pt x="615559" y="560130"/>
                </a:lnTo>
                <a:lnTo>
                  <a:pt x="617504" y="560130"/>
                </a:lnTo>
                <a:lnTo>
                  <a:pt x="619449" y="560130"/>
                </a:lnTo>
                <a:lnTo>
                  <a:pt x="613614" y="558186"/>
                </a:lnTo>
                <a:lnTo>
                  <a:pt x="606807" y="556241"/>
                </a:lnTo>
                <a:lnTo>
                  <a:pt x="600972" y="554295"/>
                </a:lnTo>
                <a:lnTo>
                  <a:pt x="595138" y="552350"/>
                </a:lnTo>
                <a:lnTo>
                  <a:pt x="596110" y="553323"/>
                </a:lnTo>
                <a:lnTo>
                  <a:pt x="595138" y="553323"/>
                </a:lnTo>
                <a:lnTo>
                  <a:pt x="592220" y="551378"/>
                </a:lnTo>
                <a:lnTo>
                  <a:pt x="589303" y="550406"/>
                </a:lnTo>
                <a:lnTo>
                  <a:pt x="587358" y="549433"/>
                </a:lnTo>
                <a:lnTo>
                  <a:pt x="583468" y="548461"/>
                </a:lnTo>
                <a:lnTo>
                  <a:pt x="582496" y="548461"/>
                </a:lnTo>
                <a:lnTo>
                  <a:pt x="585413" y="549433"/>
                </a:lnTo>
                <a:lnTo>
                  <a:pt x="572771" y="545543"/>
                </a:lnTo>
                <a:lnTo>
                  <a:pt x="564992" y="543598"/>
                </a:lnTo>
                <a:lnTo>
                  <a:pt x="557212" y="540681"/>
                </a:lnTo>
                <a:lnTo>
                  <a:pt x="554295" y="540681"/>
                </a:lnTo>
                <a:lnTo>
                  <a:pt x="549433" y="539708"/>
                </a:lnTo>
                <a:lnTo>
                  <a:pt x="550405" y="538736"/>
                </a:lnTo>
                <a:lnTo>
                  <a:pt x="546515" y="536791"/>
                </a:lnTo>
                <a:lnTo>
                  <a:pt x="544570" y="535819"/>
                </a:lnTo>
                <a:lnTo>
                  <a:pt x="547488" y="536791"/>
                </a:lnTo>
                <a:lnTo>
                  <a:pt x="548460" y="537763"/>
                </a:lnTo>
                <a:lnTo>
                  <a:pt x="550405" y="537764"/>
                </a:lnTo>
                <a:lnTo>
                  <a:pt x="554295" y="538736"/>
                </a:lnTo>
                <a:lnTo>
                  <a:pt x="553322" y="537764"/>
                </a:lnTo>
                <a:lnTo>
                  <a:pt x="550405" y="537764"/>
                </a:lnTo>
                <a:lnTo>
                  <a:pt x="544570" y="535819"/>
                </a:lnTo>
                <a:lnTo>
                  <a:pt x="541653" y="534846"/>
                </a:lnTo>
                <a:lnTo>
                  <a:pt x="538736" y="533874"/>
                </a:lnTo>
                <a:lnTo>
                  <a:pt x="536791" y="532901"/>
                </a:lnTo>
                <a:lnTo>
                  <a:pt x="537763" y="532901"/>
                </a:lnTo>
                <a:lnTo>
                  <a:pt x="538735" y="531929"/>
                </a:lnTo>
                <a:lnTo>
                  <a:pt x="536791" y="531929"/>
                </a:lnTo>
                <a:lnTo>
                  <a:pt x="532901" y="530956"/>
                </a:lnTo>
                <a:lnTo>
                  <a:pt x="529984" y="529984"/>
                </a:lnTo>
                <a:lnTo>
                  <a:pt x="527067" y="529011"/>
                </a:lnTo>
                <a:lnTo>
                  <a:pt x="526094" y="529011"/>
                </a:lnTo>
                <a:lnTo>
                  <a:pt x="525121" y="529012"/>
                </a:lnTo>
                <a:lnTo>
                  <a:pt x="524149" y="529012"/>
                </a:lnTo>
                <a:lnTo>
                  <a:pt x="523177" y="528039"/>
                </a:lnTo>
                <a:lnTo>
                  <a:pt x="520259" y="527067"/>
                </a:lnTo>
                <a:lnTo>
                  <a:pt x="517342" y="526094"/>
                </a:lnTo>
                <a:lnTo>
                  <a:pt x="517342" y="525122"/>
                </a:lnTo>
                <a:lnTo>
                  <a:pt x="518314" y="524149"/>
                </a:lnTo>
                <a:lnTo>
                  <a:pt x="514425" y="524149"/>
                </a:lnTo>
                <a:lnTo>
                  <a:pt x="511507" y="524150"/>
                </a:lnTo>
                <a:lnTo>
                  <a:pt x="511507" y="523177"/>
                </a:lnTo>
                <a:lnTo>
                  <a:pt x="509562" y="523177"/>
                </a:lnTo>
                <a:lnTo>
                  <a:pt x="507617" y="522204"/>
                </a:lnTo>
                <a:lnTo>
                  <a:pt x="504700" y="521232"/>
                </a:lnTo>
                <a:lnTo>
                  <a:pt x="501782" y="521232"/>
                </a:lnTo>
                <a:lnTo>
                  <a:pt x="494003" y="517342"/>
                </a:lnTo>
                <a:lnTo>
                  <a:pt x="490114" y="515397"/>
                </a:lnTo>
                <a:lnTo>
                  <a:pt x="487195" y="513452"/>
                </a:lnTo>
                <a:lnTo>
                  <a:pt x="481361" y="512480"/>
                </a:lnTo>
                <a:lnTo>
                  <a:pt x="475527" y="509563"/>
                </a:lnTo>
                <a:lnTo>
                  <a:pt x="477471" y="509563"/>
                </a:lnTo>
                <a:lnTo>
                  <a:pt x="474554" y="508590"/>
                </a:lnTo>
                <a:lnTo>
                  <a:pt x="471637" y="507617"/>
                </a:lnTo>
                <a:lnTo>
                  <a:pt x="468719" y="505673"/>
                </a:lnTo>
                <a:lnTo>
                  <a:pt x="463857" y="502755"/>
                </a:lnTo>
                <a:lnTo>
                  <a:pt x="461912" y="501783"/>
                </a:lnTo>
                <a:lnTo>
                  <a:pt x="460939" y="502756"/>
                </a:lnTo>
                <a:lnTo>
                  <a:pt x="459967" y="503728"/>
                </a:lnTo>
                <a:lnTo>
                  <a:pt x="457050" y="501783"/>
                </a:lnTo>
                <a:lnTo>
                  <a:pt x="453160" y="499838"/>
                </a:lnTo>
                <a:lnTo>
                  <a:pt x="448298" y="498866"/>
                </a:lnTo>
                <a:close/>
              </a:path>
            </a:pathLst>
          </a:custGeom>
          <a:solidFill>
            <a:schemeClr val="accent1"/>
          </a:solidFill>
          <a:ln w="9525">
            <a:noFill/>
            <a:round/>
            <a:headEnd/>
            <a:tailEnd/>
          </a:ln>
        </p:spPr>
        <p:txBody>
          <a:bodyPr/>
          <a:lstStyle/>
          <a:p>
            <a:pPr>
              <a:defRPr/>
            </a:pPr>
            <a:endParaRPr lang="ar-JO"/>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2038388"/>
            <a:ext cx="3017520" cy="542395"/>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91091" y="2038387"/>
            <a:ext cx="3014708" cy="542394"/>
          </a:xfrm>
        </p:spPr>
        <p:txBody>
          <a:bodyPr anchor="b">
            <a:noAutofit/>
          </a:bodyPr>
          <a:lstStyle>
            <a:lvl1pPr marL="0" indent="0" algn="ctr">
              <a:buNone/>
              <a:defRPr sz="2400" b="0">
                <a:solidFill>
                  <a:schemeClr val="tx2"/>
                </a:solidFill>
                <a:latin typeface="+mn-lt"/>
                <a:cs typeface="Bradley Hand ITC TT-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12"/>
          <p:cNvSpPr>
            <a:spLocks noGrp="1"/>
          </p:cNvSpPr>
          <p:nvPr>
            <p:ph sz="quarter" idx="13"/>
          </p:nvPr>
        </p:nvSpPr>
        <p:spPr>
          <a:xfrm>
            <a:off x="841248" y="2743199"/>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94376" y="2743200"/>
            <a:ext cx="3017520" cy="3246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6"/>
          <p:cNvSpPr>
            <a:spLocks noGrp="1"/>
          </p:cNvSpPr>
          <p:nvPr>
            <p:ph type="dt" sz="half" idx="15"/>
          </p:nvPr>
        </p:nvSpPr>
        <p:spPr/>
        <p:txBody>
          <a:bodyPr/>
          <a:lstStyle>
            <a:lvl1pPr>
              <a:defRPr/>
            </a:lvl1pPr>
          </a:lstStyle>
          <a:p>
            <a:pPr>
              <a:defRPr/>
            </a:pPr>
            <a:fld id="{FE931D91-0027-4649-BB21-3670BE301249}" type="datetimeFigureOut">
              <a:rPr lang="en-GB"/>
              <a:pPr>
                <a:defRPr/>
              </a:pPr>
              <a:t>06/02/2020</a:t>
            </a:fld>
            <a:endParaRPr lang="en-GB"/>
          </a:p>
        </p:txBody>
      </p:sp>
      <p:sp>
        <p:nvSpPr>
          <p:cNvPr id="10" name="Footer Placeholder 7"/>
          <p:cNvSpPr>
            <a:spLocks noGrp="1"/>
          </p:cNvSpPr>
          <p:nvPr>
            <p:ph type="ftr" sz="quarter" idx="16"/>
          </p:nvPr>
        </p:nvSpPr>
        <p:spPr/>
        <p:txBody>
          <a:bodyPr/>
          <a:lstStyle>
            <a:lvl1pPr>
              <a:defRPr/>
            </a:lvl1pPr>
          </a:lstStyle>
          <a:p>
            <a:pPr>
              <a:defRPr/>
            </a:pPr>
            <a:endParaRPr lang="en-GB"/>
          </a:p>
        </p:txBody>
      </p:sp>
      <p:sp>
        <p:nvSpPr>
          <p:cNvPr id="11" name="Slide Number Placeholder 8"/>
          <p:cNvSpPr>
            <a:spLocks noGrp="1"/>
          </p:cNvSpPr>
          <p:nvPr>
            <p:ph type="sldNum" sz="quarter" idx="17"/>
          </p:nvPr>
        </p:nvSpPr>
        <p:spPr/>
        <p:txBody>
          <a:bodyPr/>
          <a:lstStyle>
            <a:lvl1pPr>
              <a:defRPr/>
            </a:lvl1pPr>
          </a:lstStyle>
          <a:p>
            <a:fld id="{0201D31D-8632-4E33-80AF-3D6114DE48DF}" type="slidenum">
              <a:rPr lang="en-GB" altLang="en-US"/>
              <a:pPr/>
              <a:t>‹#›</a:t>
            </a:fld>
            <a:endParaRPr lang="en-GB" altLang="en-US"/>
          </a:p>
        </p:txBody>
      </p:sp>
    </p:spTree>
    <p:extLst>
      <p:ext uri="{BB962C8B-B14F-4D97-AF65-F5344CB8AC3E}">
        <p14:creationId xmlns:p14="http://schemas.microsoft.com/office/powerpoint/2010/main" val="332109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A312152-1339-4E79-922B-7A1D467F9EC5}" type="datetimeFigureOut">
              <a:rPr lang="en-GB"/>
              <a:pPr>
                <a:defRPr/>
              </a:pPr>
              <a:t>06/02/2020</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fld id="{061EE501-AB75-4EC4-BB73-843F36E89DB4}" type="slidenum">
              <a:rPr lang="en-GB" altLang="en-US"/>
              <a:pPr/>
              <a:t>‹#›</a:t>
            </a:fld>
            <a:endParaRPr lang="en-GB" altLang="en-US"/>
          </a:p>
        </p:txBody>
      </p:sp>
    </p:spTree>
    <p:extLst>
      <p:ext uri="{BB962C8B-B14F-4D97-AF65-F5344CB8AC3E}">
        <p14:creationId xmlns:p14="http://schemas.microsoft.com/office/powerpoint/2010/main" val="395946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44945D6-E1F9-4D83-A0C9-2736553CC92A}" type="datetimeFigureOut">
              <a:rPr lang="en-GB"/>
              <a:pPr>
                <a:defRPr/>
              </a:pPr>
              <a:t>06/02/2020</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fld id="{50626B59-411F-4E1E-8465-517F3B44CD71}" type="slidenum">
              <a:rPr lang="en-GB" altLang="en-US"/>
              <a:pPr/>
              <a:t>‹#›</a:t>
            </a:fld>
            <a:endParaRPr lang="en-GB" altLang="en-US"/>
          </a:p>
        </p:txBody>
      </p:sp>
    </p:spTree>
    <p:extLst>
      <p:ext uri="{BB962C8B-B14F-4D97-AF65-F5344CB8AC3E}">
        <p14:creationId xmlns:p14="http://schemas.microsoft.com/office/powerpoint/2010/main" val="139446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1280" y="1487081"/>
            <a:ext cx="3008313" cy="1921339"/>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93350" y="835428"/>
            <a:ext cx="4699370" cy="5151526"/>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51280" y="3408420"/>
            <a:ext cx="3008313" cy="191909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6DEF806-F883-4532-9B09-FFD4CB5CA4B7}" type="datetimeFigureOut">
              <a:rPr lang="en-GB"/>
              <a:pPr>
                <a:defRPr/>
              </a:pPr>
              <a:t>06/02/2020</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fld id="{EA7588E1-80DF-4065-8BA4-AD4DA7D339E6}" type="slidenum">
              <a:rPr lang="en-GB" altLang="en-US"/>
              <a:pPr/>
              <a:t>‹#›</a:t>
            </a:fld>
            <a:endParaRPr lang="en-GB" altLang="en-US"/>
          </a:p>
        </p:txBody>
      </p:sp>
    </p:spTree>
    <p:extLst>
      <p:ext uri="{BB962C8B-B14F-4D97-AF65-F5344CB8AC3E}">
        <p14:creationId xmlns:p14="http://schemas.microsoft.com/office/powerpoint/2010/main" val="36396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7" descr="tap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90500"/>
            <a:ext cx="27813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51280" y="4669654"/>
            <a:ext cx="8041440" cy="719865"/>
          </a:xfrm>
        </p:spPr>
        <p:txBody>
          <a:bodyPr anchor="b"/>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rot="-60000">
            <a:off x="2130552" y="594360"/>
            <a:ext cx="4873752" cy="3657600"/>
          </a:xfr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219200" y="5416153"/>
            <a:ext cx="6705600" cy="60312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832F7A50-C59A-4F6C-918A-C0E30116C926}" type="datetimeFigureOut">
              <a:rPr lang="en-GB"/>
              <a:pPr>
                <a:defRPr/>
              </a:pPr>
              <a:t>06/02/2020</a:t>
            </a:fld>
            <a:endParaRPr lang="en-GB"/>
          </a:p>
        </p:txBody>
      </p:sp>
      <p:sp>
        <p:nvSpPr>
          <p:cNvPr id="7" name="Footer Placeholder 5"/>
          <p:cNvSpPr>
            <a:spLocks noGrp="1"/>
          </p:cNvSpPr>
          <p:nvPr>
            <p:ph type="ftr" sz="quarter" idx="11"/>
          </p:nvPr>
        </p:nvSpPr>
        <p:spPr/>
        <p:txBody>
          <a:bodyPr/>
          <a:lstStyle>
            <a:lvl1pPr>
              <a:defRPr/>
            </a:lvl1pPr>
          </a:lstStyle>
          <a:p>
            <a:pPr>
              <a:defRPr/>
            </a:pPr>
            <a:endParaRPr lang="en-GB"/>
          </a:p>
        </p:txBody>
      </p:sp>
      <p:sp>
        <p:nvSpPr>
          <p:cNvPr id="8" name="Slide Number Placeholder 6"/>
          <p:cNvSpPr>
            <a:spLocks noGrp="1"/>
          </p:cNvSpPr>
          <p:nvPr>
            <p:ph type="sldNum" sz="quarter" idx="12"/>
          </p:nvPr>
        </p:nvSpPr>
        <p:spPr/>
        <p:txBody>
          <a:bodyPr/>
          <a:lstStyle>
            <a:lvl1pPr>
              <a:defRPr/>
            </a:lvl1pPr>
          </a:lstStyle>
          <a:p>
            <a:fld id="{1086877E-3D92-4854-9648-3B284F6EAC4C}" type="slidenum">
              <a:rPr lang="en-GB" altLang="en-US"/>
              <a:pPr/>
              <a:t>‹#›</a:t>
            </a:fld>
            <a:endParaRPr lang="en-GB" altLang="en-US"/>
          </a:p>
        </p:txBody>
      </p:sp>
    </p:spTree>
    <p:extLst>
      <p:ext uri="{BB962C8B-B14F-4D97-AF65-F5344CB8AC3E}">
        <p14:creationId xmlns:p14="http://schemas.microsoft.com/office/powerpoint/2010/main" val="309419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9.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Interior-Overlay.png"/>
          <p:cNvPicPr>
            <a:picLocks noChangeAspect="1"/>
          </p:cNvPicPr>
          <p:nvPr/>
        </p:nvPicPr>
        <p:blipFill>
          <a:blip r:embed="rId14">
            <a:lum bright="-10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550863" y="436563"/>
            <a:ext cx="8042275"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838200" y="2038350"/>
            <a:ext cx="7467600"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50863" y="6148388"/>
            <a:ext cx="2133600" cy="365125"/>
          </a:xfrm>
          <a:prstGeom prst="rect">
            <a:avLst/>
          </a:prstGeom>
        </p:spPr>
        <p:txBody>
          <a:bodyPr vert="horz" lIns="91440" tIns="45720" rIns="91440" bIns="45720" rtlCol="0" anchor="ctr"/>
          <a:lstStyle>
            <a:lvl1pPr algn="l">
              <a:defRPr sz="1400" b="0">
                <a:solidFill>
                  <a:schemeClr val="tx1">
                    <a:lumMod val="50000"/>
                    <a:lumOff val="50000"/>
                  </a:schemeClr>
                </a:solidFill>
                <a:latin typeface="Rage Italic" pitchFamily="66" charset="0"/>
                <a:cs typeface="Rage Italic" pitchFamily="66" charset="0"/>
              </a:defRPr>
            </a:lvl1pPr>
          </a:lstStyle>
          <a:p>
            <a:pPr>
              <a:defRPr/>
            </a:pPr>
            <a:fld id="{3CB01D7B-2E6E-4521-9891-9C516FFCDE6B}" type="datetimeFigureOut">
              <a:rPr lang="en-GB"/>
              <a:pPr>
                <a:defRPr/>
              </a:pPr>
              <a:t>06/02/2020</a:t>
            </a:fld>
            <a:endParaRPr lang="en-GB"/>
          </a:p>
        </p:txBody>
      </p:sp>
      <p:sp>
        <p:nvSpPr>
          <p:cNvPr id="5" name="Footer Placeholder 4"/>
          <p:cNvSpPr>
            <a:spLocks noGrp="1"/>
          </p:cNvSpPr>
          <p:nvPr>
            <p:ph type="ftr" sz="quarter" idx="3"/>
          </p:nvPr>
        </p:nvSpPr>
        <p:spPr>
          <a:xfrm>
            <a:off x="3124200" y="6148388"/>
            <a:ext cx="2895600" cy="365125"/>
          </a:xfrm>
          <a:prstGeom prst="rect">
            <a:avLst/>
          </a:prstGeom>
        </p:spPr>
        <p:txBody>
          <a:bodyPr vert="horz" lIns="91440" tIns="45720" rIns="91440" bIns="45720" rtlCol="0" anchor="ctr"/>
          <a:lstStyle>
            <a:lvl1pPr algn="ctr">
              <a:defRPr sz="1400" b="0">
                <a:solidFill>
                  <a:schemeClr val="tx1">
                    <a:lumMod val="50000"/>
                    <a:lumOff val="50000"/>
                  </a:schemeClr>
                </a:solidFill>
                <a:latin typeface="Rage Italic" pitchFamily="66" charset="0"/>
                <a:cs typeface="Rage Italic" pitchFamily="66" charset="0"/>
              </a:defRPr>
            </a:lvl1pPr>
          </a:lstStyle>
          <a:p>
            <a:pPr>
              <a:defRPr/>
            </a:pPr>
            <a:endParaRPr lang="en-GB"/>
          </a:p>
        </p:txBody>
      </p:sp>
      <p:sp>
        <p:nvSpPr>
          <p:cNvPr id="6" name="Slide Number Placeholder 5"/>
          <p:cNvSpPr>
            <a:spLocks noGrp="1"/>
          </p:cNvSpPr>
          <p:nvPr>
            <p:ph type="sldNum" sz="quarter" idx="4"/>
          </p:nvPr>
        </p:nvSpPr>
        <p:spPr>
          <a:xfrm>
            <a:off x="6459538" y="6148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7F7F7F"/>
                </a:solidFill>
                <a:latin typeface="Rage Italic" panose="03070502040507070304" pitchFamily="66" charset="0"/>
              </a:defRPr>
            </a:lvl1pPr>
          </a:lstStyle>
          <a:p>
            <a:fld id="{FB810200-3CE1-4CFB-829B-381A3531BF19}"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985" r:id="rId1"/>
    <p:sldLayoutId id="2147483974" r:id="rId2"/>
    <p:sldLayoutId id="2147483975" r:id="rId3"/>
    <p:sldLayoutId id="2147483976" r:id="rId4"/>
    <p:sldLayoutId id="2147483986" r:id="rId5"/>
    <p:sldLayoutId id="2147483977" r:id="rId6"/>
    <p:sldLayoutId id="2147483978" r:id="rId7"/>
    <p:sldLayoutId id="2147483979" r:id="rId8"/>
    <p:sldLayoutId id="2147483987" r:id="rId9"/>
    <p:sldLayoutId id="2147483980" r:id="rId10"/>
    <p:sldLayoutId id="2147483981" r:id="rId11"/>
    <p:sldLayoutId id="2147483988" r:id="rId12"/>
  </p:sldLayoutIdLst>
  <p:txStyles>
    <p:titleStyle>
      <a:lvl1pPr algn="ctr" defTabSz="457200" rtl="0" eaLnBrk="0" fontAlgn="base" hangingPunct="0">
        <a:spcBef>
          <a:spcPct val="0"/>
        </a:spcBef>
        <a:spcAft>
          <a:spcPct val="0"/>
        </a:spcAft>
        <a:defRPr sz="4800" kern="1200">
          <a:solidFill>
            <a:srgbClr val="262626"/>
          </a:solidFill>
          <a:latin typeface="+mj-lt"/>
          <a:ea typeface="+mj-ea"/>
          <a:cs typeface="+mj-cs"/>
        </a:defRPr>
      </a:lvl1pPr>
      <a:lvl2pPr algn="ctr" defTabSz="457200" rtl="0" eaLnBrk="0" fontAlgn="base" hangingPunct="0">
        <a:spcBef>
          <a:spcPct val="0"/>
        </a:spcBef>
        <a:spcAft>
          <a:spcPct val="0"/>
        </a:spcAft>
        <a:defRPr sz="4800">
          <a:solidFill>
            <a:srgbClr val="262626"/>
          </a:solidFill>
          <a:latin typeface="Cambria" pitchFamily="18" charset="0"/>
        </a:defRPr>
      </a:lvl2pPr>
      <a:lvl3pPr algn="ctr" defTabSz="457200" rtl="0" eaLnBrk="0" fontAlgn="base" hangingPunct="0">
        <a:spcBef>
          <a:spcPct val="0"/>
        </a:spcBef>
        <a:spcAft>
          <a:spcPct val="0"/>
        </a:spcAft>
        <a:defRPr sz="4800">
          <a:solidFill>
            <a:srgbClr val="262626"/>
          </a:solidFill>
          <a:latin typeface="Cambria" pitchFamily="18" charset="0"/>
        </a:defRPr>
      </a:lvl3pPr>
      <a:lvl4pPr algn="ctr" defTabSz="457200" rtl="0" eaLnBrk="0" fontAlgn="base" hangingPunct="0">
        <a:spcBef>
          <a:spcPct val="0"/>
        </a:spcBef>
        <a:spcAft>
          <a:spcPct val="0"/>
        </a:spcAft>
        <a:defRPr sz="4800">
          <a:solidFill>
            <a:srgbClr val="262626"/>
          </a:solidFill>
          <a:latin typeface="Cambria" pitchFamily="18" charset="0"/>
        </a:defRPr>
      </a:lvl4pPr>
      <a:lvl5pPr algn="ctr" defTabSz="457200" rtl="0" eaLnBrk="0" fontAlgn="base" hangingPunct="0">
        <a:spcBef>
          <a:spcPct val="0"/>
        </a:spcBef>
        <a:spcAft>
          <a:spcPct val="0"/>
        </a:spcAft>
        <a:defRPr sz="4800">
          <a:solidFill>
            <a:srgbClr val="262626"/>
          </a:solidFill>
          <a:latin typeface="Cambria"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457200" rtl="0" eaLnBrk="0" fontAlgn="base" hangingPunct="0">
        <a:spcBef>
          <a:spcPct val="20000"/>
        </a:spcBef>
        <a:spcAft>
          <a:spcPct val="0"/>
        </a:spcAft>
        <a:buClr>
          <a:schemeClr val="accent1"/>
        </a:buClr>
        <a:buSzPct val="95000"/>
        <a:buFont typeface="Rage Italic" panose="03070502040507070304" pitchFamily="66" charset="0"/>
        <a:buChar char="0"/>
        <a:defRPr sz="2400" kern="1200">
          <a:solidFill>
            <a:srgbClr val="404040"/>
          </a:solidFill>
          <a:latin typeface="+mn-lt"/>
          <a:ea typeface="+mn-ea"/>
          <a:cs typeface="+mn-cs"/>
        </a:defRPr>
      </a:lvl1pPr>
      <a:lvl2pPr marL="557213" indent="-228600" algn="l" defTabSz="457200" rtl="0" eaLnBrk="0" fontAlgn="base" hangingPunct="0">
        <a:spcBef>
          <a:spcPct val="20000"/>
        </a:spcBef>
        <a:spcAft>
          <a:spcPct val="0"/>
        </a:spcAft>
        <a:buClr>
          <a:schemeClr val="accent1"/>
        </a:buClr>
        <a:buSzPct val="95000"/>
        <a:buFont typeface="Rage Italic" panose="03070502040507070304" pitchFamily="66" charset="0"/>
        <a:buChar char="0"/>
        <a:defRPr sz="2200" kern="1200">
          <a:solidFill>
            <a:srgbClr val="404040"/>
          </a:solidFill>
          <a:latin typeface="+mn-lt"/>
          <a:ea typeface="+mn-ea"/>
          <a:cs typeface="+mn-cs"/>
        </a:defRPr>
      </a:lvl2pPr>
      <a:lvl3pPr marL="822325" indent="-182563" algn="l" defTabSz="457200" rtl="0" eaLnBrk="0" fontAlgn="base" hangingPunct="0">
        <a:spcBef>
          <a:spcPct val="20000"/>
        </a:spcBef>
        <a:spcAft>
          <a:spcPct val="0"/>
        </a:spcAft>
        <a:buClr>
          <a:schemeClr val="accent1"/>
        </a:buClr>
        <a:buSzPct val="95000"/>
        <a:buFont typeface="Rage Italic" panose="03070502040507070304" pitchFamily="66" charset="0"/>
        <a:buChar char="0"/>
        <a:defRPr sz="2000" kern="1200">
          <a:solidFill>
            <a:srgbClr val="404040"/>
          </a:solidFill>
          <a:latin typeface="+mn-lt"/>
          <a:ea typeface="+mn-ea"/>
          <a:cs typeface="+mn-cs"/>
        </a:defRPr>
      </a:lvl3pPr>
      <a:lvl4pPr marL="1096963" indent="-182563" algn="l" defTabSz="457200" rtl="0" eaLnBrk="0" fontAlgn="base" hangingPunct="0">
        <a:spcBef>
          <a:spcPct val="20000"/>
        </a:spcBef>
        <a:spcAft>
          <a:spcPct val="0"/>
        </a:spcAft>
        <a:buClr>
          <a:schemeClr val="accent1"/>
        </a:buClr>
        <a:buSzPct val="95000"/>
        <a:buFont typeface="Rage Italic" panose="03070502040507070304" pitchFamily="66" charset="0"/>
        <a:buChar char="0"/>
        <a:defRPr sz="1600" kern="1200">
          <a:solidFill>
            <a:srgbClr val="404040"/>
          </a:solidFill>
          <a:latin typeface="+mn-lt"/>
          <a:ea typeface="+mn-ea"/>
          <a:cs typeface="+mn-cs"/>
        </a:defRPr>
      </a:lvl4pPr>
      <a:lvl5pPr marL="1416050" indent="-182563" algn="l" defTabSz="457200" rtl="0" eaLnBrk="0" fontAlgn="base" hangingPunct="0">
        <a:spcBef>
          <a:spcPct val="20000"/>
        </a:spcBef>
        <a:spcAft>
          <a:spcPct val="0"/>
        </a:spcAft>
        <a:buClr>
          <a:schemeClr val="accent1"/>
        </a:buClr>
        <a:buSzPct val="95000"/>
        <a:buFont typeface="Rage Italic" panose="03070502040507070304" pitchFamily="66" charset="0"/>
        <a:buChar char="0"/>
        <a:defRPr sz="1400" kern="1200">
          <a:solidFill>
            <a:srgbClr val="404040"/>
          </a:solidFill>
          <a:latin typeface="+mn-lt"/>
          <a:ea typeface="+mn-ea"/>
          <a:cs typeface="+mn-cs"/>
        </a:defRPr>
      </a:lvl5pPr>
      <a:lvl6pPr marL="164592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6pPr>
      <a:lvl7pPr marL="192024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7pPr>
      <a:lvl8pPr marL="219456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8pPr>
      <a:lvl9pPr marL="2468880" indent="-182880" algn="l" defTabSz="457200" rtl="0" eaLnBrk="1" latinLnBrk="0" hangingPunct="1">
        <a:spcBef>
          <a:spcPct val="20000"/>
        </a:spcBef>
        <a:buClr>
          <a:schemeClr val="accent1"/>
        </a:buClr>
        <a:buSzPct val="95000"/>
        <a:buFont typeface="Rage Italic" pitchFamily="66" charset="0"/>
        <a:buChar char="0"/>
        <a:defRPr sz="14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2057"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defRPr>
            </a:lvl1pPr>
            <a:extLst/>
          </a:lstStyle>
          <a:p>
            <a:pPr>
              <a:defRPr/>
            </a:pPr>
            <a:fld id="{A9FBF2B3-B75F-4885-B633-8B64E6218D50}" type="datetimeFigureOut">
              <a:rPr lang="en-GB"/>
              <a:pPr>
                <a:defRPr/>
              </a:pPr>
              <a:t>06/02/2020</a:t>
            </a:fld>
            <a:endParaRPr lang="en-GB"/>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GB"/>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92BFB86D-B180-4778-B874-45AD37993E2F}"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82" r:id="rId7"/>
    <p:sldLayoutId id="2147483995" r:id="rId8"/>
    <p:sldLayoutId id="2147483996" r:id="rId9"/>
    <p:sldLayoutId id="2147483983" r:id="rId10"/>
    <p:sldLayoutId id="2147483984"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Arial" charset="0"/>
        </a:defRPr>
      </a:lvl2pPr>
      <a:lvl3pPr algn="l" rtl="0" fontAlgn="base">
        <a:spcBef>
          <a:spcPct val="0"/>
        </a:spcBef>
        <a:spcAft>
          <a:spcPct val="0"/>
        </a:spcAft>
        <a:defRPr sz="4100" b="1">
          <a:solidFill>
            <a:schemeClr val="tx2"/>
          </a:solidFill>
          <a:latin typeface="Arial" charset="0"/>
        </a:defRPr>
      </a:lvl3pPr>
      <a:lvl4pPr algn="l" rtl="0" fontAlgn="base">
        <a:spcBef>
          <a:spcPct val="0"/>
        </a:spcBef>
        <a:spcAft>
          <a:spcPct val="0"/>
        </a:spcAft>
        <a:defRPr sz="4100" b="1">
          <a:solidFill>
            <a:schemeClr val="tx2"/>
          </a:solidFill>
          <a:latin typeface="Arial" charset="0"/>
        </a:defRPr>
      </a:lvl4pPr>
      <a:lvl5pPr algn="l" rtl="0" fontAlgn="base">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829761"/>
          </a:xfrm>
        </p:spPr>
        <p:txBody>
          <a:bodyPr rtlCol="0">
            <a:noAutofit/>
          </a:bodyPr>
          <a:lstStyle/>
          <a:p>
            <a:pPr fontAlgn="auto">
              <a:spcAft>
                <a:spcPts val="0"/>
              </a:spcAft>
              <a:defRPr/>
            </a:pPr>
            <a:r>
              <a:rPr lang="en-GB" dirty="0" smtClean="0"/>
              <a:t>Project Management</a:t>
            </a:r>
            <a:endParaRPr lang="en-GB" dirty="0"/>
          </a:p>
        </p:txBody>
      </p:sp>
      <p:sp>
        <p:nvSpPr>
          <p:cNvPr id="7171" name="Rectangle 3"/>
          <p:cNvSpPr>
            <a:spLocks noGrp="1" noChangeArrowheads="1"/>
          </p:cNvSpPr>
          <p:nvPr>
            <p:ph type="subTitle" idx="1"/>
          </p:nvPr>
        </p:nvSpPr>
        <p:spPr>
          <a:xfrm>
            <a:off x="685800" y="3611563"/>
            <a:ext cx="7772400" cy="1200150"/>
          </a:xfrm>
        </p:spPr>
        <p:txBody>
          <a:bodyPr/>
          <a:lstStyle/>
          <a:p>
            <a:pPr marR="0" algn="ctr"/>
            <a:r>
              <a:rPr lang="en-US" altLang="en-US" sz="2800" smtClean="0"/>
              <a:t>Project Planning and Scheduling</a:t>
            </a:r>
          </a:p>
          <a:p>
            <a:pPr marR="0" algn="ctr"/>
            <a:r>
              <a:rPr lang="en-US" altLang="en-US" sz="4000" b="1" smtClean="0">
                <a:solidFill>
                  <a:schemeClr val="tx1"/>
                </a:solidFill>
                <a:effectLst>
                  <a:outerShdw blurRad="38100" dist="38100" dir="2700000" algn="tl">
                    <a:srgbClr val="C0C0C0"/>
                  </a:outerShdw>
                </a:effectLst>
              </a:rPr>
              <a:t>PERT/CPM</a:t>
            </a:r>
          </a:p>
        </p:txBody>
      </p:sp>
      <p:sp>
        <p:nvSpPr>
          <p:cNvPr id="15364" name="Rectangle 13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15740C-5B8B-45D2-BE4D-D54280D46BEA}" type="slidenum">
              <a:rPr lang="ar-SA" altLang="en-US"/>
              <a:pPr eaLnBrk="1" hangingPunct="1"/>
              <a:t>1</a:t>
            </a:fld>
            <a:endParaRPr lang="en-US"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pPr algn="just"/>
            <a:r>
              <a:rPr lang="en-GB" altLang="en-US" sz="2800" smtClean="0"/>
              <a:t>A project network can be constructed to model the precedence of the activities.  </a:t>
            </a:r>
          </a:p>
          <a:p>
            <a:pPr algn="just"/>
            <a:r>
              <a:rPr lang="en-GB" altLang="en-US" sz="2800" smtClean="0"/>
              <a:t>The nodes of the network represent the activities.  </a:t>
            </a:r>
          </a:p>
          <a:p>
            <a:pPr algn="just"/>
            <a:r>
              <a:rPr lang="en-GB" altLang="en-US" sz="2800" smtClean="0"/>
              <a:t>The arcs of the network reflect the precedence relationships of the activities.  </a:t>
            </a:r>
          </a:p>
          <a:p>
            <a:pPr algn="just"/>
            <a:r>
              <a:rPr lang="en-GB" altLang="en-US" sz="2800" smtClean="0"/>
              <a:t>A critical path for the network is a path consisting of activities with zero slack.</a:t>
            </a:r>
          </a:p>
          <a:p>
            <a:pPr algn="just"/>
            <a:endParaRPr lang="en-GB" altLang="en-US" sz="2800" smtClean="0"/>
          </a:p>
        </p:txBody>
      </p:sp>
      <p:sp>
        <p:nvSpPr>
          <p:cNvPr id="28674"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Project Network</a:t>
            </a:r>
          </a:p>
        </p:txBody>
      </p:sp>
    </p:spTree>
  </p:cSld>
  <p:clrMapOvr>
    <a:overrideClrMapping bg1="lt1" tx1="dk1" bg2="lt2" tx2="dk2" accent1="accent1" accent2="accent2" accent3="accent3" accent4="accent4" accent5="accent5" accent6="accent6" hlink="hlink" folHlink="folHlink"/>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Project network</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99" y="1844824"/>
            <a:ext cx="8552329"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557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p:txBody>
          <a:bodyPr rtlCol="0">
            <a:normAutofit/>
          </a:bodyPr>
          <a:lstStyle/>
          <a:p>
            <a:pPr fontAlgn="auto">
              <a:spcAft>
                <a:spcPts val="0"/>
              </a:spcAft>
              <a:defRPr/>
            </a:pPr>
            <a:r>
              <a:rPr lang="en-GB" dirty="0">
                <a:solidFill>
                  <a:schemeClr val="tx1">
                    <a:lumMod val="75000"/>
                    <a:lumOff val="25000"/>
                  </a:schemeClr>
                </a:solidFill>
              </a:rPr>
              <a:t>No looping back is allowed – deal with iterations by hiding them within single activities</a:t>
            </a:r>
          </a:p>
          <a:p>
            <a:pPr fontAlgn="auto">
              <a:spcAft>
                <a:spcPts val="0"/>
              </a:spcAft>
              <a:defRPr/>
            </a:pPr>
            <a:endParaRPr lang="en-GB" dirty="0">
              <a:solidFill>
                <a:schemeClr val="tx1">
                  <a:lumMod val="75000"/>
                  <a:lumOff val="25000"/>
                </a:schemeClr>
              </a:solidFill>
            </a:endParaRPr>
          </a:p>
          <a:p>
            <a:pPr fontAlgn="auto">
              <a:spcAft>
                <a:spcPts val="0"/>
              </a:spcAft>
              <a:defRPr/>
            </a:pPr>
            <a:endParaRPr lang="en-GB" dirty="0">
              <a:solidFill>
                <a:schemeClr val="tx1">
                  <a:lumMod val="75000"/>
                  <a:lumOff val="25000"/>
                </a:schemeClr>
              </a:solidFill>
            </a:endParaRPr>
          </a:p>
          <a:p>
            <a:pPr fontAlgn="auto">
              <a:spcAft>
                <a:spcPts val="0"/>
              </a:spcAft>
              <a:defRPr/>
            </a:pPr>
            <a:endParaRPr lang="en-GB" i="1" dirty="0">
              <a:solidFill>
                <a:schemeClr val="tx1">
                  <a:lumMod val="75000"/>
                  <a:lumOff val="25000"/>
                </a:schemeClr>
              </a:solidFill>
            </a:endParaRPr>
          </a:p>
          <a:p>
            <a:pPr fontAlgn="auto">
              <a:spcAft>
                <a:spcPts val="0"/>
              </a:spcAft>
              <a:defRPr/>
            </a:pPr>
            <a:endParaRPr lang="en-GB" i="1" dirty="0">
              <a:solidFill>
                <a:schemeClr val="tx1">
                  <a:lumMod val="75000"/>
                  <a:lumOff val="25000"/>
                </a:schemeClr>
              </a:solidFill>
            </a:endParaRPr>
          </a:p>
          <a:p>
            <a:pPr fontAlgn="auto">
              <a:spcAft>
                <a:spcPts val="0"/>
              </a:spcAft>
              <a:defRPr/>
            </a:pPr>
            <a:endParaRPr lang="en-GB" i="1" dirty="0">
              <a:solidFill>
                <a:schemeClr val="tx1">
                  <a:lumMod val="75000"/>
                  <a:lumOff val="25000"/>
                </a:schemeClr>
              </a:solidFill>
            </a:endParaRPr>
          </a:p>
          <a:p>
            <a:pPr fontAlgn="auto">
              <a:spcAft>
                <a:spcPts val="0"/>
              </a:spcAft>
              <a:defRPr/>
            </a:pPr>
            <a:r>
              <a:rPr lang="en-GB" i="1" dirty="0">
                <a:solidFill>
                  <a:schemeClr val="tx1">
                    <a:lumMod val="75000"/>
                    <a:lumOff val="25000"/>
                  </a:schemeClr>
                </a:solidFill>
              </a:rPr>
              <a:t>milestones</a:t>
            </a:r>
            <a:r>
              <a:rPr lang="en-GB" dirty="0">
                <a:solidFill>
                  <a:schemeClr val="tx1">
                    <a:lumMod val="75000"/>
                    <a:lumOff val="25000"/>
                  </a:schemeClr>
                </a:solidFill>
              </a:rPr>
              <a:t> – ‘activities’, such as the start and end of the project, which indicate transition points. They have zero duration.</a:t>
            </a:r>
          </a:p>
        </p:txBody>
      </p:sp>
      <p:sp>
        <p:nvSpPr>
          <p:cNvPr id="30722" name="Rectangle 2"/>
          <p:cNvSpPr>
            <a:spLocks noGrp="1" noChangeArrowheads="1"/>
          </p:cNvSpPr>
          <p:nvPr>
            <p:ph type="title"/>
          </p:nvPr>
        </p:nvSpPr>
        <p:spPr/>
        <p:txBody>
          <a:bodyPr/>
          <a:lstStyle/>
          <a:p>
            <a:pPr>
              <a:defRPr/>
            </a:pPr>
            <a:r>
              <a:rPr lang="en-GB" smtClean="0"/>
              <a:t>Drawing up a PERT diagram</a:t>
            </a:r>
          </a:p>
        </p:txBody>
      </p:sp>
      <p:sp>
        <p:nvSpPr>
          <p:cNvPr id="8" name="Slide Number Placeholder 4"/>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E74990-844D-4000-BAED-4EEEA08E8735}" type="slidenum">
              <a:rPr lang="en-US" altLang="en-US"/>
              <a:pPr eaLnBrk="1" hangingPunct="1"/>
              <a:t>12</a:t>
            </a:fld>
            <a:endParaRPr lang="en-US" altLang="en-US"/>
          </a:p>
        </p:txBody>
      </p:sp>
      <p:sp>
        <p:nvSpPr>
          <p:cNvPr id="26629" name="Rectangle 4"/>
          <p:cNvSpPr>
            <a:spLocks noChangeArrowheads="1"/>
          </p:cNvSpPr>
          <p:nvPr/>
        </p:nvSpPr>
        <p:spPr bwMode="auto">
          <a:xfrm>
            <a:off x="3276600" y="3068638"/>
            <a:ext cx="2735263" cy="12969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6630" name="AutoShape 5"/>
          <p:cNvSpPr>
            <a:spLocks noChangeArrowheads="1"/>
          </p:cNvSpPr>
          <p:nvPr/>
        </p:nvSpPr>
        <p:spPr bwMode="auto">
          <a:xfrm>
            <a:off x="4140200" y="3141663"/>
            <a:ext cx="998538" cy="574675"/>
          </a:xfrm>
          <a:prstGeom prst="curvedDownArrow">
            <a:avLst>
              <a:gd name="adj1" fmla="val 34751"/>
              <a:gd name="adj2" fmla="val 69503"/>
              <a:gd name="adj3" fmla="val 33333"/>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solidFill>
                <a:schemeClr val="bg1"/>
              </a:solidFill>
            </a:endParaRPr>
          </a:p>
        </p:txBody>
      </p:sp>
      <p:sp>
        <p:nvSpPr>
          <p:cNvPr id="26631" name="AutoShape 6"/>
          <p:cNvSpPr>
            <a:spLocks noChangeArrowheads="1"/>
          </p:cNvSpPr>
          <p:nvPr/>
        </p:nvSpPr>
        <p:spPr bwMode="auto">
          <a:xfrm flipH="1">
            <a:off x="4067175" y="3789363"/>
            <a:ext cx="927100" cy="504825"/>
          </a:xfrm>
          <a:prstGeom prst="curvedUpArrow">
            <a:avLst>
              <a:gd name="adj1" fmla="val 36730"/>
              <a:gd name="adj2" fmla="val 73459"/>
              <a:gd name="adj3" fmla="val 33333"/>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p:txBody>
          <a:bodyPr/>
          <a:lstStyle/>
          <a:p>
            <a:r>
              <a:rPr lang="en-GB" altLang="en-US" smtClean="0"/>
              <a:t>where there is a fixed delay between activities e.g. seven days notice has to be given to users that a new release has been signed off and is to be installed</a:t>
            </a:r>
          </a:p>
          <a:p>
            <a:endParaRPr lang="en-GB" altLang="en-US" smtClean="0"/>
          </a:p>
        </p:txBody>
      </p:sp>
      <p:sp>
        <p:nvSpPr>
          <p:cNvPr id="31746" name="Rectangle 2"/>
          <p:cNvSpPr>
            <a:spLocks noGrp="1" noChangeArrowheads="1"/>
          </p:cNvSpPr>
          <p:nvPr>
            <p:ph type="title"/>
          </p:nvPr>
        </p:nvSpPr>
        <p:spPr/>
        <p:txBody>
          <a:bodyPr/>
          <a:lstStyle/>
          <a:p>
            <a:pPr>
              <a:defRPr/>
            </a:pPr>
            <a:r>
              <a:rPr lang="en-GB" smtClean="0"/>
              <a:t>Lagged activities</a:t>
            </a:r>
          </a:p>
        </p:txBody>
      </p:sp>
      <p:sp>
        <p:nvSpPr>
          <p:cNvPr id="11" name="Slide Number Placeholder 4"/>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BEDE84-2F2B-4812-8F8E-6C5519622AC8}" type="slidenum">
              <a:rPr lang="en-US" altLang="en-US"/>
              <a:pPr eaLnBrk="1" hangingPunct="1"/>
              <a:t>13</a:t>
            </a:fld>
            <a:endParaRPr lang="en-US" altLang="en-US"/>
          </a:p>
        </p:txBody>
      </p:sp>
      <p:sp>
        <p:nvSpPr>
          <p:cNvPr id="27653" name="Rectangle 4"/>
          <p:cNvSpPr>
            <a:spLocks noChangeArrowheads="1"/>
          </p:cNvSpPr>
          <p:nvPr/>
        </p:nvSpPr>
        <p:spPr bwMode="auto">
          <a:xfrm>
            <a:off x="1258888" y="4508500"/>
            <a:ext cx="2017712" cy="13684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a:solidFill>
                  <a:schemeClr val="bg1"/>
                </a:solidFill>
              </a:rPr>
              <a:t>Acceptance</a:t>
            </a:r>
          </a:p>
          <a:p>
            <a:pPr algn="ctr" eaLnBrk="1" hangingPunct="1"/>
            <a:r>
              <a:rPr lang="en-GB" altLang="en-US" sz="2400">
                <a:solidFill>
                  <a:schemeClr val="bg1"/>
                </a:solidFill>
              </a:rPr>
              <a:t>testing </a:t>
            </a:r>
          </a:p>
        </p:txBody>
      </p:sp>
      <p:sp>
        <p:nvSpPr>
          <p:cNvPr id="27654" name="Rectangle 6"/>
          <p:cNvSpPr>
            <a:spLocks noChangeArrowheads="1"/>
          </p:cNvSpPr>
          <p:nvPr/>
        </p:nvSpPr>
        <p:spPr bwMode="auto">
          <a:xfrm>
            <a:off x="4932363" y="4508500"/>
            <a:ext cx="2017712" cy="12969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a:solidFill>
                  <a:schemeClr val="bg1"/>
                </a:solidFill>
              </a:rPr>
              <a:t>Install new </a:t>
            </a:r>
          </a:p>
          <a:p>
            <a:pPr algn="ctr" eaLnBrk="1" hangingPunct="1"/>
            <a:r>
              <a:rPr lang="en-GB" altLang="en-US" sz="2400">
                <a:solidFill>
                  <a:schemeClr val="bg1"/>
                </a:solidFill>
              </a:rPr>
              <a:t>release </a:t>
            </a:r>
          </a:p>
        </p:txBody>
      </p:sp>
      <p:sp>
        <p:nvSpPr>
          <p:cNvPr id="27655" name="Line 7"/>
          <p:cNvSpPr>
            <a:spLocks noChangeShapeType="1"/>
          </p:cNvSpPr>
          <p:nvPr/>
        </p:nvSpPr>
        <p:spPr bwMode="auto">
          <a:xfrm>
            <a:off x="3276600" y="5084763"/>
            <a:ext cx="1655763"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6" name="Text Box 8"/>
          <p:cNvSpPr txBox="1">
            <a:spLocks noChangeArrowheads="1"/>
          </p:cNvSpPr>
          <p:nvPr/>
        </p:nvSpPr>
        <p:spPr bwMode="auto">
          <a:xfrm>
            <a:off x="3635375" y="458152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chemeClr val="tx2"/>
                </a:solidFill>
              </a:rPr>
              <a:t>7days</a:t>
            </a:r>
          </a:p>
        </p:txBody>
      </p:sp>
      <p:sp>
        <p:nvSpPr>
          <p:cNvPr id="27657" name="Text Box 9"/>
          <p:cNvSpPr txBox="1">
            <a:spLocks noChangeArrowheads="1"/>
          </p:cNvSpPr>
          <p:nvPr/>
        </p:nvSpPr>
        <p:spPr bwMode="auto">
          <a:xfrm>
            <a:off x="2339975" y="5516563"/>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chemeClr val="bg1"/>
                </a:solidFill>
              </a:rPr>
              <a:t>20 days</a:t>
            </a:r>
          </a:p>
        </p:txBody>
      </p:sp>
      <p:sp>
        <p:nvSpPr>
          <p:cNvPr id="27658" name="Text Box 10"/>
          <p:cNvSpPr txBox="1">
            <a:spLocks noChangeArrowheads="1"/>
          </p:cNvSpPr>
          <p:nvPr/>
        </p:nvSpPr>
        <p:spPr bwMode="auto">
          <a:xfrm>
            <a:off x="6300788" y="5445125"/>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chemeClr val="bg1"/>
                </a:solidFill>
              </a:rPr>
              <a:t>1day</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r>
              <a:rPr lang="en-GB" altLang="en-US" smtClean="0"/>
              <a:t>Finish to start</a:t>
            </a:r>
          </a:p>
          <a:p>
            <a:pPr>
              <a:buFont typeface="Monotype Sorts" pitchFamily="1" charset="2"/>
              <a:buNone/>
            </a:pPr>
            <a:endParaRPr lang="en-GB" altLang="en-US" smtClean="0"/>
          </a:p>
          <a:p>
            <a:pPr>
              <a:buFont typeface="Monotype Sorts" pitchFamily="1" charset="2"/>
              <a:buNone/>
            </a:pPr>
            <a:endParaRPr lang="en-GB" altLang="en-US" smtClean="0"/>
          </a:p>
          <a:p>
            <a:endParaRPr lang="en-GB" altLang="en-US" smtClean="0"/>
          </a:p>
          <a:p>
            <a:r>
              <a:rPr lang="en-GB" altLang="en-US" smtClean="0"/>
              <a:t>Start to start/ Finish to finish</a:t>
            </a:r>
          </a:p>
          <a:p>
            <a:pPr>
              <a:buFont typeface="Monotype Sorts" pitchFamily="1" charset="2"/>
              <a:buNone/>
            </a:pPr>
            <a:endParaRPr lang="en-GB" altLang="en-US" smtClean="0"/>
          </a:p>
        </p:txBody>
      </p:sp>
      <p:sp>
        <p:nvSpPr>
          <p:cNvPr id="32770" name="Rectangle 2"/>
          <p:cNvSpPr>
            <a:spLocks noGrp="1" noChangeArrowheads="1"/>
          </p:cNvSpPr>
          <p:nvPr>
            <p:ph type="title"/>
          </p:nvPr>
        </p:nvSpPr>
        <p:spPr/>
        <p:txBody>
          <a:bodyPr/>
          <a:lstStyle/>
          <a:p>
            <a:pPr>
              <a:defRPr/>
            </a:pPr>
            <a:r>
              <a:rPr lang="en-GB" smtClean="0"/>
              <a:t>Types of links between activities</a:t>
            </a:r>
          </a:p>
        </p:txBody>
      </p:sp>
      <p:sp>
        <p:nvSpPr>
          <p:cNvPr id="20" name="Slide Number Placeholder 4"/>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AB548D-C2A3-4554-8D69-38A4AA51ACCA}" type="slidenum">
              <a:rPr lang="en-US" altLang="en-US"/>
              <a:pPr eaLnBrk="1" hangingPunct="1"/>
              <a:t>14</a:t>
            </a:fld>
            <a:endParaRPr lang="en-US" altLang="en-US"/>
          </a:p>
        </p:txBody>
      </p:sp>
      <p:sp>
        <p:nvSpPr>
          <p:cNvPr id="28677" name="Rectangle 4"/>
          <p:cNvSpPr>
            <a:spLocks noChangeArrowheads="1"/>
          </p:cNvSpPr>
          <p:nvPr/>
        </p:nvSpPr>
        <p:spPr bwMode="auto">
          <a:xfrm>
            <a:off x="971550" y="2492375"/>
            <a:ext cx="2087563" cy="8651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solidFill>
                  <a:schemeClr val="bg1"/>
                </a:solidFill>
              </a:rPr>
              <a:t>Software</a:t>
            </a:r>
          </a:p>
          <a:p>
            <a:pPr algn="ctr" eaLnBrk="1" hangingPunct="1"/>
            <a:r>
              <a:rPr lang="en-GB" altLang="en-US">
                <a:solidFill>
                  <a:schemeClr val="bg1"/>
                </a:solidFill>
              </a:rPr>
              <a:t>development</a:t>
            </a:r>
          </a:p>
        </p:txBody>
      </p:sp>
      <p:sp>
        <p:nvSpPr>
          <p:cNvPr id="28678" name="Rectangle 6"/>
          <p:cNvSpPr>
            <a:spLocks noChangeArrowheads="1"/>
          </p:cNvSpPr>
          <p:nvPr/>
        </p:nvSpPr>
        <p:spPr bwMode="auto">
          <a:xfrm>
            <a:off x="4427538" y="2443163"/>
            <a:ext cx="2160587" cy="914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solidFill>
                  <a:schemeClr val="bg1"/>
                </a:solidFill>
              </a:rPr>
              <a:t>Acceptance testing</a:t>
            </a:r>
          </a:p>
        </p:txBody>
      </p:sp>
      <p:sp>
        <p:nvSpPr>
          <p:cNvPr id="28679" name="Line 8"/>
          <p:cNvSpPr>
            <a:spLocks noChangeShapeType="1"/>
          </p:cNvSpPr>
          <p:nvPr/>
        </p:nvSpPr>
        <p:spPr bwMode="auto">
          <a:xfrm>
            <a:off x="3059113" y="2924175"/>
            <a:ext cx="1368425"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Rectangle 9"/>
          <p:cNvSpPr>
            <a:spLocks noChangeArrowheads="1"/>
          </p:cNvSpPr>
          <p:nvPr/>
        </p:nvSpPr>
        <p:spPr bwMode="auto">
          <a:xfrm>
            <a:off x="3203575" y="4292600"/>
            <a:ext cx="2016125" cy="9366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solidFill>
                  <a:schemeClr val="bg1"/>
                </a:solidFill>
              </a:rPr>
              <a:t>Test prototype</a:t>
            </a:r>
          </a:p>
        </p:txBody>
      </p:sp>
      <p:sp>
        <p:nvSpPr>
          <p:cNvPr id="28681" name="Rectangle 11"/>
          <p:cNvSpPr>
            <a:spLocks noChangeArrowheads="1"/>
          </p:cNvSpPr>
          <p:nvPr/>
        </p:nvSpPr>
        <p:spPr bwMode="auto">
          <a:xfrm>
            <a:off x="3203575" y="5589588"/>
            <a:ext cx="2089150" cy="10080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solidFill>
                  <a:schemeClr val="bg1"/>
                </a:solidFill>
              </a:rPr>
              <a:t>Document</a:t>
            </a:r>
          </a:p>
          <a:p>
            <a:pPr algn="ctr" eaLnBrk="1" hangingPunct="1"/>
            <a:r>
              <a:rPr lang="en-GB" altLang="en-US">
                <a:solidFill>
                  <a:schemeClr val="bg1"/>
                </a:solidFill>
              </a:rPr>
              <a:t>Amendments</a:t>
            </a:r>
          </a:p>
        </p:txBody>
      </p:sp>
      <p:sp>
        <p:nvSpPr>
          <p:cNvPr id="28682" name="Line 13"/>
          <p:cNvSpPr>
            <a:spLocks noChangeShapeType="1"/>
          </p:cNvSpPr>
          <p:nvPr/>
        </p:nvSpPr>
        <p:spPr bwMode="auto">
          <a:xfrm>
            <a:off x="2124075" y="4868863"/>
            <a:ext cx="1079500"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4"/>
          <p:cNvSpPr>
            <a:spLocks noChangeShapeType="1"/>
          </p:cNvSpPr>
          <p:nvPr/>
        </p:nvSpPr>
        <p:spPr bwMode="auto">
          <a:xfrm>
            <a:off x="2700338" y="5084763"/>
            <a:ext cx="0" cy="10080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5"/>
          <p:cNvSpPr>
            <a:spLocks noChangeShapeType="1"/>
          </p:cNvSpPr>
          <p:nvPr/>
        </p:nvSpPr>
        <p:spPr bwMode="auto">
          <a:xfrm>
            <a:off x="2700338" y="6092825"/>
            <a:ext cx="503237"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6"/>
          <p:cNvSpPr>
            <a:spLocks noChangeShapeType="1"/>
          </p:cNvSpPr>
          <p:nvPr/>
        </p:nvSpPr>
        <p:spPr bwMode="auto">
          <a:xfrm>
            <a:off x="2700338" y="5084763"/>
            <a:ext cx="503237"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8"/>
          <p:cNvSpPr>
            <a:spLocks noChangeShapeType="1"/>
          </p:cNvSpPr>
          <p:nvPr/>
        </p:nvSpPr>
        <p:spPr bwMode="auto">
          <a:xfrm>
            <a:off x="5292725" y="6092825"/>
            <a:ext cx="358775" cy="0"/>
          </a:xfrm>
          <a:prstGeom prst="line">
            <a:avLst/>
          </a:prstGeom>
          <a:noFill/>
          <a:ln w="9525">
            <a:solidFill>
              <a:schemeClr val="hlink"/>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8687" name="Line 19"/>
          <p:cNvSpPr>
            <a:spLocks noChangeShapeType="1"/>
          </p:cNvSpPr>
          <p:nvPr/>
        </p:nvSpPr>
        <p:spPr bwMode="auto">
          <a:xfrm flipV="1">
            <a:off x="5651500" y="5084763"/>
            <a:ext cx="0" cy="10080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20"/>
          <p:cNvSpPr>
            <a:spLocks noChangeShapeType="1"/>
          </p:cNvSpPr>
          <p:nvPr/>
        </p:nvSpPr>
        <p:spPr bwMode="auto">
          <a:xfrm flipH="1">
            <a:off x="5219700" y="5084763"/>
            <a:ext cx="43180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21"/>
          <p:cNvSpPr>
            <a:spLocks noChangeShapeType="1"/>
          </p:cNvSpPr>
          <p:nvPr/>
        </p:nvSpPr>
        <p:spPr bwMode="auto">
          <a:xfrm>
            <a:off x="5219700" y="4724400"/>
            <a:ext cx="1368425"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0" name="Text Box 24"/>
          <p:cNvSpPr txBox="1">
            <a:spLocks noChangeArrowheads="1"/>
          </p:cNvSpPr>
          <p:nvPr/>
        </p:nvSpPr>
        <p:spPr bwMode="auto">
          <a:xfrm>
            <a:off x="1908175" y="6092825"/>
            <a:ext cx="74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chemeClr val="tx2"/>
                </a:solidFill>
              </a:rPr>
              <a:t>1 day</a:t>
            </a:r>
          </a:p>
        </p:txBody>
      </p:sp>
      <p:sp>
        <p:nvSpPr>
          <p:cNvPr id="28691" name="Text Box 25"/>
          <p:cNvSpPr txBox="1">
            <a:spLocks noChangeArrowheads="1"/>
          </p:cNvSpPr>
          <p:nvPr/>
        </p:nvSpPr>
        <p:spPr bwMode="auto">
          <a:xfrm>
            <a:off x="5992813" y="5321300"/>
            <a:ext cx="857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chemeClr val="tx2"/>
                </a:solidFill>
              </a:rPr>
              <a:t>2 days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r>
              <a:rPr lang="en-GB" altLang="en-US" dirty="0" smtClean="0"/>
              <a:t>Start to finish</a:t>
            </a:r>
          </a:p>
          <a:p>
            <a:pPr>
              <a:buFont typeface="Monotype Sorts" pitchFamily="1" charset="2"/>
              <a:buNone/>
            </a:pPr>
            <a:endParaRPr lang="en-GB" altLang="en-US" dirty="0" smtClean="0"/>
          </a:p>
        </p:txBody>
      </p:sp>
      <p:sp>
        <p:nvSpPr>
          <p:cNvPr id="33794" name="Rectangle 2"/>
          <p:cNvSpPr>
            <a:spLocks noGrp="1" noChangeArrowheads="1"/>
          </p:cNvSpPr>
          <p:nvPr>
            <p:ph type="title"/>
          </p:nvPr>
        </p:nvSpPr>
        <p:spPr/>
        <p:txBody>
          <a:bodyPr/>
          <a:lstStyle/>
          <a:p>
            <a:pPr>
              <a:defRPr/>
            </a:pPr>
            <a:r>
              <a:rPr lang="en-GB" smtClean="0"/>
              <a:t>Types of links between activities</a:t>
            </a:r>
          </a:p>
        </p:txBody>
      </p:sp>
      <p:sp>
        <p:nvSpPr>
          <p:cNvPr id="13" name="Slide Number Placeholder 4"/>
          <p:cNvSpPr>
            <a:spLocks noGrp="1"/>
          </p:cNvSpPr>
          <p:nvPr>
            <p:ph type="sldNum" sz="quarter" idx="10"/>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E7A1B5-B9B7-4912-846C-B121CB4AAE74}" type="slidenum">
              <a:rPr lang="en-US" altLang="en-US"/>
              <a:pPr eaLnBrk="1" hangingPunct="1"/>
              <a:t>15</a:t>
            </a:fld>
            <a:endParaRPr lang="en-US" altLang="en-US"/>
          </a:p>
        </p:txBody>
      </p:sp>
      <p:sp>
        <p:nvSpPr>
          <p:cNvPr id="29701" name="Rectangle 4"/>
          <p:cNvSpPr>
            <a:spLocks noChangeArrowheads="1"/>
          </p:cNvSpPr>
          <p:nvPr/>
        </p:nvSpPr>
        <p:spPr bwMode="auto">
          <a:xfrm>
            <a:off x="1331913" y="2565400"/>
            <a:ext cx="2016125" cy="10080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solidFill>
                  <a:schemeClr val="bg1"/>
                </a:solidFill>
              </a:rPr>
              <a:t>Operate temporary</a:t>
            </a:r>
          </a:p>
          <a:p>
            <a:pPr algn="ctr" eaLnBrk="1" hangingPunct="1"/>
            <a:r>
              <a:rPr lang="en-GB" altLang="en-US">
                <a:solidFill>
                  <a:schemeClr val="bg1"/>
                </a:solidFill>
              </a:rPr>
              <a:t> system</a:t>
            </a:r>
          </a:p>
        </p:txBody>
      </p:sp>
      <p:sp>
        <p:nvSpPr>
          <p:cNvPr id="29702" name="Rectangle 6"/>
          <p:cNvSpPr>
            <a:spLocks noChangeArrowheads="1"/>
          </p:cNvSpPr>
          <p:nvPr/>
        </p:nvSpPr>
        <p:spPr bwMode="auto">
          <a:xfrm>
            <a:off x="900113" y="4149725"/>
            <a:ext cx="2087562" cy="914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GB" altLang="en-US">
              <a:solidFill>
                <a:schemeClr val="bg1"/>
              </a:solidFill>
            </a:endParaRPr>
          </a:p>
        </p:txBody>
      </p:sp>
      <p:sp>
        <p:nvSpPr>
          <p:cNvPr id="29703" name="Text Box 8"/>
          <p:cNvSpPr txBox="1">
            <a:spLocks noChangeArrowheads="1"/>
          </p:cNvSpPr>
          <p:nvPr/>
        </p:nvSpPr>
        <p:spPr bwMode="auto">
          <a:xfrm>
            <a:off x="950913" y="4313238"/>
            <a:ext cx="180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solidFill>
                  <a:schemeClr val="bg1"/>
                </a:solidFill>
              </a:rPr>
              <a:t>Acceptance test</a:t>
            </a:r>
          </a:p>
          <a:p>
            <a:pPr eaLnBrk="1" hangingPunct="1"/>
            <a:r>
              <a:rPr lang="en-GB" altLang="en-US">
                <a:solidFill>
                  <a:schemeClr val="bg1"/>
                </a:solidFill>
              </a:rPr>
              <a:t>of new system</a:t>
            </a:r>
          </a:p>
        </p:txBody>
      </p:sp>
      <p:sp>
        <p:nvSpPr>
          <p:cNvPr id="29704" name="Text Box 9"/>
          <p:cNvSpPr txBox="1">
            <a:spLocks noChangeArrowheads="1"/>
          </p:cNvSpPr>
          <p:nvPr/>
        </p:nvSpPr>
        <p:spPr bwMode="auto">
          <a:xfrm>
            <a:off x="3832225" y="40973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GB" altLang="en-US"/>
          </a:p>
        </p:txBody>
      </p:sp>
      <p:sp>
        <p:nvSpPr>
          <p:cNvPr id="29705" name="Rectangle 10"/>
          <p:cNvSpPr>
            <a:spLocks noChangeArrowheads="1"/>
          </p:cNvSpPr>
          <p:nvPr/>
        </p:nvSpPr>
        <p:spPr bwMode="auto">
          <a:xfrm>
            <a:off x="3708400" y="4221163"/>
            <a:ext cx="2087563" cy="9144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a:solidFill>
                  <a:schemeClr val="bg1"/>
                </a:solidFill>
              </a:rPr>
              <a:t>Cutover to new </a:t>
            </a:r>
          </a:p>
          <a:p>
            <a:pPr algn="ctr" eaLnBrk="1" hangingPunct="1"/>
            <a:r>
              <a:rPr lang="en-GB" altLang="en-US">
                <a:solidFill>
                  <a:schemeClr val="bg1"/>
                </a:solidFill>
              </a:rPr>
              <a:t>system</a:t>
            </a:r>
          </a:p>
        </p:txBody>
      </p:sp>
      <p:sp>
        <p:nvSpPr>
          <p:cNvPr id="29706" name="Line 12"/>
          <p:cNvSpPr>
            <a:spLocks noChangeShapeType="1"/>
          </p:cNvSpPr>
          <p:nvPr/>
        </p:nvSpPr>
        <p:spPr bwMode="auto">
          <a:xfrm>
            <a:off x="2987675" y="4652963"/>
            <a:ext cx="720725"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07" name="Line 13"/>
          <p:cNvSpPr>
            <a:spLocks noChangeShapeType="1"/>
          </p:cNvSpPr>
          <p:nvPr/>
        </p:nvSpPr>
        <p:spPr bwMode="auto">
          <a:xfrm flipH="1">
            <a:off x="3348038" y="4437063"/>
            <a:ext cx="3603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4"/>
          <p:cNvSpPr>
            <a:spLocks noChangeShapeType="1"/>
          </p:cNvSpPr>
          <p:nvPr/>
        </p:nvSpPr>
        <p:spPr bwMode="auto">
          <a:xfrm flipV="1">
            <a:off x="3348038" y="3573463"/>
            <a:ext cx="0" cy="863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4046483" y="2593340"/>
            <a:ext cx="4572000" cy="1569660"/>
          </a:xfrm>
          <a:prstGeom prst="rect">
            <a:avLst/>
          </a:prstGeom>
        </p:spPr>
        <p:txBody>
          <a:bodyPr>
            <a:spAutoFit/>
          </a:bodyPr>
          <a:lstStyle/>
          <a:p>
            <a:r>
              <a:rPr lang="en-GB" altLang="en-US" sz="2400" dirty="0"/>
              <a:t>when the cutover to the new system takes place, the operation of the temporary system is no longer needed</a:t>
            </a:r>
            <a:endParaRPr lang="en-US" sz="2400" dirty="0"/>
          </a:p>
        </p:txBody>
      </p:sp>
      <p:sp>
        <p:nvSpPr>
          <p:cNvPr id="3" name="Rectangle 2"/>
          <p:cNvSpPr/>
          <p:nvPr/>
        </p:nvSpPr>
        <p:spPr>
          <a:xfrm>
            <a:off x="701675" y="5281012"/>
            <a:ext cx="4572000" cy="830997"/>
          </a:xfrm>
          <a:prstGeom prst="rect">
            <a:avLst/>
          </a:prstGeom>
        </p:spPr>
        <p:txBody>
          <a:bodyPr>
            <a:spAutoFit/>
          </a:bodyPr>
          <a:lstStyle/>
          <a:p>
            <a:r>
              <a:rPr lang="en-GB" altLang="en-US" sz="2400" dirty="0"/>
              <a:t>cutover </a:t>
            </a:r>
            <a:r>
              <a:rPr lang="en-GB" altLang="en-US" sz="2400" dirty="0" smtClean="0"/>
              <a:t>starts  after </a:t>
            </a:r>
            <a:r>
              <a:rPr lang="en-GB" altLang="en-US" sz="2400" dirty="0"/>
              <a:t>acceptance testing</a:t>
            </a:r>
            <a:endParaRPr lang="en-US" sz="24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304800" y="1371600"/>
            <a:ext cx="8534400" cy="5029200"/>
          </a:xfrm>
        </p:spPr>
        <p:txBody>
          <a:bodyPr/>
          <a:lstStyle/>
          <a:p>
            <a:r>
              <a:rPr lang="en-US" altLang="en-US" b="1" dirty="0" smtClean="0"/>
              <a:t>Free slack </a:t>
            </a:r>
            <a:r>
              <a:rPr lang="en-US" altLang="en-US" dirty="0" smtClean="0"/>
              <a:t>or</a:t>
            </a:r>
            <a:r>
              <a:rPr lang="en-US" altLang="en-US" b="1" dirty="0" smtClean="0"/>
              <a:t> free float</a:t>
            </a:r>
            <a:r>
              <a:rPr lang="en-US" altLang="en-US" dirty="0" smtClean="0"/>
              <a:t> is the amount of time an activity can be delayed without delaying the early start of any immediately following activities</a:t>
            </a:r>
          </a:p>
          <a:p>
            <a:endParaRPr lang="en-US" altLang="en-US" dirty="0" smtClean="0"/>
          </a:p>
          <a:p>
            <a:r>
              <a:rPr lang="en-US" altLang="en-US" dirty="0" smtClean="0"/>
              <a:t>A </a:t>
            </a:r>
            <a:r>
              <a:rPr lang="en-US" altLang="en-US" b="1" dirty="0" smtClean="0"/>
              <a:t>forward pass</a:t>
            </a:r>
            <a:r>
              <a:rPr lang="en-US" altLang="en-US" dirty="0" smtClean="0"/>
              <a:t> through the network diagram determines the early start and finish dates</a:t>
            </a:r>
          </a:p>
          <a:p>
            <a:endParaRPr lang="en-US" altLang="en-US" dirty="0" smtClean="0"/>
          </a:p>
          <a:p>
            <a:r>
              <a:rPr lang="en-US" altLang="en-US" dirty="0" smtClean="0"/>
              <a:t>A </a:t>
            </a:r>
            <a:r>
              <a:rPr lang="en-US" altLang="en-US" b="1" dirty="0" smtClean="0"/>
              <a:t>backward pass</a:t>
            </a:r>
            <a:r>
              <a:rPr lang="en-US" altLang="en-US" dirty="0" smtClean="0"/>
              <a:t> determines the late start and finish dates</a:t>
            </a:r>
          </a:p>
        </p:txBody>
      </p:sp>
      <p:sp>
        <p:nvSpPr>
          <p:cNvPr id="45058" name="Rectangle 2"/>
          <p:cNvSpPr>
            <a:spLocks noGrp="1" noChangeArrowheads="1"/>
          </p:cNvSpPr>
          <p:nvPr>
            <p:ph type="title"/>
          </p:nvPr>
        </p:nvSpPr>
        <p:spPr>
          <a:xfrm>
            <a:off x="457200" y="152400"/>
            <a:ext cx="8229600" cy="1143000"/>
          </a:xfrm>
        </p:spPr>
        <p:txBody>
          <a:bodyPr>
            <a:normAutofit fontScale="90000"/>
          </a:bodyPr>
          <a:lstStyle/>
          <a:p>
            <a:pPr>
              <a:defRPr/>
            </a:pPr>
            <a:r>
              <a:rPr lang="en-US" dirty="0" smtClean="0"/>
              <a:t>Using Critical Path Analysis to Make Schedule Trade-offs</a:t>
            </a:r>
          </a:p>
        </p:txBody>
      </p:sp>
      <p:sp>
        <p:nvSpPr>
          <p:cNvPr id="6" name="Slide Number Placeholder 5"/>
          <p:cNvSpPr>
            <a:spLocks noGrp="1"/>
          </p:cNvSpPr>
          <p:nvPr>
            <p:ph type="sldNum" sz="quarter" idx="12"/>
          </p:nvPr>
        </p:nvSpPr>
        <p:spPr>
          <a:xfrm>
            <a:off x="3124200" y="6148388"/>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50ED13B1-91D5-49A3-A5FF-A34086980787}" type="slidenum">
              <a:rPr lang="en-US" altLang="en-US">
                <a:solidFill>
                  <a:srgbClr val="7F7F7F"/>
                </a:solidFill>
                <a:latin typeface="Rage Italic" panose="03070502040507070304" pitchFamily="66" charset="0"/>
              </a:rPr>
              <a:pPr algn="ctr" eaLnBrk="1" hangingPunct="1"/>
              <a:t>16</a:t>
            </a:fld>
            <a:endParaRPr lang="en-US" altLang="en-US">
              <a:solidFill>
                <a:srgbClr val="7F7F7F"/>
              </a:solidFill>
              <a:latin typeface="Rage Italic" panose="03070502040507070304"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04850" y="341313"/>
            <a:ext cx="7772400" cy="814387"/>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CPM Diagram: Example</a:t>
            </a:r>
          </a:p>
        </p:txBody>
      </p:sp>
      <p:graphicFrame>
        <p:nvGraphicFramePr>
          <p:cNvPr id="3" name="Table 2"/>
          <p:cNvGraphicFramePr>
            <a:graphicFrameLocks noGrp="1"/>
          </p:cNvGraphicFramePr>
          <p:nvPr/>
        </p:nvGraphicFramePr>
        <p:xfrm>
          <a:off x="457200" y="1844675"/>
          <a:ext cx="8229600" cy="4464054"/>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96006">
                <a:tc>
                  <a:txBody>
                    <a:bodyPr/>
                    <a:lstStyle/>
                    <a:p>
                      <a:pPr algn="ctr">
                        <a:lnSpc>
                          <a:spcPct val="115000"/>
                        </a:lnSpc>
                        <a:spcAft>
                          <a:spcPts val="0"/>
                        </a:spcAft>
                      </a:pPr>
                      <a:r>
                        <a:rPr lang="en-US" sz="2400" dirty="0">
                          <a:effectLst/>
                          <a:latin typeface="CMU Serif" pitchFamily="50" charset="0"/>
                          <a:ea typeface="CMU Serif" pitchFamily="50" charset="0"/>
                          <a:cs typeface="CMU Serif" pitchFamily="50" charset="0"/>
                        </a:rPr>
                        <a:t>  Activity</a:t>
                      </a:r>
                      <a:endParaRPr lang="en-GB" sz="2400" dirty="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dirty="0">
                          <a:effectLst/>
                          <a:latin typeface="CMU Serif" pitchFamily="50" charset="0"/>
                          <a:ea typeface="CMU Serif" pitchFamily="50" charset="0"/>
                          <a:cs typeface="CMU Serif" pitchFamily="50" charset="0"/>
                        </a:rPr>
                        <a:t>Predecessors</a:t>
                      </a:r>
                      <a:endParaRPr lang="en-GB" sz="2400" dirty="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dirty="0">
                          <a:effectLst/>
                          <a:latin typeface="CMU Serif" pitchFamily="50" charset="0"/>
                          <a:ea typeface="CMU Serif" pitchFamily="50" charset="0"/>
                          <a:cs typeface="CMU Serif" pitchFamily="50" charset="0"/>
                        </a:rPr>
                        <a:t>Time (days)</a:t>
                      </a:r>
                      <a:endParaRPr lang="en-GB" sz="2400" dirty="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0"/>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A</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dirty="0">
                          <a:effectLst/>
                          <a:latin typeface="CMU Serif" pitchFamily="50" charset="0"/>
                          <a:ea typeface="CMU Serif" pitchFamily="50" charset="0"/>
                          <a:cs typeface="CMU Serif" pitchFamily="50" charset="0"/>
                        </a:rPr>
                        <a:t>---</a:t>
                      </a:r>
                      <a:endParaRPr lang="en-GB" sz="2400" dirty="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3</a:t>
                      </a:r>
                      <a:endParaRPr lang="en-GB" sz="240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1"/>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B</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A</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3</a:t>
                      </a:r>
                      <a:endParaRPr lang="en-GB" sz="240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2"/>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C</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A</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2</a:t>
                      </a:r>
                      <a:endParaRPr lang="en-GB" sz="240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3"/>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D</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B</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3</a:t>
                      </a:r>
                      <a:endParaRPr lang="en-GB" sz="240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4"/>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E</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C</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7</a:t>
                      </a:r>
                      <a:endParaRPr lang="en-GB" sz="240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5"/>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F</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B,C</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3</a:t>
                      </a:r>
                      <a:endParaRPr lang="en-GB" sz="240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6"/>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G</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D,E</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6</a:t>
                      </a:r>
                      <a:endParaRPr lang="en-GB" sz="240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7"/>
                  </a:ext>
                </a:extLst>
              </a:tr>
              <a:tr h="496006">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H</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a:effectLst/>
                          <a:latin typeface="CMU Serif" pitchFamily="50" charset="0"/>
                          <a:ea typeface="CMU Serif" pitchFamily="50" charset="0"/>
                          <a:cs typeface="CMU Serif" pitchFamily="50" charset="0"/>
                        </a:rPr>
                        <a:t>C</a:t>
                      </a:r>
                      <a:endParaRPr lang="en-GB" sz="2400">
                        <a:effectLst/>
                        <a:latin typeface="CMU Serif" pitchFamily="50" charset="0"/>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400" dirty="0">
                          <a:effectLst/>
                          <a:latin typeface="CMU Serif" pitchFamily="50" charset="0"/>
                          <a:ea typeface="CMU Serif" pitchFamily="50" charset="0"/>
                          <a:cs typeface="CMU Serif" pitchFamily="50" charset="0"/>
                        </a:rPr>
                        <a:t>2</a:t>
                      </a:r>
                      <a:endParaRPr lang="en-GB" sz="2400" dirty="0">
                        <a:effectLst/>
                        <a:latin typeface="CMU Serif" pitchFamily="50" charset="0"/>
                        <a:ea typeface="CMU Serif" pitchFamily="50" charset="0"/>
                        <a:cs typeface="CMU Serif" pitchFamily="50"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GB" smtClean="0"/>
              <a:t>Activity notation</a:t>
            </a:r>
          </a:p>
        </p:txBody>
      </p:sp>
      <p:graphicFrame>
        <p:nvGraphicFramePr>
          <p:cNvPr id="5" name="Table 4"/>
          <p:cNvGraphicFramePr>
            <a:graphicFrameLocks noGrp="1"/>
          </p:cNvGraphicFramePr>
          <p:nvPr>
            <p:extLst>
              <p:ext uri="{D42A27DB-BD31-4B8C-83A1-F6EECF244321}">
                <p14:modId xmlns:p14="http://schemas.microsoft.com/office/powerpoint/2010/main" val="2978376080"/>
              </p:ext>
            </p:extLst>
          </p:nvPr>
        </p:nvGraphicFramePr>
        <p:xfrm>
          <a:off x="1763713" y="1916113"/>
          <a:ext cx="6096000" cy="1807665"/>
        </p:xfrm>
        <a:graphic>
          <a:graphicData uri="http://schemas.openxmlformats.org/drawingml/2006/table">
            <a:tbl>
              <a:tblPr firstRow="1" bandRow="1">
                <a:tableStyleId>{5DA37D80-6434-44D0-A028-1B22A696006F}</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48791">
                <a:tc>
                  <a:txBody>
                    <a:bodyPr/>
                    <a:lstStyle/>
                    <a:p>
                      <a:pPr algn="ctr"/>
                      <a:r>
                        <a:rPr lang="en-GB" sz="3200" b="0" dirty="0" smtClean="0"/>
                        <a:t>EST</a:t>
                      </a:r>
                      <a:endParaRPr lang="en-GB" sz="3200" b="0" dirty="0"/>
                    </a:p>
                  </a:txBody>
                  <a:tcPr marT="45745" marB="45745"/>
                </a:tc>
                <a:tc>
                  <a:txBody>
                    <a:bodyPr/>
                    <a:lstStyle/>
                    <a:p>
                      <a:pPr algn="ctr"/>
                      <a:r>
                        <a:rPr lang="en-GB" sz="3200" b="0" dirty="0" smtClean="0"/>
                        <a:t>Duration</a:t>
                      </a:r>
                      <a:endParaRPr lang="en-GB" sz="3200" b="0" dirty="0"/>
                    </a:p>
                  </a:txBody>
                  <a:tcPr marT="45745" marB="45745"/>
                </a:tc>
                <a:tc>
                  <a:txBody>
                    <a:bodyPr/>
                    <a:lstStyle/>
                    <a:p>
                      <a:pPr algn="ctr"/>
                      <a:r>
                        <a:rPr lang="en-GB" sz="3200" b="0" dirty="0" smtClean="0"/>
                        <a:t>EFT</a:t>
                      </a:r>
                      <a:endParaRPr lang="en-GB" sz="3200" b="0" dirty="0"/>
                    </a:p>
                  </a:txBody>
                  <a:tcPr marT="45745" marB="45745"/>
                </a:tc>
                <a:extLst>
                  <a:ext uri="{0D108BD9-81ED-4DB2-BD59-A6C34878D82A}">
                    <a16:rowId xmlns:a16="http://schemas.microsoft.com/office/drawing/2014/main" val="10000"/>
                  </a:ext>
                </a:extLst>
              </a:tr>
              <a:tr h="579437">
                <a:tc gridSpan="3">
                  <a:txBody>
                    <a:bodyPr/>
                    <a:lstStyle/>
                    <a:p>
                      <a:pPr algn="ctr"/>
                      <a:r>
                        <a:rPr lang="en-GB" sz="3200" dirty="0" smtClean="0"/>
                        <a:t>Activity</a:t>
                      </a:r>
                      <a:r>
                        <a:rPr lang="en-GB" sz="3200" baseline="0" dirty="0" smtClean="0"/>
                        <a:t> name</a:t>
                      </a:r>
                      <a:endParaRPr lang="en-GB" sz="3200" dirty="0"/>
                    </a:p>
                  </a:txBody>
                  <a:tcPr marT="45745" marB="45745"/>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001"/>
                  </a:ext>
                </a:extLst>
              </a:tr>
              <a:tr h="579437">
                <a:tc>
                  <a:txBody>
                    <a:bodyPr/>
                    <a:lstStyle/>
                    <a:p>
                      <a:pPr algn="ctr"/>
                      <a:r>
                        <a:rPr lang="en-GB" sz="3200" dirty="0" smtClean="0"/>
                        <a:t>LST</a:t>
                      </a:r>
                      <a:endParaRPr lang="en-GB" sz="3200" dirty="0"/>
                    </a:p>
                  </a:txBody>
                  <a:tcPr marT="45745" marB="45745"/>
                </a:tc>
                <a:tc>
                  <a:txBody>
                    <a:bodyPr/>
                    <a:lstStyle/>
                    <a:p>
                      <a:pPr algn="ctr"/>
                      <a:r>
                        <a:rPr lang="en-GB" sz="3200" dirty="0" smtClean="0"/>
                        <a:t>Slack</a:t>
                      </a:r>
                      <a:endParaRPr lang="en-GB" sz="3200" dirty="0"/>
                    </a:p>
                  </a:txBody>
                  <a:tcPr marT="45745" marB="45745"/>
                </a:tc>
                <a:tc>
                  <a:txBody>
                    <a:bodyPr/>
                    <a:lstStyle/>
                    <a:p>
                      <a:pPr algn="ctr"/>
                      <a:r>
                        <a:rPr lang="en-GB" sz="3200" dirty="0" smtClean="0"/>
                        <a:t>LFT</a:t>
                      </a:r>
                      <a:endParaRPr lang="en-GB" sz="3200" dirty="0"/>
                    </a:p>
                  </a:txBody>
                  <a:tcPr marT="45745" marB="45745"/>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79967528"/>
              </p:ext>
            </p:extLst>
          </p:nvPr>
        </p:nvGraphicFramePr>
        <p:xfrm>
          <a:off x="683568" y="3873869"/>
          <a:ext cx="6096000" cy="2651475"/>
        </p:xfrm>
        <a:graphic>
          <a:graphicData uri="http://schemas.openxmlformats.org/drawingml/2006/table">
            <a:tbl>
              <a:tblPr firstRow="1" bandRow="1">
                <a:tableStyleId>{2D5ABB26-0587-4C30-8999-92F81FD0307C}</a:tableStyleId>
              </a:tblPr>
              <a:tblGrid>
                <a:gridCol w="1224136">
                  <a:extLst>
                    <a:ext uri="{9D8B030D-6E8A-4147-A177-3AD203B41FA5}">
                      <a16:colId xmlns:a16="http://schemas.microsoft.com/office/drawing/2014/main" val="20000"/>
                    </a:ext>
                  </a:extLst>
                </a:gridCol>
                <a:gridCol w="4871864">
                  <a:extLst>
                    <a:ext uri="{9D8B030D-6E8A-4147-A177-3AD203B41FA5}">
                      <a16:colId xmlns:a16="http://schemas.microsoft.com/office/drawing/2014/main" val="20001"/>
                    </a:ext>
                  </a:extLst>
                </a:gridCol>
              </a:tblGrid>
              <a:tr h="457091">
                <a:tc>
                  <a:txBody>
                    <a:bodyPr/>
                    <a:lstStyle/>
                    <a:p>
                      <a:r>
                        <a:rPr lang="en-GB" sz="2400" dirty="0" smtClean="0"/>
                        <a:t>EST</a:t>
                      </a:r>
                      <a:endParaRPr lang="en-GB" sz="2400" dirty="0"/>
                    </a:p>
                  </a:txBody>
                  <a:tcPr marT="45709" marB="45709"/>
                </a:tc>
                <a:tc>
                  <a:txBody>
                    <a:bodyPr/>
                    <a:lstStyle/>
                    <a:p>
                      <a:r>
                        <a:rPr lang="en-GB" sz="2400" dirty="0" smtClean="0"/>
                        <a:t>Earliest Start Time</a:t>
                      </a:r>
                      <a:endParaRPr lang="en-GB" sz="2400" dirty="0"/>
                    </a:p>
                  </a:txBody>
                  <a:tcPr marT="45709" marB="45709"/>
                </a:tc>
                <a:extLst>
                  <a:ext uri="{0D108BD9-81ED-4DB2-BD59-A6C34878D82A}">
                    <a16:rowId xmlns:a16="http://schemas.microsoft.com/office/drawing/2014/main" val="10000"/>
                  </a:ext>
                </a:extLst>
              </a:tr>
              <a:tr h="457091">
                <a:tc>
                  <a:txBody>
                    <a:bodyPr/>
                    <a:lstStyle/>
                    <a:p>
                      <a:r>
                        <a:rPr lang="en-GB" sz="2400" dirty="0" smtClean="0"/>
                        <a:t>EFT</a:t>
                      </a:r>
                      <a:endParaRPr lang="en-GB" sz="2400" dirty="0"/>
                    </a:p>
                  </a:txBody>
                  <a:tcPr marT="45709" marB="45709"/>
                </a:tc>
                <a:tc>
                  <a:txBody>
                    <a:bodyPr/>
                    <a:lstStyle/>
                    <a:p>
                      <a:r>
                        <a:rPr lang="en-GB" sz="2400" dirty="0" smtClean="0"/>
                        <a:t>Earliest Finish Time</a:t>
                      </a:r>
                      <a:endParaRPr lang="en-GB" sz="2400" dirty="0"/>
                    </a:p>
                  </a:txBody>
                  <a:tcPr marT="45709" marB="45709"/>
                </a:tc>
                <a:extLst>
                  <a:ext uri="{0D108BD9-81ED-4DB2-BD59-A6C34878D82A}">
                    <a16:rowId xmlns:a16="http://schemas.microsoft.com/office/drawing/2014/main" val="10001"/>
                  </a:ext>
                </a:extLst>
              </a:tr>
              <a:tr h="457091">
                <a:tc>
                  <a:txBody>
                    <a:bodyPr/>
                    <a:lstStyle/>
                    <a:p>
                      <a:r>
                        <a:rPr lang="en-GB" sz="2400" dirty="0" smtClean="0"/>
                        <a:t>LST</a:t>
                      </a:r>
                      <a:endParaRPr lang="en-GB" sz="2400" dirty="0"/>
                    </a:p>
                  </a:txBody>
                  <a:tcPr marT="45709" marB="45709"/>
                </a:tc>
                <a:tc>
                  <a:txBody>
                    <a:bodyPr/>
                    <a:lstStyle/>
                    <a:p>
                      <a:r>
                        <a:rPr lang="en-GB" sz="2400" dirty="0" smtClean="0"/>
                        <a:t>Latest</a:t>
                      </a:r>
                      <a:r>
                        <a:rPr lang="en-GB" sz="2400" baseline="0" dirty="0" smtClean="0"/>
                        <a:t> Start Time</a:t>
                      </a:r>
                      <a:endParaRPr lang="en-GB" sz="2400" dirty="0"/>
                    </a:p>
                  </a:txBody>
                  <a:tcPr marT="45709" marB="45709"/>
                </a:tc>
                <a:extLst>
                  <a:ext uri="{0D108BD9-81ED-4DB2-BD59-A6C34878D82A}">
                    <a16:rowId xmlns:a16="http://schemas.microsoft.com/office/drawing/2014/main" val="10002"/>
                  </a:ext>
                </a:extLst>
              </a:tr>
              <a:tr h="457091">
                <a:tc>
                  <a:txBody>
                    <a:bodyPr/>
                    <a:lstStyle/>
                    <a:p>
                      <a:r>
                        <a:rPr lang="en-GB" sz="2400" dirty="0" smtClean="0"/>
                        <a:t>LFT</a:t>
                      </a:r>
                      <a:endParaRPr lang="en-GB" sz="2400" dirty="0"/>
                    </a:p>
                  </a:txBody>
                  <a:tcPr marT="45709" marB="45709"/>
                </a:tc>
                <a:tc>
                  <a:txBody>
                    <a:bodyPr/>
                    <a:lstStyle/>
                    <a:p>
                      <a:r>
                        <a:rPr lang="en-GB" sz="2400" dirty="0" smtClean="0"/>
                        <a:t>Latest Finish Time</a:t>
                      </a:r>
                      <a:endParaRPr lang="en-GB" sz="2400" dirty="0"/>
                    </a:p>
                  </a:txBody>
                  <a:tcPr marT="45709" marB="45709"/>
                </a:tc>
                <a:extLst>
                  <a:ext uri="{0D108BD9-81ED-4DB2-BD59-A6C34878D82A}">
                    <a16:rowId xmlns:a16="http://schemas.microsoft.com/office/drawing/2014/main" val="10003"/>
                  </a:ext>
                </a:extLst>
              </a:tr>
              <a:tr h="822763">
                <a:tc>
                  <a:txBody>
                    <a:bodyPr/>
                    <a:lstStyle/>
                    <a:p>
                      <a:r>
                        <a:rPr lang="en-GB" sz="2400" dirty="0" smtClean="0"/>
                        <a:t>Slack</a:t>
                      </a:r>
                      <a:endParaRPr lang="en-GB" sz="2400" dirty="0"/>
                    </a:p>
                  </a:txBody>
                  <a:tcPr marT="45709" marB="45709"/>
                </a:tc>
                <a:tc>
                  <a:txBody>
                    <a:bodyPr/>
                    <a:lstStyle/>
                    <a:p>
                      <a:r>
                        <a:rPr lang="en-GB" sz="2400" dirty="0" smtClean="0"/>
                        <a:t>=LFT-EFT or  LST-EST</a:t>
                      </a:r>
                      <a:endParaRPr lang="en-GB" sz="2400" dirty="0"/>
                    </a:p>
                  </a:txBody>
                  <a:tcPr marT="45709" marB="45709"/>
                </a:tc>
                <a:extLst>
                  <a:ext uri="{0D108BD9-81ED-4DB2-BD59-A6C34878D82A}">
                    <a16:rowId xmlns:a16="http://schemas.microsoft.com/office/drawing/2014/main" val="10004"/>
                  </a:ext>
                </a:extLst>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GB" dirty="0" smtClean="0"/>
              <a:t>Activity notation-2</a:t>
            </a:r>
          </a:p>
        </p:txBody>
      </p:sp>
      <p:graphicFrame>
        <p:nvGraphicFramePr>
          <p:cNvPr id="6" name="Table 5"/>
          <p:cNvGraphicFramePr>
            <a:graphicFrameLocks noGrp="1"/>
          </p:cNvGraphicFramePr>
          <p:nvPr>
            <p:extLst>
              <p:ext uri="{D42A27DB-BD31-4B8C-83A1-F6EECF244321}">
                <p14:modId xmlns:p14="http://schemas.microsoft.com/office/powerpoint/2010/main" val="2524400041"/>
              </p:ext>
            </p:extLst>
          </p:nvPr>
        </p:nvGraphicFramePr>
        <p:xfrm>
          <a:off x="1259632" y="3933056"/>
          <a:ext cx="6096000" cy="2651475"/>
        </p:xfrm>
        <a:graphic>
          <a:graphicData uri="http://schemas.openxmlformats.org/drawingml/2006/table">
            <a:tbl>
              <a:tblPr firstRow="1" bandRow="1">
                <a:tableStyleId>{2D5ABB26-0587-4C30-8999-92F81FD0307C}</a:tableStyleId>
              </a:tblPr>
              <a:tblGrid>
                <a:gridCol w="1224136">
                  <a:extLst>
                    <a:ext uri="{9D8B030D-6E8A-4147-A177-3AD203B41FA5}">
                      <a16:colId xmlns:a16="http://schemas.microsoft.com/office/drawing/2014/main" val="20000"/>
                    </a:ext>
                  </a:extLst>
                </a:gridCol>
                <a:gridCol w="4871864">
                  <a:extLst>
                    <a:ext uri="{9D8B030D-6E8A-4147-A177-3AD203B41FA5}">
                      <a16:colId xmlns:a16="http://schemas.microsoft.com/office/drawing/2014/main" val="20001"/>
                    </a:ext>
                  </a:extLst>
                </a:gridCol>
              </a:tblGrid>
              <a:tr h="457091">
                <a:tc>
                  <a:txBody>
                    <a:bodyPr/>
                    <a:lstStyle/>
                    <a:p>
                      <a:r>
                        <a:rPr lang="en-GB" sz="2400" dirty="0" smtClean="0"/>
                        <a:t>EST</a:t>
                      </a:r>
                      <a:endParaRPr lang="en-GB" sz="2400" dirty="0"/>
                    </a:p>
                  </a:txBody>
                  <a:tcPr marT="45709" marB="45709"/>
                </a:tc>
                <a:tc>
                  <a:txBody>
                    <a:bodyPr/>
                    <a:lstStyle/>
                    <a:p>
                      <a:r>
                        <a:rPr lang="en-GB" sz="2400" dirty="0" smtClean="0"/>
                        <a:t>Earliest Start Time</a:t>
                      </a:r>
                      <a:endParaRPr lang="en-GB" sz="2400" dirty="0"/>
                    </a:p>
                  </a:txBody>
                  <a:tcPr marT="45709" marB="45709"/>
                </a:tc>
                <a:extLst>
                  <a:ext uri="{0D108BD9-81ED-4DB2-BD59-A6C34878D82A}">
                    <a16:rowId xmlns:a16="http://schemas.microsoft.com/office/drawing/2014/main" val="10000"/>
                  </a:ext>
                </a:extLst>
              </a:tr>
              <a:tr h="457091">
                <a:tc>
                  <a:txBody>
                    <a:bodyPr/>
                    <a:lstStyle/>
                    <a:p>
                      <a:r>
                        <a:rPr lang="en-GB" sz="2400" dirty="0" smtClean="0"/>
                        <a:t>EFT</a:t>
                      </a:r>
                      <a:endParaRPr lang="en-GB" sz="2400" dirty="0"/>
                    </a:p>
                  </a:txBody>
                  <a:tcPr marT="45709" marB="45709"/>
                </a:tc>
                <a:tc>
                  <a:txBody>
                    <a:bodyPr/>
                    <a:lstStyle/>
                    <a:p>
                      <a:r>
                        <a:rPr lang="en-GB" sz="2400" dirty="0" smtClean="0"/>
                        <a:t>Earliest Finish Time</a:t>
                      </a:r>
                      <a:endParaRPr lang="en-GB" sz="2400" dirty="0"/>
                    </a:p>
                  </a:txBody>
                  <a:tcPr marT="45709" marB="45709"/>
                </a:tc>
                <a:extLst>
                  <a:ext uri="{0D108BD9-81ED-4DB2-BD59-A6C34878D82A}">
                    <a16:rowId xmlns:a16="http://schemas.microsoft.com/office/drawing/2014/main" val="10001"/>
                  </a:ext>
                </a:extLst>
              </a:tr>
              <a:tr h="457091">
                <a:tc>
                  <a:txBody>
                    <a:bodyPr/>
                    <a:lstStyle/>
                    <a:p>
                      <a:r>
                        <a:rPr lang="en-GB" sz="2400" dirty="0" smtClean="0"/>
                        <a:t>LST</a:t>
                      </a:r>
                      <a:endParaRPr lang="en-GB" sz="2400" dirty="0"/>
                    </a:p>
                  </a:txBody>
                  <a:tcPr marT="45709" marB="45709"/>
                </a:tc>
                <a:tc>
                  <a:txBody>
                    <a:bodyPr/>
                    <a:lstStyle/>
                    <a:p>
                      <a:r>
                        <a:rPr lang="en-GB" sz="2400" dirty="0" smtClean="0"/>
                        <a:t>Latest</a:t>
                      </a:r>
                      <a:r>
                        <a:rPr lang="en-GB" sz="2400" baseline="0" dirty="0" smtClean="0"/>
                        <a:t> Start Time</a:t>
                      </a:r>
                      <a:endParaRPr lang="en-GB" sz="2400" dirty="0"/>
                    </a:p>
                  </a:txBody>
                  <a:tcPr marT="45709" marB="45709"/>
                </a:tc>
                <a:extLst>
                  <a:ext uri="{0D108BD9-81ED-4DB2-BD59-A6C34878D82A}">
                    <a16:rowId xmlns:a16="http://schemas.microsoft.com/office/drawing/2014/main" val="10002"/>
                  </a:ext>
                </a:extLst>
              </a:tr>
              <a:tr h="457091">
                <a:tc>
                  <a:txBody>
                    <a:bodyPr/>
                    <a:lstStyle/>
                    <a:p>
                      <a:r>
                        <a:rPr lang="en-GB" sz="2400" dirty="0" smtClean="0"/>
                        <a:t>LFT</a:t>
                      </a:r>
                      <a:endParaRPr lang="en-GB" sz="2400" dirty="0"/>
                    </a:p>
                  </a:txBody>
                  <a:tcPr marT="45709" marB="45709"/>
                </a:tc>
                <a:tc>
                  <a:txBody>
                    <a:bodyPr/>
                    <a:lstStyle/>
                    <a:p>
                      <a:r>
                        <a:rPr lang="en-GB" sz="2400" dirty="0" smtClean="0"/>
                        <a:t>Latest Finish Time</a:t>
                      </a:r>
                      <a:endParaRPr lang="en-GB" sz="2400" dirty="0"/>
                    </a:p>
                  </a:txBody>
                  <a:tcPr marT="45709" marB="45709"/>
                </a:tc>
                <a:extLst>
                  <a:ext uri="{0D108BD9-81ED-4DB2-BD59-A6C34878D82A}">
                    <a16:rowId xmlns:a16="http://schemas.microsoft.com/office/drawing/2014/main" val="10003"/>
                  </a:ext>
                </a:extLst>
              </a:tr>
              <a:tr h="822763">
                <a:tc>
                  <a:txBody>
                    <a:bodyPr/>
                    <a:lstStyle/>
                    <a:p>
                      <a:r>
                        <a:rPr lang="en-GB" sz="2400" dirty="0" smtClean="0"/>
                        <a:t>Slack</a:t>
                      </a:r>
                      <a:endParaRPr lang="en-GB" sz="2400" dirty="0"/>
                    </a:p>
                  </a:txBody>
                  <a:tcPr marT="45709" marB="45709"/>
                </a:tc>
                <a:tc>
                  <a:txBody>
                    <a:bodyPr/>
                    <a:lstStyle/>
                    <a:p>
                      <a:r>
                        <a:rPr lang="en-GB" sz="2400" dirty="0" smtClean="0"/>
                        <a:t>=LFT-EFT or  LST-EST</a:t>
                      </a:r>
                      <a:endParaRPr lang="en-GB" sz="2400" dirty="0"/>
                    </a:p>
                  </a:txBody>
                  <a:tcPr marT="45709" marB="45709"/>
                </a:tc>
                <a:extLst>
                  <a:ext uri="{0D108BD9-81ED-4DB2-BD59-A6C34878D82A}">
                    <a16:rowId xmlns:a16="http://schemas.microsoft.com/office/drawing/2014/main" val="10004"/>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60372019"/>
              </p:ext>
            </p:extLst>
          </p:nvPr>
        </p:nvGraphicFramePr>
        <p:xfrm>
          <a:off x="1187624" y="1594652"/>
          <a:ext cx="7162800" cy="1835714"/>
        </p:xfrm>
        <a:graphic>
          <a:graphicData uri="http://schemas.openxmlformats.org/drawingml/2006/table">
            <a:tbl>
              <a:tblPr firstRow="1" bandRow="1">
                <a:tableStyleId>{5940675A-B579-460E-94D1-54222C63F5DA}</a:tableStyleId>
              </a:tblPr>
              <a:tblGrid>
                <a:gridCol w="2387600">
                  <a:extLst>
                    <a:ext uri="{9D8B030D-6E8A-4147-A177-3AD203B41FA5}">
                      <a16:colId xmlns:a16="http://schemas.microsoft.com/office/drawing/2014/main" val="2574789167"/>
                    </a:ext>
                  </a:extLst>
                </a:gridCol>
                <a:gridCol w="2387600">
                  <a:extLst>
                    <a:ext uri="{9D8B030D-6E8A-4147-A177-3AD203B41FA5}">
                      <a16:colId xmlns:a16="http://schemas.microsoft.com/office/drawing/2014/main" val="29364517"/>
                    </a:ext>
                  </a:extLst>
                </a:gridCol>
                <a:gridCol w="2387600">
                  <a:extLst>
                    <a:ext uri="{9D8B030D-6E8A-4147-A177-3AD203B41FA5}">
                      <a16:colId xmlns:a16="http://schemas.microsoft.com/office/drawing/2014/main" val="1414798523"/>
                    </a:ext>
                  </a:extLst>
                </a:gridCol>
              </a:tblGrid>
              <a:tr h="1114268">
                <a:tc>
                  <a:txBody>
                    <a:bodyPr/>
                    <a:lstStyle/>
                    <a:p>
                      <a:pPr algn="ctr"/>
                      <a:r>
                        <a:rPr lang="en-GB" sz="3200" dirty="0" smtClean="0"/>
                        <a:t>Activity</a:t>
                      </a:r>
                      <a:r>
                        <a:rPr lang="en-GB" sz="3200" baseline="0" dirty="0" smtClean="0"/>
                        <a:t> name</a:t>
                      </a:r>
                      <a:endParaRPr lang="en-GB" sz="3200"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3200" b="0" dirty="0" smtClean="0"/>
                        <a:t>EST</a:t>
                      </a:r>
                      <a:endParaRPr lang="en-GB" sz="3200" b="0"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3200" b="0" dirty="0" smtClean="0"/>
                        <a:t>EFT</a:t>
                      </a:r>
                      <a:endParaRPr lang="en-GB" sz="3200" b="0"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5924794"/>
                  </a:ext>
                </a:extLst>
              </a:tr>
              <a:tr h="721446">
                <a:tc>
                  <a:txBody>
                    <a:bodyPr/>
                    <a:lstStyle/>
                    <a:p>
                      <a:pPr algn="ctr"/>
                      <a:r>
                        <a:rPr lang="en-GB" sz="3200" dirty="0" smtClean="0"/>
                        <a:t>Duration</a:t>
                      </a:r>
                      <a:endParaRPr lang="en-GB" sz="3200"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3200" dirty="0" smtClean="0"/>
                        <a:t>LST</a:t>
                      </a:r>
                      <a:endParaRPr lang="en-GB" sz="3200"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3200" dirty="0" smtClean="0"/>
                        <a:t>LFT</a:t>
                      </a:r>
                      <a:endParaRPr lang="en-GB" sz="3200" dirty="0"/>
                    </a:p>
                  </a:txBody>
                  <a:tcPr marT="45745" marB="4574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1078471"/>
                  </a:ext>
                </a:extLst>
              </a:tr>
            </a:tbl>
          </a:graphicData>
        </a:graphic>
      </p:graphicFrame>
    </p:spTree>
    <p:extLst>
      <p:ext uri="{BB962C8B-B14F-4D97-AF65-F5344CB8AC3E}">
        <p14:creationId xmlns:p14="http://schemas.microsoft.com/office/powerpoint/2010/main" val="32342620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rtlCol="0">
            <a:normAutofit/>
          </a:bodyPr>
          <a:lstStyle/>
          <a:p>
            <a:pPr fontAlgn="auto">
              <a:lnSpc>
                <a:spcPct val="90000"/>
              </a:lnSpc>
              <a:spcAft>
                <a:spcPts val="0"/>
              </a:spcAft>
              <a:defRPr/>
            </a:pPr>
            <a:endParaRPr lang="en-US" dirty="0" smtClean="0">
              <a:solidFill>
                <a:schemeClr val="tx1">
                  <a:lumMod val="75000"/>
                  <a:lumOff val="25000"/>
                </a:schemeClr>
              </a:solidFill>
            </a:endParaRPr>
          </a:p>
          <a:p>
            <a:pPr fontAlgn="auto">
              <a:lnSpc>
                <a:spcPct val="90000"/>
              </a:lnSpc>
              <a:spcAft>
                <a:spcPts val="0"/>
              </a:spcAft>
              <a:buFont typeface="Wingdings" pitchFamily="2" charset="2"/>
              <a:buAutoNum type="arabicPeriod"/>
              <a:defRPr/>
            </a:pPr>
            <a:r>
              <a:rPr lang="en-US" dirty="0" smtClean="0">
                <a:solidFill>
                  <a:schemeClr val="tx1">
                    <a:lumMod val="75000"/>
                    <a:lumOff val="25000"/>
                  </a:schemeClr>
                </a:solidFill>
              </a:rPr>
              <a:t>Work breakdown structure (WBS).</a:t>
            </a:r>
          </a:p>
          <a:p>
            <a:pPr fontAlgn="auto">
              <a:lnSpc>
                <a:spcPct val="90000"/>
              </a:lnSpc>
              <a:spcAft>
                <a:spcPts val="0"/>
              </a:spcAft>
              <a:buFont typeface="Wingdings" pitchFamily="2" charset="2"/>
              <a:buAutoNum type="arabicPeriod"/>
              <a:defRPr/>
            </a:pPr>
            <a:r>
              <a:rPr lang="en-US" dirty="0" smtClean="0">
                <a:solidFill>
                  <a:schemeClr val="tx1">
                    <a:lumMod val="75000"/>
                    <a:lumOff val="25000"/>
                  </a:schemeClr>
                </a:solidFill>
              </a:rPr>
              <a:t>Network:</a:t>
            </a:r>
          </a:p>
          <a:p>
            <a:pPr marL="557784" lvl="1" fontAlgn="auto">
              <a:lnSpc>
                <a:spcPct val="90000"/>
              </a:lnSpc>
              <a:spcAft>
                <a:spcPts val="0"/>
              </a:spcAft>
              <a:defRPr/>
            </a:pPr>
            <a:r>
              <a:rPr lang="en-US" dirty="0" smtClean="0">
                <a:solidFill>
                  <a:schemeClr val="tx1">
                    <a:lumMod val="75000"/>
                    <a:lumOff val="25000"/>
                  </a:schemeClr>
                </a:solidFill>
              </a:rPr>
              <a:t>Arrow scheme.</a:t>
            </a:r>
          </a:p>
          <a:p>
            <a:pPr marL="557784" lvl="1" fontAlgn="auto">
              <a:lnSpc>
                <a:spcPct val="90000"/>
              </a:lnSpc>
              <a:spcAft>
                <a:spcPts val="0"/>
              </a:spcAft>
              <a:defRPr/>
            </a:pPr>
            <a:r>
              <a:rPr lang="en-US" dirty="0" smtClean="0">
                <a:solidFill>
                  <a:schemeClr val="tx1">
                    <a:lumMod val="75000"/>
                    <a:lumOff val="25000"/>
                  </a:schemeClr>
                </a:solidFill>
              </a:rPr>
              <a:t>Node scheme.</a:t>
            </a:r>
          </a:p>
          <a:p>
            <a:pPr marL="557784" lvl="1" fontAlgn="auto">
              <a:lnSpc>
                <a:spcPct val="90000"/>
              </a:lnSpc>
              <a:spcAft>
                <a:spcPts val="0"/>
              </a:spcAft>
              <a:defRPr/>
            </a:pPr>
            <a:r>
              <a:rPr lang="en-US" dirty="0" smtClean="0">
                <a:solidFill>
                  <a:schemeClr val="tx1">
                    <a:lumMod val="75000"/>
                    <a:lumOff val="25000"/>
                  </a:schemeClr>
                </a:solidFill>
              </a:rPr>
              <a:t>Precedence diagram.</a:t>
            </a:r>
          </a:p>
          <a:p>
            <a:pPr marL="557784" lvl="1" fontAlgn="auto">
              <a:lnSpc>
                <a:spcPct val="90000"/>
              </a:lnSpc>
              <a:spcAft>
                <a:spcPts val="0"/>
              </a:spcAft>
              <a:defRPr/>
            </a:pPr>
            <a:r>
              <a:rPr lang="en-US" dirty="0" smtClean="0">
                <a:solidFill>
                  <a:schemeClr val="tx1">
                    <a:lumMod val="75000"/>
                    <a:lumOff val="25000"/>
                  </a:schemeClr>
                </a:solidFill>
              </a:rPr>
              <a:t>Program Evaluation and Review Technique (PERT).</a:t>
            </a:r>
          </a:p>
          <a:p>
            <a:pPr marL="557784" lvl="1" fontAlgn="auto">
              <a:lnSpc>
                <a:spcPct val="90000"/>
              </a:lnSpc>
              <a:spcAft>
                <a:spcPts val="0"/>
              </a:spcAft>
              <a:defRPr/>
            </a:pPr>
            <a:r>
              <a:rPr lang="en-US" dirty="0" smtClean="0">
                <a:solidFill>
                  <a:schemeClr val="tx1">
                    <a:lumMod val="75000"/>
                    <a:lumOff val="25000"/>
                  </a:schemeClr>
                </a:solidFill>
              </a:rPr>
              <a:t>Critical Path Method (CPM).</a:t>
            </a:r>
          </a:p>
          <a:p>
            <a:pPr fontAlgn="auto">
              <a:lnSpc>
                <a:spcPct val="90000"/>
              </a:lnSpc>
              <a:spcAft>
                <a:spcPts val="0"/>
              </a:spcAft>
              <a:buFont typeface="Wingdings" pitchFamily="2" charset="2"/>
              <a:buAutoNum type="arabicPeriod"/>
              <a:defRPr/>
            </a:pPr>
            <a:r>
              <a:rPr lang="en-US" dirty="0" smtClean="0">
                <a:solidFill>
                  <a:schemeClr val="tx1">
                    <a:lumMod val="75000"/>
                    <a:lumOff val="25000"/>
                  </a:schemeClr>
                </a:solidFill>
              </a:rPr>
              <a:t>Gantt chart.</a:t>
            </a:r>
          </a:p>
          <a:p>
            <a:pPr fontAlgn="auto">
              <a:lnSpc>
                <a:spcPct val="90000"/>
              </a:lnSpc>
              <a:spcAft>
                <a:spcPts val="0"/>
              </a:spcAft>
              <a:buFont typeface="Wingdings" pitchFamily="2" charset="2"/>
              <a:buAutoNum type="arabicPeriod"/>
              <a:defRPr/>
            </a:pPr>
            <a:r>
              <a:rPr lang="en-US" dirty="0" smtClean="0">
                <a:solidFill>
                  <a:schemeClr val="tx1">
                    <a:lumMod val="75000"/>
                    <a:lumOff val="25000"/>
                  </a:schemeClr>
                </a:solidFill>
              </a:rPr>
              <a:t>Time / Cost analysis.</a:t>
            </a:r>
          </a:p>
          <a:p>
            <a:pPr fontAlgn="auto">
              <a:lnSpc>
                <a:spcPct val="90000"/>
              </a:lnSpc>
              <a:spcAft>
                <a:spcPts val="0"/>
              </a:spcAft>
              <a:buFont typeface="Wingdings" pitchFamily="2" charset="2"/>
              <a:buAutoNum type="arabicPeriod"/>
              <a:defRPr/>
            </a:pPr>
            <a:r>
              <a:rPr lang="en-US" dirty="0" smtClean="0">
                <a:solidFill>
                  <a:schemeClr val="tx1">
                    <a:lumMod val="75000"/>
                    <a:lumOff val="25000"/>
                  </a:schemeClr>
                </a:solidFill>
              </a:rPr>
              <a:t>Resource  leveling.</a:t>
            </a:r>
          </a:p>
        </p:txBody>
      </p:sp>
      <p:sp>
        <p:nvSpPr>
          <p:cNvPr id="10242" name="Rectangle 2"/>
          <p:cNvSpPr>
            <a:spLocks noGrp="1" noChangeArrowheads="1"/>
          </p:cNvSpPr>
          <p:nvPr>
            <p:ph type="title"/>
          </p:nvPr>
        </p:nvSpPr>
        <p:spPr/>
        <p:txBody>
          <a:bodyPr>
            <a:normAutofit fontScale="90000"/>
          </a:bodyPr>
          <a:lstStyle/>
          <a:p>
            <a:pPr>
              <a:defRPr/>
            </a:pPr>
            <a:r>
              <a:rPr lang="en-US" sz="4000" smtClean="0"/>
              <a:t>Project planning and Scheduling techniques:</a:t>
            </a:r>
          </a:p>
        </p:txBody>
      </p:sp>
      <p:sp>
        <p:nvSpPr>
          <p:cNvPr id="16388" name="Slide Number Placeholder 5"/>
          <p:cNvSpPr>
            <a:spLocks noGrp="1"/>
          </p:cNvSpPr>
          <p:nvPr>
            <p:ph type="sldNum" sz="quarter" idx="10"/>
          </p:nvPr>
        </p:nvSpPr>
        <p:spPr bwMode="auto">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B66D80-532D-45BB-91F6-E6D5846E485C}" type="slidenum">
              <a:rPr lang="ar-SA" altLang="en-US">
                <a:latin typeface="CMU Serif" pitchFamily="50" charset="0"/>
              </a:rPr>
              <a:pPr eaLnBrk="1" hangingPunct="1"/>
              <a:t>2</a:t>
            </a:fld>
            <a:endParaRPr lang="en-US" altLang="en-US">
              <a:latin typeface="CMU Serif" pitchFamily="50"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495300" y="2425700"/>
            <a:ext cx="82486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47" name="Rectangle 2"/>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Example:  Draw the network first</a:t>
            </a:r>
          </a:p>
        </p:txBody>
      </p:sp>
      <p:sp>
        <p:nvSpPr>
          <p:cNvPr id="31748" name="Content Placeholder 1"/>
          <p:cNvSpPr>
            <a:spLocks noGrp="1"/>
          </p:cNvSpPr>
          <p:nvPr>
            <p:ph idx="1"/>
          </p:nvPr>
        </p:nvSpPr>
        <p:spPr/>
        <p:txBody>
          <a:bodyPr/>
          <a:lstStyle/>
          <a:p>
            <a:pPr eaLnBrk="1" hangingPunct="1"/>
            <a:r>
              <a:rPr lang="en-GB" altLang="en-US" smtClean="0"/>
              <a:t>PERT diagram</a:t>
            </a:r>
          </a:p>
          <a:p>
            <a:pPr eaLnBrk="1" hangingPunct="1"/>
            <a:endParaRPr lang="en-GB" altLang="en-US" smtClean="0"/>
          </a:p>
        </p:txBody>
      </p:sp>
      <p:sp>
        <p:nvSpPr>
          <p:cNvPr id="31749" name="Rectangle 4"/>
          <p:cNvSpPr>
            <a:spLocks noChangeArrowheads="1"/>
          </p:cNvSpPr>
          <p:nvPr/>
        </p:nvSpPr>
        <p:spPr bwMode="auto">
          <a:xfrm>
            <a:off x="720725" y="3960813"/>
            <a:ext cx="898525" cy="642937"/>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269" name="Rectangle 5"/>
          <p:cNvSpPr>
            <a:spLocks noChangeArrowheads="1"/>
          </p:cNvSpPr>
          <p:nvPr/>
        </p:nvSpPr>
        <p:spPr bwMode="auto">
          <a:xfrm>
            <a:off x="887413" y="4122738"/>
            <a:ext cx="584200" cy="3381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chemeClr val="bg1"/>
                </a:solidFill>
                <a:effectLst>
                  <a:outerShdw blurRad="38100" dist="38100" dir="2700000" algn="tl">
                    <a:srgbClr val="000000"/>
                  </a:outerShdw>
                </a:effectLst>
                <a:latin typeface="Book Antiqua" pitchFamily="16" charset="0"/>
                <a:cs typeface="+mn-cs"/>
              </a:rPr>
              <a:t>Start</a:t>
            </a:r>
          </a:p>
        </p:txBody>
      </p:sp>
      <p:sp>
        <p:nvSpPr>
          <p:cNvPr id="31751" name="Rectangle 6"/>
          <p:cNvSpPr>
            <a:spLocks noChangeArrowheads="1"/>
          </p:cNvSpPr>
          <p:nvPr/>
        </p:nvSpPr>
        <p:spPr bwMode="auto">
          <a:xfrm>
            <a:off x="7596188" y="4032250"/>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271" name="Rectangle 7"/>
          <p:cNvSpPr>
            <a:spLocks noChangeArrowheads="1"/>
          </p:cNvSpPr>
          <p:nvPr/>
        </p:nvSpPr>
        <p:spPr bwMode="auto">
          <a:xfrm>
            <a:off x="7688263" y="4141788"/>
            <a:ext cx="768350" cy="3381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chemeClr val="bg1"/>
                </a:solidFill>
                <a:effectLst>
                  <a:outerShdw blurRad="38100" dist="38100" dir="2700000" algn="tl">
                    <a:srgbClr val="000000"/>
                  </a:outerShdw>
                </a:effectLst>
                <a:latin typeface="Book Antiqua" pitchFamily="16" charset="0"/>
                <a:cs typeface="+mn-cs"/>
              </a:rPr>
              <a:t>Finish</a:t>
            </a:r>
          </a:p>
        </p:txBody>
      </p:sp>
      <p:grpSp>
        <p:nvGrpSpPr>
          <p:cNvPr id="31753" name="Group 8"/>
          <p:cNvGrpSpPr>
            <a:grpSpLocks/>
          </p:cNvGrpSpPr>
          <p:nvPr/>
        </p:nvGrpSpPr>
        <p:grpSpPr bwMode="auto">
          <a:xfrm>
            <a:off x="4278313" y="5048250"/>
            <a:ext cx="1905000" cy="120650"/>
            <a:chOff x="2695" y="2684"/>
            <a:chExt cx="1200" cy="76"/>
          </a:xfrm>
        </p:grpSpPr>
        <p:sp>
          <p:nvSpPr>
            <p:cNvPr id="35942" name="Line 9"/>
            <p:cNvSpPr>
              <a:spLocks noChangeShapeType="1"/>
            </p:cNvSpPr>
            <p:nvPr/>
          </p:nvSpPr>
          <p:spPr bwMode="auto">
            <a:xfrm>
              <a:off x="2695" y="2723"/>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43" name="Freeform 10"/>
            <p:cNvSpPr>
              <a:spLocks noChangeArrowheads="1"/>
            </p:cNvSpPr>
            <p:nvPr/>
          </p:nvSpPr>
          <p:spPr bwMode="auto">
            <a:xfrm>
              <a:off x="3770" y="2684"/>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54" name="Group 11"/>
          <p:cNvGrpSpPr>
            <a:grpSpLocks/>
          </p:cNvGrpSpPr>
          <p:nvPr/>
        </p:nvGrpSpPr>
        <p:grpSpPr bwMode="auto">
          <a:xfrm>
            <a:off x="4278313" y="2979738"/>
            <a:ext cx="495300" cy="120650"/>
            <a:chOff x="2695" y="1381"/>
            <a:chExt cx="312" cy="76"/>
          </a:xfrm>
        </p:grpSpPr>
        <p:sp>
          <p:nvSpPr>
            <p:cNvPr id="35940" name="Line 12"/>
            <p:cNvSpPr>
              <a:spLocks noChangeShapeType="1"/>
            </p:cNvSpPr>
            <p:nvPr/>
          </p:nvSpPr>
          <p:spPr bwMode="auto">
            <a:xfrm>
              <a:off x="2695" y="1420"/>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41" name="Freeform 13"/>
            <p:cNvSpPr>
              <a:spLocks noChangeArrowheads="1"/>
            </p:cNvSpPr>
            <p:nvPr/>
          </p:nvSpPr>
          <p:spPr bwMode="auto">
            <a:xfrm>
              <a:off x="2879" y="1381"/>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55" name="Group 14"/>
          <p:cNvGrpSpPr>
            <a:grpSpLocks/>
          </p:cNvGrpSpPr>
          <p:nvPr/>
        </p:nvGrpSpPr>
        <p:grpSpPr bwMode="auto">
          <a:xfrm>
            <a:off x="5686425" y="3611563"/>
            <a:ext cx="496888" cy="749300"/>
            <a:chOff x="3582" y="1779"/>
            <a:chExt cx="313" cy="472"/>
          </a:xfrm>
        </p:grpSpPr>
        <p:sp>
          <p:nvSpPr>
            <p:cNvPr id="31842" name="Line 15"/>
            <p:cNvSpPr>
              <a:spLocks noChangeShapeType="1"/>
            </p:cNvSpPr>
            <p:nvPr/>
          </p:nvSpPr>
          <p:spPr bwMode="auto">
            <a:xfrm flipV="1">
              <a:off x="3582" y="1844"/>
              <a:ext cx="271" cy="409"/>
            </a:xfrm>
            <a:prstGeom prst="line">
              <a:avLst/>
            </a:prstGeom>
            <a:noFill/>
            <a:ln w="144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843" name="Freeform 16"/>
            <p:cNvSpPr>
              <a:spLocks noChangeArrowheads="1"/>
            </p:cNvSpPr>
            <p:nvPr/>
          </p:nvSpPr>
          <p:spPr bwMode="auto">
            <a:xfrm>
              <a:off x="3792" y="1779"/>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FFFFFF"/>
            </a:solidFill>
            <a:ln w="9360">
              <a:solidFill>
                <a:srgbClr val="FFFFFF"/>
              </a:solidFill>
              <a:round/>
              <a:headEnd/>
              <a:tailEnd/>
            </a:ln>
          </p:spPr>
          <p:txBody>
            <a:bodyPr wrap="none" anchor="ctr"/>
            <a:lstStyle/>
            <a:p>
              <a:endParaRPr lang="en-US"/>
            </a:p>
          </p:txBody>
        </p:sp>
      </p:grpSp>
      <p:grpSp>
        <p:nvGrpSpPr>
          <p:cNvPr id="31756" name="Group 17"/>
          <p:cNvGrpSpPr>
            <a:grpSpLocks/>
          </p:cNvGrpSpPr>
          <p:nvPr/>
        </p:nvGrpSpPr>
        <p:grpSpPr bwMode="auto">
          <a:xfrm>
            <a:off x="5686425" y="3070225"/>
            <a:ext cx="496888" cy="250825"/>
            <a:chOff x="3582" y="1438"/>
            <a:chExt cx="313" cy="158"/>
          </a:xfrm>
        </p:grpSpPr>
        <p:sp>
          <p:nvSpPr>
            <p:cNvPr id="35936" name="Line 18"/>
            <p:cNvSpPr>
              <a:spLocks noChangeShapeType="1"/>
            </p:cNvSpPr>
            <p:nvPr/>
          </p:nvSpPr>
          <p:spPr bwMode="auto">
            <a:xfrm>
              <a:off x="3582" y="1438"/>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37" name="Freeform 19"/>
            <p:cNvSpPr>
              <a:spLocks noChangeArrowheads="1"/>
            </p:cNvSpPr>
            <p:nvPr/>
          </p:nvSpPr>
          <p:spPr bwMode="auto">
            <a:xfrm>
              <a:off x="3762" y="1504"/>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57" name="Group 20"/>
          <p:cNvGrpSpPr>
            <a:grpSpLocks/>
          </p:cNvGrpSpPr>
          <p:nvPr/>
        </p:nvGrpSpPr>
        <p:grpSpPr bwMode="auto">
          <a:xfrm>
            <a:off x="1625600" y="4216400"/>
            <a:ext cx="496888" cy="120650"/>
            <a:chOff x="1024" y="2160"/>
            <a:chExt cx="313" cy="76"/>
          </a:xfrm>
        </p:grpSpPr>
        <p:sp>
          <p:nvSpPr>
            <p:cNvPr id="35934" name="Line 21"/>
            <p:cNvSpPr>
              <a:spLocks noChangeShapeType="1"/>
            </p:cNvSpPr>
            <p:nvPr/>
          </p:nvSpPr>
          <p:spPr bwMode="auto">
            <a:xfrm>
              <a:off x="1024" y="2199"/>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35" name="Freeform 22"/>
            <p:cNvSpPr>
              <a:spLocks noChangeArrowheads="1"/>
            </p:cNvSpPr>
            <p:nvPr/>
          </p:nvSpPr>
          <p:spPr bwMode="auto">
            <a:xfrm>
              <a:off x="1208" y="2160"/>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58" name="Group 23"/>
          <p:cNvGrpSpPr>
            <a:grpSpLocks/>
          </p:cNvGrpSpPr>
          <p:nvPr/>
        </p:nvGrpSpPr>
        <p:grpSpPr bwMode="auto">
          <a:xfrm>
            <a:off x="5686425" y="3860800"/>
            <a:ext cx="1905000" cy="431800"/>
            <a:chOff x="3582" y="1936"/>
            <a:chExt cx="1200" cy="272"/>
          </a:xfrm>
        </p:grpSpPr>
        <p:sp>
          <p:nvSpPr>
            <p:cNvPr id="35932" name="Line 24"/>
            <p:cNvSpPr>
              <a:spLocks noChangeShapeType="1"/>
            </p:cNvSpPr>
            <p:nvPr/>
          </p:nvSpPr>
          <p:spPr bwMode="auto">
            <a:xfrm>
              <a:off x="3582" y="1936"/>
              <a:ext cx="1136" cy="24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33" name="Freeform 25"/>
            <p:cNvSpPr>
              <a:spLocks noChangeArrowheads="1"/>
            </p:cNvSpPr>
            <p:nvPr/>
          </p:nvSpPr>
          <p:spPr bwMode="auto">
            <a:xfrm>
              <a:off x="4649" y="2135"/>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59" name="Group 26"/>
          <p:cNvGrpSpPr>
            <a:grpSpLocks/>
          </p:cNvGrpSpPr>
          <p:nvPr/>
        </p:nvGrpSpPr>
        <p:grpSpPr bwMode="auto">
          <a:xfrm>
            <a:off x="7096125" y="3613150"/>
            <a:ext cx="495300" cy="415925"/>
            <a:chOff x="4470" y="1780"/>
            <a:chExt cx="312" cy="262"/>
          </a:xfrm>
        </p:grpSpPr>
        <p:sp>
          <p:nvSpPr>
            <p:cNvPr id="35930" name="Line 27"/>
            <p:cNvSpPr>
              <a:spLocks noChangeShapeType="1"/>
            </p:cNvSpPr>
            <p:nvPr/>
          </p:nvSpPr>
          <p:spPr bwMode="auto">
            <a:xfrm>
              <a:off x="4470" y="1780"/>
              <a:ext cx="248" cy="20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31" name="Freeform 28"/>
            <p:cNvSpPr>
              <a:spLocks noChangeArrowheads="1"/>
            </p:cNvSpPr>
            <p:nvPr/>
          </p:nvSpPr>
          <p:spPr bwMode="auto">
            <a:xfrm>
              <a:off x="4660" y="1930"/>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60" name="Group 29"/>
          <p:cNvGrpSpPr>
            <a:grpSpLocks/>
          </p:cNvGrpSpPr>
          <p:nvPr/>
        </p:nvGrpSpPr>
        <p:grpSpPr bwMode="auto">
          <a:xfrm>
            <a:off x="3035300" y="3360738"/>
            <a:ext cx="330200" cy="665162"/>
            <a:chOff x="1912" y="1621"/>
            <a:chExt cx="208" cy="419"/>
          </a:xfrm>
        </p:grpSpPr>
        <p:sp>
          <p:nvSpPr>
            <p:cNvPr id="35928" name="Line 30"/>
            <p:cNvSpPr>
              <a:spLocks noChangeShapeType="1"/>
            </p:cNvSpPr>
            <p:nvPr/>
          </p:nvSpPr>
          <p:spPr bwMode="auto">
            <a:xfrm flipV="1">
              <a:off x="1912" y="1687"/>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29" name="Freeform 31"/>
            <p:cNvSpPr>
              <a:spLocks noChangeArrowheads="1"/>
            </p:cNvSpPr>
            <p:nvPr/>
          </p:nvSpPr>
          <p:spPr bwMode="auto">
            <a:xfrm>
              <a:off x="2029" y="1621"/>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61" name="Group 32"/>
          <p:cNvGrpSpPr>
            <a:grpSpLocks/>
          </p:cNvGrpSpPr>
          <p:nvPr/>
        </p:nvGrpSpPr>
        <p:grpSpPr bwMode="auto">
          <a:xfrm>
            <a:off x="4278313" y="3362325"/>
            <a:ext cx="495300" cy="250825"/>
            <a:chOff x="2695" y="1622"/>
            <a:chExt cx="312" cy="158"/>
          </a:xfrm>
        </p:grpSpPr>
        <p:sp>
          <p:nvSpPr>
            <p:cNvPr id="35926" name="Line 33"/>
            <p:cNvSpPr>
              <a:spLocks noChangeShapeType="1"/>
            </p:cNvSpPr>
            <p:nvPr/>
          </p:nvSpPr>
          <p:spPr bwMode="auto">
            <a:xfrm>
              <a:off x="2695" y="1622"/>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27" name="Freeform 34"/>
            <p:cNvSpPr>
              <a:spLocks noChangeArrowheads="1"/>
            </p:cNvSpPr>
            <p:nvPr/>
          </p:nvSpPr>
          <p:spPr bwMode="auto">
            <a:xfrm>
              <a:off x="2874" y="1688"/>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62" name="Group 35"/>
          <p:cNvGrpSpPr>
            <a:grpSpLocks/>
          </p:cNvGrpSpPr>
          <p:nvPr/>
        </p:nvGrpSpPr>
        <p:grpSpPr bwMode="auto">
          <a:xfrm>
            <a:off x="3035300" y="4529138"/>
            <a:ext cx="330200" cy="331787"/>
            <a:chOff x="1912" y="2357"/>
            <a:chExt cx="208" cy="209"/>
          </a:xfrm>
        </p:grpSpPr>
        <p:sp>
          <p:nvSpPr>
            <p:cNvPr id="35924" name="Line 36"/>
            <p:cNvSpPr>
              <a:spLocks noChangeShapeType="1"/>
            </p:cNvSpPr>
            <p:nvPr/>
          </p:nvSpPr>
          <p:spPr bwMode="auto">
            <a:xfrm>
              <a:off x="1912" y="2357"/>
              <a:ext cx="143" cy="143"/>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25" name="Freeform 37"/>
            <p:cNvSpPr>
              <a:spLocks noChangeArrowheads="1"/>
            </p:cNvSpPr>
            <p:nvPr/>
          </p:nvSpPr>
          <p:spPr bwMode="auto">
            <a:xfrm>
              <a:off x="2002" y="2448"/>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63" name="Group 38"/>
          <p:cNvGrpSpPr>
            <a:grpSpLocks/>
          </p:cNvGrpSpPr>
          <p:nvPr/>
        </p:nvGrpSpPr>
        <p:grpSpPr bwMode="auto">
          <a:xfrm>
            <a:off x="7096125" y="4525963"/>
            <a:ext cx="495300" cy="334962"/>
            <a:chOff x="4470" y="2355"/>
            <a:chExt cx="312" cy="211"/>
          </a:xfrm>
        </p:grpSpPr>
        <p:sp>
          <p:nvSpPr>
            <p:cNvPr id="35922" name="Line 39"/>
            <p:cNvSpPr>
              <a:spLocks noChangeShapeType="1"/>
            </p:cNvSpPr>
            <p:nvPr/>
          </p:nvSpPr>
          <p:spPr bwMode="auto">
            <a:xfrm flipV="1">
              <a:off x="4470" y="2400"/>
              <a:ext cx="248" cy="16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23" name="Freeform 40"/>
            <p:cNvSpPr>
              <a:spLocks noChangeArrowheads="1"/>
            </p:cNvSpPr>
            <p:nvPr/>
          </p:nvSpPr>
          <p:spPr bwMode="auto">
            <a:xfrm>
              <a:off x="4655" y="2355"/>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64" name="Group 41"/>
          <p:cNvGrpSpPr>
            <a:grpSpLocks/>
          </p:cNvGrpSpPr>
          <p:nvPr/>
        </p:nvGrpSpPr>
        <p:grpSpPr bwMode="auto">
          <a:xfrm>
            <a:off x="4278313" y="4110038"/>
            <a:ext cx="495300" cy="747712"/>
            <a:chOff x="2695" y="2093"/>
            <a:chExt cx="312" cy="471"/>
          </a:xfrm>
        </p:grpSpPr>
        <p:sp>
          <p:nvSpPr>
            <p:cNvPr id="35920" name="Line 42"/>
            <p:cNvSpPr>
              <a:spLocks noChangeShapeType="1"/>
            </p:cNvSpPr>
            <p:nvPr/>
          </p:nvSpPr>
          <p:spPr bwMode="auto">
            <a:xfrm flipV="1">
              <a:off x="2695" y="2158"/>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21" name="Freeform 43"/>
            <p:cNvSpPr>
              <a:spLocks noChangeArrowheads="1"/>
            </p:cNvSpPr>
            <p:nvPr/>
          </p:nvSpPr>
          <p:spPr bwMode="auto">
            <a:xfrm>
              <a:off x="2905" y="2093"/>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1765" name="Group 44"/>
          <p:cNvGrpSpPr>
            <a:grpSpLocks/>
          </p:cNvGrpSpPr>
          <p:nvPr/>
        </p:nvGrpSpPr>
        <p:grpSpPr bwMode="auto">
          <a:xfrm>
            <a:off x="4278313" y="4859338"/>
            <a:ext cx="495300" cy="249237"/>
            <a:chOff x="2695" y="2565"/>
            <a:chExt cx="312" cy="157"/>
          </a:xfrm>
        </p:grpSpPr>
        <p:sp>
          <p:nvSpPr>
            <p:cNvPr id="35918" name="Line 45"/>
            <p:cNvSpPr>
              <a:spLocks noChangeShapeType="1"/>
            </p:cNvSpPr>
            <p:nvPr/>
          </p:nvSpPr>
          <p:spPr bwMode="auto">
            <a:xfrm flipV="1">
              <a:off x="2695" y="2598"/>
              <a:ext cx="248" cy="126"/>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5919" name="Freeform 46"/>
            <p:cNvSpPr>
              <a:spLocks noChangeArrowheads="1"/>
            </p:cNvSpPr>
            <p:nvPr/>
          </p:nvSpPr>
          <p:spPr bwMode="auto">
            <a:xfrm>
              <a:off x="2874" y="2565"/>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1766" name="Rectangle 47"/>
          <p:cNvSpPr>
            <a:spLocks noChangeArrowheads="1"/>
          </p:cNvSpPr>
          <p:nvPr/>
        </p:nvSpPr>
        <p:spPr bwMode="auto">
          <a:xfrm>
            <a:off x="3697288" y="27066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67" name="Rectangle 48"/>
          <p:cNvSpPr>
            <a:spLocks noChangeArrowheads="1"/>
          </p:cNvSpPr>
          <p:nvPr/>
        </p:nvSpPr>
        <p:spPr bwMode="auto">
          <a:xfrm>
            <a:off x="3959225" y="28289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768" name="Rectangle 49"/>
          <p:cNvSpPr>
            <a:spLocks noChangeArrowheads="1"/>
          </p:cNvSpPr>
          <p:nvPr/>
        </p:nvSpPr>
        <p:spPr bwMode="auto">
          <a:xfrm>
            <a:off x="3697288" y="30416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69" name="Rectangle 50"/>
          <p:cNvSpPr>
            <a:spLocks noChangeArrowheads="1"/>
          </p:cNvSpPr>
          <p:nvPr/>
        </p:nvSpPr>
        <p:spPr bwMode="auto">
          <a:xfrm>
            <a:off x="3387725" y="27066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15" name="Rectangle 51"/>
          <p:cNvSpPr>
            <a:spLocks noChangeArrowheads="1"/>
          </p:cNvSpPr>
          <p:nvPr/>
        </p:nvSpPr>
        <p:spPr bwMode="auto">
          <a:xfrm>
            <a:off x="3486150" y="2743200"/>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chemeClr val="bg1"/>
                </a:solidFill>
                <a:effectLst>
                  <a:outerShdw blurRad="38100" dist="38100" dir="2700000" algn="tl">
                    <a:srgbClr val="000000"/>
                  </a:outerShdw>
                </a:effectLst>
                <a:latin typeface="Book Antiqua" pitchFamily="16" charset="0"/>
                <a:cs typeface="+mn-cs"/>
              </a:rPr>
              <a:t>B</a:t>
            </a:r>
          </a:p>
        </p:txBody>
      </p:sp>
      <p:sp>
        <p:nvSpPr>
          <p:cNvPr id="31771" name="Rectangle 52"/>
          <p:cNvSpPr>
            <a:spLocks noChangeArrowheads="1"/>
          </p:cNvSpPr>
          <p:nvPr/>
        </p:nvSpPr>
        <p:spPr bwMode="auto">
          <a:xfrm>
            <a:off x="3387725" y="30416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17" name="Rectangle 53"/>
          <p:cNvSpPr>
            <a:spLocks noChangeArrowheads="1"/>
          </p:cNvSpPr>
          <p:nvPr/>
        </p:nvSpPr>
        <p:spPr bwMode="auto">
          <a:xfrm>
            <a:off x="3495675" y="30797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chemeClr val="bg1"/>
                </a:solidFill>
                <a:effectLst>
                  <a:outerShdw blurRad="38100" dist="38100" dir="2700000" algn="tl">
                    <a:srgbClr val="000000"/>
                  </a:outerShdw>
                </a:effectLst>
                <a:latin typeface="Book Antiqua" pitchFamily="16" charset="0"/>
                <a:cs typeface="+mn-cs"/>
              </a:rPr>
              <a:t>3</a:t>
            </a:r>
          </a:p>
        </p:txBody>
      </p:sp>
      <p:sp>
        <p:nvSpPr>
          <p:cNvPr id="31773" name="Rectangle 54"/>
          <p:cNvSpPr>
            <a:spLocks noChangeArrowheads="1"/>
          </p:cNvSpPr>
          <p:nvPr/>
        </p:nvSpPr>
        <p:spPr bwMode="auto">
          <a:xfrm>
            <a:off x="5092700" y="270192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74" name="Rectangle 55"/>
          <p:cNvSpPr>
            <a:spLocks noChangeArrowheads="1"/>
          </p:cNvSpPr>
          <p:nvPr/>
        </p:nvSpPr>
        <p:spPr bwMode="auto">
          <a:xfrm>
            <a:off x="5354638" y="28241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775" name="Rectangle 56"/>
          <p:cNvSpPr>
            <a:spLocks noChangeArrowheads="1"/>
          </p:cNvSpPr>
          <p:nvPr/>
        </p:nvSpPr>
        <p:spPr bwMode="auto">
          <a:xfrm>
            <a:off x="5092700" y="303688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76" name="Rectangle 57"/>
          <p:cNvSpPr>
            <a:spLocks noChangeArrowheads="1"/>
          </p:cNvSpPr>
          <p:nvPr/>
        </p:nvSpPr>
        <p:spPr bwMode="auto">
          <a:xfrm>
            <a:off x="4783138" y="270192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22" name="Rectangle 58"/>
          <p:cNvSpPr>
            <a:spLocks noChangeArrowheads="1"/>
          </p:cNvSpPr>
          <p:nvPr/>
        </p:nvSpPr>
        <p:spPr bwMode="auto">
          <a:xfrm>
            <a:off x="4852988" y="2752725"/>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chemeClr val="bg1"/>
                </a:solidFill>
                <a:effectLst>
                  <a:outerShdw blurRad="38100" dist="38100" dir="2700000" algn="tl">
                    <a:srgbClr val="000000"/>
                  </a:outerShdw>
                </a:effectLst>
                <a:latin typeface="Book Antiqua" pitchFamily="16" charset="0"/>
                <a:cs typeface="+mn-cs"/>
              </a:rPr>
              <a:t>D</a:t>
            </a:r>
          </a:p>
        </p:txBody>
      </p:sp>
      <p:sp>
        <p:nvSpPr>
          <p:cNvPr id="31778" name="Rectangle 59"/>
          <p:cNvSpPr>
            <a:spLocks noChangeArrowheads="1"/>
          </p:cNvSpPr>
          <p:nvPr/>
        </p:nvSpPr>
        <p:spPr bwMode="auto">
          <a:xfrm>
            <a:off x="4783138" y="303688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24" name="Rectangle 60"/>
          <p:cNvSpPr>
            <a:spLocks noChangeArrowheads="1"/>
          </p:cNvSpPr>
          <p:nvPr/>
        </p:nvSpPr>
        <p:spPr bwMode="auto">
          <a:xfrm>
            <a:off x="4876800" y="307498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bg1"/>
                </a:solidFill>
                <a:effectLst>
                  <a:outerShdw blurRad="38100" dist="38100" dir="2700000" algn="tl">
                    <a:srgbClr val="000000"/>
                  </a:outerShdw>
                </a:effectLst>
                <a:latin typeface="Book Antiqua" pitchFamily="16" charset="0"/>
                <a:cs typeface="+mn-cs"/>
              </a:rPr>
              <a:t>3</a:t>
            </a:r>
          </a:p>
        </p:txBody>
      </p:sp>
      <p:sp>
        <p:nvSpPr>
          <p:cNvPr id="31780" name="Rectangle 61"/>
          <p:cNvSpPr>
            <a:spLocks noChangeArrowheads="1"/>
          </p:cNvSpPr>
          <p:nvPr/>
        </p:nvSpPr>
        <p:spPr bwMode="auto">
          <a:xfrm>
            <a:off x="2449513" y="394493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81" name="Rectangle 62"/>
          <p:cNvSpPr>
            <a:spLocks noChangeArrowheads="1"/>
          </p:cNvSpPr>
          <p:nvPr/>
        </p:nvSpPr>
        <p:spPr bwMode="auto">
          <a:xfrm>
            <a:off x="2711450" y="40671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782" name="Rectangle 63"/>
          <p:cNvSpPr>
            <a:spLocks noChangeArrowheads="1"/>
          </p:cNvSpPr>
          <p:nvPr/>
        </p:nvSpPr>
        <p:spPr bwMode="auto">
          <a:xfrm>
            <a:off x="2449513" y="427990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83" name="Rectangle 64"/>
          <p:cNvSpPr>
            <a:spLocks noChangeArrowheads="1"/>
          </p:cNvSpPr>
          <p:nvPr/>
        </p:nvSpPr>
        <p:spPr bwMode="auto">
          <a:xfrm>
            <a:off x="2139950" y="394493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29" name="Rectangle 65"/>
          <p:cNvSpPr>
            <a:spLocks noChangeArrowheads="1"/>
          </p:cNvSpPr>
          <p:nvPr/>
        </p:nvSpPr>
        <p:spPr bwMode="auto">
          <a:xfrm>
            <a:off x="2208213" y="3981450"/>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chemeClr val="bg1"/>
                </a:solidFill>
                <a:effectLst>
                  <a:outerShdw blurRad="38100" dist="38100" dir="2700000" algn="tl">
                    <a:srgbClr val="000000"/>
                  </a:outerShdw>
                </a:effectLst>
                <a:latin typeface="Book Antiqua" pitchFamily="16" charset="0"/>
                <a:cs typeface="+mn-cs"/>
              </a:rPr>
              <a:t>A</a:t>
            </a:r>
          </a:p>
        </p:txBody>
      </p:sp>
      <p:sp>
        <p:nvSpPr>
          <p:cNvPr id="31785" name="Rectangle 66"/>
          <p:cNvSpPr>
            <a:spLocks noChangeArrowheads="1"/>
          </p:cNvSpPr>
          <p:nvPr/>
        </p:nvSpPr>
        <p:spPr bwMode="auto">
          <a:xfrm>
            <a:off x="2139950" y="427990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31" name="Rectangle 67"/>
          <p:cNvSpPr>
            <a:spLocks noChangeArrowheads="1"/>
          </p:cNvSpPr>
          <p:nvPr/>
        </p:nvSpPr>
        <p:spPr bwMode="auto">
          <a:xfrm>
            <a:off x="2247900" y="431800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bg1"/>
                </a:solidFill>
                <a:effectLst>
                  <a:outerShdw blurRad="38100" dist="38100" dir="2700000" algn="tl">
                    <a:srgbClr val="000000"/>
                  </a:outerShdw>
                </a:effectLst>
                <a:latin typeface="Book Antiqua" pitchFamily="16" charset="0"/>
                <a:cs typeface="+mn-cs"/>
              </a:rPr>
              <a:t>3</a:t>
            </a:r>
          </a:p>
        </p:txBody>
      </p:sp>
      <p:sp>
        <p:nvSpPr>
          <p:cNvPr id="31787" name="Rectangle 68"/>
          <p:cNvSpPr>
            <a:spLocks noChangeArrowheads="1"/>
          </p:cNvSpPr>
          <p:nvPr/>
        </p:nvSpPr>
        <p:spPr bwMode="auto">
          <a:xfrm>
            <a:off x="3692525" y="475932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88" name="Rectangle 69"/>
          <p:cNvSpPr>
            <a:spLocks noChangeArrowheads="1"/>
          </p:cNvSpPr>
          <p:nvPr/>
        </p:nvSpPr>
        <p:spPr bwMode="auto">
          <a:xfrm>
            <a:off x="3954463" y="48815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789" name="Rectangle 70"/>
          <p:cNvSpPr>
            <a:spLocks noChangeArrowheads="1"/>
          </p:cNvSpPr>
          <p:nvPr/>
        </p:nvSpPr>
        <p:spPr bwMode="auto">
          <a:xfrm>
            <a:off x="3692525" y="509428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90" name="Rectangle 71"/>
          <p:cNvSpPr>
            <a:spLocks noChangeArrowheads="1"/>
          </p:cNvSpPr>
          <p:nvPr/>
        </p:nvSpPr>
        <p:spPr bwMode="auto">
          <a:xfrm>
            <a:off x="3382963" y="475932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36" name="Rectangle 72"/>
          <p:cNvSpPr>
            <a:spLocks noChangeArrowheads="1"/>
          </p:cNvSpPr>
          <p:nvPr/>
        </p:nvSpPr>
        <p:spPr bwMode="auto">
          <a:xfrm>
            <a:off x="3467100" y="4795838"/>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chemeClr val="bg1"/>
                </a:solidFill>
                <a:effectLst>
                  <a:outerShdw blurRad="38100" dist="38100" dir="2700000" algn="tl">
                    <a:srgbClr val="000000"/>
                  </a:outerShdw>
                </a:effectLst>
                <a:latin typeface="Book Antiqua" pitchFamily="16" charset="0"/>
                <a:cs typeface="+mn-cs"/>
              </a:rPr>
              <a:t>C</a:t>
            </a:r>
          </a:p>
        </p:txBody>
      </p:sp>
      <p:sp>
        <p:nvSpPr>
          <p:cNvPr id="31792" name="Rectangle 73"/>
          <p:cNvSpPr>
            <a:spLocks noChangeArrowheads="1"/>
          </p:cNvSpPr>
          <p:nvPr/>
        </p:nvSpPr>
        <p:spPr bwMode="auto">
          <a:xfrm>
            <a:off x="3382963" y="509428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38" name="Rectangle 74"/>
          <p:cNvSpPr>
            <a:spLocks noChangeArrowheads="1"/>
          </p:cNvSpPr>
          <p:nvPr/>
        </p:nvSpPr>
        <p:spPr bwMode="auto">
          <a:xfrm>
            <a:off x="3476625" y="513238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bg1"/>
                </a:solidFill>
                <a:effectLst>
                  <a:outerShdw blurRad="38100" dist="38100" dir="2700000" algn="tl">
                    <a:srgbClr val="000000"/>
                  </a:outerShdw>
                </a:effectLst>
                <a:latin typeface="Book Antiqua" pitchFamily="16" charset="0"/>
                <a:cs typeface="+mn-cs"/>
              </a:rPr>
              <a:t>2</a:t>
            </a:r>
          </a:p>
        </p:txBody>
      </p:sp>
      <p:sp>
        <p:nvSpPr>
          <p:cNvPr id="31794" name="Rectangle 75"/>
          <p:cNvSpPr>
            <a:spLocks noChangeArrowheads="1"/>
          </p:cNvSpPr>
          <p:nvPr/>
        </p:nvSpPr>
        <p:spPr bwMode="auto">
          <a:xfrm>
            <a:off x="6507163" y="310197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95" name="Rectangle 76"/>
          <p:cNvSpPr>
            <a:spLocks noChangeArrowheads="1"/>
          </p:cNvSpPr>
          <p:nvPr/>
        </p:nvSpPr>
        <p:spPr bwMode="auto">
          <a:xfrm>
            <a:off x="6769100" y="32242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796" name="Rectangle 77"/>
          <p:cNvSpPr>
            <a:spLocks noChangeArrowheads="1"/>
          </p:cNvSpPr>
          <p:nvPr/>
        </p:nvSpPr>
        <p:spPr bwMode="auto">
          <a:xfrm>
            <a:off x="6507163" y="343693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797" name="Rectangle 78"/>
          <p:cNvSpPr>
            <a:spLocks noChangeArrowheads="1"/>
          </p:cNvSpPr>
          <p:nvPr/>
        </p:nvSpPr>
        <p:spPr bwMode="auto">
          <a:xfrm>
            <a:off x="6197600" y="310197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43" name="Rectangle 79"/>
          <p:cNvSpPr>
            <a:spLocks noChangeArrowheads="1"/>
          </p:cNvSpPr>
          <p:nvPr/>
        </p:nvSpPr>
        <p:spPr bwMode="auto">
          <a:xfrm>
            <a:off x="6267450" y="3138488"/>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chemeClr val="bg1"/>
                </a:solidFill>
                <a:effectLst>
                  <a:outerShdw blurRad="38100" dist="38100" dir="2700000" algn="tl">
                    <a:srgbClr val="000000"/>
                  </a:outerShdw>
                </a:effectLst>
                <a:latin typeface="Book Antiqua" pitchFamily="16" charset="0"/>
                <a:cs typeface="+mn-cs"/>
              </a:rPr>
              <a:t>G</a:t>
            </a:r>
          </a:p>
        </p:txBody>
      </p:sp>
      <p:sp>
        <p:nvSpPr>
          <p:cNvPr id="31799" name="Rectangle 80"/>
          <p:cNvSpPr>
            <a:spLocks noChangeArrowheads="1"/>
          </p:cNvSpPr>
          <p:nvPr/>
        </p:nvSpPr>
        <p:spPr bwMode="auto">
          <a:xfrm>
            <a:off x="6197600" y="34369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45" name="Rectangle 81"/>
          <p:cNvSpPr>
            <a:spLocks noChangeArrowheads="1"/>
          </p:cNvSpPr>
          <p:nvPr/>
        </p:nvSpPr>
        <p:spPr bwMode="auto">
          <a:xfrm>
            <a:off x="6291263" y="3475038"/>
            <a:ext cx="115887"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bg1"/>
                </a:solidFill>
                <a:effectLst>
                  <a:outerShdw blurRad="38100" dist="38100" dir="2700000" algn="tl">
                    <a:srgbClr val="000000"/>
                  </a:outerShdw>
                </a:effectLst>
                <a:latin typeface="Book Antiqua" pitchFamily="16" charset="0"/>
                <a:cs typeface="+mn-cs"/>
              </a:rPr>
              <a:t>6</a:t>
            </a:r>
          </a:p>
        </p:txBody>
      </p:sp>
      <p:sp>
        <p:nvSpPr>
          <p:cNvPr id="31801" name="Rectangle 82"/>
          <p:cNvSpPr>
            <a:spLocks noChangeArrowheads="1"/>
          </p:cNvSpPr>
          <p:nvPr/>
        </p:nvSpPr>
        <p:spPr bwMode="auto">
          <a:xfrm>
            <a:off x="5092700" y="35163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802" name="Rectangle 83"/>
          <p:cNvSpPr>
            <a:spLocks noChangeArrowheads="1"/>
          </p:cNvSpPr>
          <p:nvPr/>
        </p:nvSpPr>
        <p:spPr bwMode="auto">
          <a:xfrm>
            <a:off x="5354638" y="36385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803" name="Rectangle 84"/>
          <p:cNvSpPr>
            <a:spLocks noChangeArrowheads="1"/>
          </p:cNvSpPr>
          <p:nvPr/>
        </p:nvSpPr>
        <p:spPr bwMode="auto">
          <a:xfrm>
            <a:off x="5092700" y="38512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804" name="Rectangle 85"/>
          <p:cNvSpPr>
            <a:spLocks noChangeArrowheads="1"/>
          </p:cNvSpPr>
          <p:nvPr/>
        </p:nvSpPr>
        <p:spPr bwMode="auto">
          <a:xfrm>
            <a:off x="4783138" y="35163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50" name="Rectangle 86"/>
          <p:cNvSpPr>
            <a:spLocks noChangeArrowheads="1"/>
          </p:cNvSpPr>
          <p:nvPr/>
        </p:nvSpPr>
        <p:spPr bwMode="auto">
          <a:xfrm>
            <a:off x="4881563" y="3567113"/>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chemeClr val="bg1"/>
                </a:solidFill>
                <a:effectLst>
                  <a:outerShdw blurRad="38100" dist="38100" dir="2700000" algn="tl">
                    <a:srgbClr val="000000"/>
                  </a:outerShdw>
                </a:effectLst>
                <a:latin typeface="Book Antiqua" pitchFamily="16" charset="0"/>
                <a:cs typeface="+mn-cs"/>
              </a:rPr>
              <a:t>F</a:t>
            </a:r>
          </a:p>
        </p:txBody>
      </p:sp>
      <p:sp>
        <p:nvSpPr>
          <p:cNvPr id="31806" name="Rectangle 87"/>
          <p:cNvSpPr>
            <a:spLocks noChangeArrowheads="1"/>
          </p:cNvSpPr>
          <p:nvPr/>
        </p:nvSpPr>
        <p:spPr bwMode="auto">
          <a:xfrm>
            <a:off x="4783138" y="385127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52" name="Rectangle 88"/>
          <p:cNvSpPr>
            <a:spLocks noChangeArrowheads="1"/>
          </p:cNvSpPr>
          <p:nvPr/>
        </p:nvSpPr>
        <p:spPr bwMode="auto">
          <a:xfrm>
            <a:off x="4876800" y="388937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bg1"/>
                </a:solidFill>
                <a:effectLst>
                  <a:outerShdw blurRad="38100" dist="38100" dir="2700000" algn="tl">
                    <a:srgbClr val="000000"/>
                  </a:outerShdw>
                </a:effectLst>
                <a:latin typeface="Book Antiqua" pitchFamily="16" charset="0"/>
                <a:cs typeface="+mn-cs"/>
              </a:rPr>
              <a:t>3</a:t>
            </a:r>
          </a:p>
        </p:txBody>
      </p:sp>
      <p:sp>
        <p:nvSpPr>
          <p:cNvPr id="31808" name="Rectangle 89"/>
          <p:cNvSpPr>
            <a:spLocks noChangeArrowheads="1"/>
          </p:cNvSpPr>
          <p:nvPr/>
        </p:nvSpPr>
        <p:spPr bwMode="auto">
          <a:xfrm>
            <a:off x="6507163" y="47736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809" name="Rectangle 90"/>
          <p:cNvSpPr>
            <a:spLocks noChangeArrowheads="1"/>
          </p:cNvSpPr>
          <p:nvPr/>
        </p:nvSpPr>
        <p:spPr bwMode="auto">
          <a:xfrm>
            <a:off x="6769100" y="48958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810" name="Rectangle 91"/>
          <p:cNvSpPr>
            <a:spLocks noChangeArrowheads="1"/>
          </p:cNvSpPr>
          <p:nvPr/>
        </p:nvSpPr>
        <p:spPr bwMode="auto">
          <a:xfrm>
            <a:off x="6507163" y="51085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811" name="Rectangle 92"/>
          <p:cNvSpPr>
            <a:spLocks noChangeArrowheads="1"/>
          </p:cNvSpPr>
          <p:nvPr/>
        </p:nvSpPr>
        <p:spPr bwMode="auto">
          <a:xfrm>
            <a:off x="6197600" y="47736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57" name="Rectangle 93"/>
          <p:cNvSpPr>
            <a:spLocks noChangeArrowheads="1"/>
          </p:cNvSpPr>
          <p:nvPr/>
        </p:nvSpPr>
        <p:spPr bwMode="auto">
          <a:xfrm>
            <a:off x="6253163" y="4795838"/>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chemeClr val="bg1"/>
                </a:solidFill>
                <a:effectLst>
                  <a:outerShdw blurRad="38100" dist="38100" dir="2700000" algn="tl">
                    <a:srgbClr val="000000"/>
                  </a:outerShdw>
                </a:effectLst>
                <a:latin typeface="Book Antiqua" pitchFamily="16" charset="0"/>
                <a:cs typeface="+mn-cs"/>
              </a:rPr>
              <a:t>H</a:t>
            </a:r>
          </a:p>
        </p:txBody>
      </p:sp>
      <p:sp>
        <p:nvSpPr>
          <p:cNvPr id="31813" name="Rectangle 94"/>
          <p:cNvSpPr>
            <a:spLocks noChangeArrowheads="1"/>
          </p:cNvSpPr>
          <p:nvPr/>
        </p:nvSpPr>
        <p:spPr bwMode="auto">
          <a:xfrm>
            <a:off x="6197600" y="51101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59" name="Rectangle 95"/>
          <p:cNvSpPr>
            <a:spLocks noChangeArrowheads="1"/>
          </p:cNvSpPr>
          <p:nvPr/>
        </p:nvSpPr>
        <p:spPr bwMode="auto">
          <a:xfrm>
            <a:off x="6305550" y="514667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bg1"/>
                </a:solidFill>
                <a:effectLst>
                  <a:outerShdw blurRad="38100" dist="38100" dir="2700000" algn="tl">
                    <a:srgbClr val="000000"/>
                  </a:outerShdw>
                </a:effectLst>
                <a:latin typeface="Book Antiqua" pitchFamily="16" charset="0"/>
                <a:cs typeface="+mn-cs"/>
              </a:rPr>
              <a:t>2</a:t>
            </a:r>
          </a:p>
        </p:txBody>
      </p:sp>
      <p:sp>
        <p:nvSpPr>
          <p:cNvPr id="31815" name="Rectangle 96"/>
          <p:cNvSpPr>
            <a:spLocks noChangeArrowheads="1"/>
          </p:cNvSpPr>
          <p:nvPr/>
        </p:nvSpPr>
        <p:spPr bwMode="auto">
          <a:xfrm>
            <a:off x="5092700" y="43164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816" name="Rectangle 97"/>
          <p:cNvSpPr>
            <a:spLocks noChangeArrowheads="1"/>
          </p:cNvSpPr>
          <p:nvPr/>
        </p:nvSpPr>
        <p:spPr bwMode="auto">
          <a:xfrm>
            <a:off x="5354638" y="44386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latin typeface="Book Antiqua" panose="02040602050305030304" pitchFamily="18" charset="0"/>
              </a:rPr>
              <a:t> </a:t>
            </a:r>
          </a:p>
        </p:txBody>
      </p:sp>
      <p:sp>
        <p:nvSpPr>
          <p:cNvPr id="31817" name="Rectangle 98"/>
          <p:cNvSpPr>
            <a:spLocks noChangeArrowheads="1"/>
          </p:cNvSpPr>
          <p:nvPr/>
        </p:nvSpPr>
        <p:spPr bwMode="auto">
          <a:xfrm>
            <a:off x="5092700" y="46513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31818" name="Rectangle 99"/>
          <p:cNvSpPr>
            <a:spLocks noChangeArrowheads="1"/>
          </p:cNvSpPr>
          <p:nvPr/>
        </p:nvSpPr>
        <p:spPr bwMode="auto">
          <a:xfrm>
            <a:off x="4783138" y="43164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64" name="Rectangle 100"/>
          <p:cNvSpPr>
            <a:spLocks noChangeArrowheads="1"/>
          </p:cNvSpPr>
          <p:nvPr/>
        </p:nvSpPr>
        <p:spPr bwMode="auto">
          <a:xfrm>
            <a:off x="4867275" y="4352925"/>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chemeClr val="bg1"/>
                </a:solidFill>
                <a:effectLst>
                  <a:outerShdw blurRad="38100" dist="38100" dir="2700000" algn="tl">
                    <a:srgbClr val="000000"/>
                  </a:outerShdw>
                </a:effectLst>
                <a:latin typeface="Book Antiqua" pitchFamily="16" charset="0"/>
                <a:cs typeface="+mn-cs"/>
              </a:rPr>
              <a:t>E</a:t>
            </a:r>
          </a:p>
        </p:txBody>
      </p:sp>
      <p:sp>
        <p:nvSpPr>
          <p:cNvPr id="31820" name="Rectangle 101"/>
          <p:cNvSpPr>
            <a:spLocks noChangeArrowheads="1"/>
          </p:cNvSpPr>
          <p:nvPr/>
        </p:nvSpPr>
        <p:spPr bwMode="auto">
          <a:xfrm>
            <a:off x="4783138" y="465137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solidFill>
                <a:schemeClr val="bg1"/>
              </a:solidFill>
            </a:endParaRPr>
          </a:p>
        </p:txBody>
      </p:sp>
      <p:sp>
        <p:nvSpPr>
          <p:cNvPr id="11366" name="Rectangle 102"/>
          <p:cNvSpPr>
            <a:spLocks noChangeArrowheads="1"/>
          </p:cNvSpPr>
          <p:nvPr/>
        </p:nvSpPr>
        <p:spPr bwMode="auto">
          <a:xfrm>
            <a:off x="4876800" y="467518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chemeClr val="bg1"/>
                </a:solidFill>
                <a:effectLst>
                  <a:outerShdw blurRad="38100" dist="38100" dir="2700000" algn="tl">
                    <a:srgbClr val="000000"/>
                  </a:outerShdw>
                </a:effectLst>
                <a:latin typeface="Book Antiqua" pitchFamily="16" charset="0"/>
                <a:cs typeface="+mn-cs"/>
              </a:rPr>
              <a:t>7</a:t>
            </a:r>
          </a:p>
        </p:txBody>
      </p:sp>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Earliest Start and Finish Times</a:t>
            </a:r>
          </a:p>
        </p:txBody>
      </p:sp>
      <p:sp>
        <p:nvSpPr>
          <p:cNvPr id="2" name="Content Placeholder 1"/>
          <p:cNvSpPr>
            <a:spLocks noGrp="1"/>
          </p:cNvSpPr>
          <p:nvPr>
            <p:ph idx="1"/>
          </p:nvPr>
        </p:nvSpPr>
        <p:spPr/>
        <p:txBody>
          <a:bodyPr rtlCol="0">
            <a:normAutofit lnSpcReduction="10000"/>
          </a:bodyPr>
          <a:lstStyle/>
          <a:p>
            <a:pPr algn="just" eaLnBrk="1" fontAlgn="auto" hangingPunct="1">
              <a:spcAft>
                <a:spcPts val="0"/>
              </a:spcAft>
              <a:defRPr/>
            </a:pPr>
            <a:r>
              <a:rPr lang="en-GB" dirty="0" smtClean="0">
                <a:solidFill>
                  <a:schemeClr val="tx1">
                    <a:lumMod val="75000"/>
                    <a:lumOff val="25000"/>
                  </a:schemeClr>
                </a:solidFill>
              </a:rPr>
              <a:t>Step 1:  Make a forward pass through the network as follows:  For each activity i  beginning at the Start  node, compute:</a:t>
            </a:r>
          </a:p>
          <a:p>
            <a:pPr marL="557784" lvl="1" algn="just" eaLnBrk="1" fontAlgn="auto" hangingPunct="1">
              <a:spcAft>
                <a:spcPts val="0"/>
              </a:spcAft>
              <a:defRPr/>
            </a:pPr>
            <a:r>
              <a:rPr lang="en-GB" dirty="0" smtClean="0">
                <a:solidFill>
                  <a:srgbClr val="C00000"/>
                </a:solidFill>
              </a:rPr>
              <a:t>Earliest Start Time (EST)</a:t>
            </a:r>
            <a:r>
              <a:rPr lang="en-GB" dirty="0" smtClean="0">
                <a:solidFill>
                  <a:schemeClr val="tx1">
                    <a:lumMod val="75000"/>
                    <a:lumOff val="25000"/>
                  </a:schemeClr>
                </a:solidFill>
              </a:rPr>
              <a:t>= the maximum of the earliest finish times of all activities immediately preceding activity i. (This is 0 for an activity with no predecessors.)</a:t>
            </a:r>
          </a:p>
          <a:p>
            <a:pPr marL="557784" lvl="1" algn="just" eaLnBrk="1" fontAlgn="auto" hangingPunct="1">
              <a:spcAft>
                <a:spcPts val="0"/>
              </a:spcAft>
              <a:defRPr/>
            </a:pPr>
            <a:r>
              <a:rPr lang="en-GB" dirty="0">
                <a:solidFill>
                  <a:srgbClr val="C00000"/>
                </a:solidFill>
              </a:rPr>
              <a:t>Earliest Finish Time (EFT) </a:t>
            </a:r>
            <a:r>
              <a:rPr lang="en-GB" dirty="0" smtClean="0">
                <a:solidFill>
                  <a:schemeClr val="tx1">
                    <a:lumMod val="75000"/>
                    <a:lumOff val="25000"/>
                  </a:schemeClr>
                </a:solidFill>
              </a:rPr>
              <a:t>= (Earliest Start Time) + (Time to complete activity i ).</a:t>
            </a:r>
          </a:p>
          <a:p>
            <a:pPr marL="0" indent="0" algn="just" eaLnBrk="1" fontAlgn="auto" hangingPunct="1">
              <a:spcAft>
                <a:spcPts val="0"/>
              </a:spcAft>
              <a:buFont typeface="Wingdings" pitchFamily="2" charset="2"/>
              <a:buNone/>
              <a:defRPr/>
            </a:pPr>
            <a:r>
              <a:rPr lang="en-GB" dirty="0" smtClean="0">
                <a:solidFill>
                  <a:schemeClr val="tx1">
                    <a:lumMod val="75000"/>
                    <a:lumOff val="25000"/>
                  </a:schemeClr>
                </a:solidFill>
              </a:rPr>
              <a:t>	</a:t>
            </a:r>
          </a:p>
          <a:p>
            <a:pPr algn="just" eaLnBrk="1" fontAlgn="auto" hangingPunct="1">
              <a:spcAft>
                <a:spcPts val="0"/>
              </a:spcAft>
              <a:defRPr/>
            </a:pPr>
            <a:r>
              <a:rPr lang="en-GB" dirty="0" smtClean="0">
                <a:solidFill>
                  <a:schemeClr val="tx1">
                    <a:lumMod val="75000"/>
                    <a:lumOff val="25000"/>
                  </a:schemeClr>
                </a:solidFill>
              </a:rPr>
              <a:t>The project completion time is the maximum of the Earliest Finish Times at the Finish node.</a:t>
            </a:r>
          </a:p>
          <a:p>
            <a:pPr algn="just" eaLnBrk="1" fontAlgn="auto" hangingPunct="1">
              <a:spcAft>
                <a:spcPts val="0"/>
              </a:spcAft>
              <a:defRPr/>
            </a:pPr>
            <a:endParaRPr lang="en-GB" dirty="0">
              <a:solidFill>
                <a:schemeClr val="tx1">
                  <a:lumMod val="75000"/>
                  <a:lumOff val="25000"/>
                </a:schemeClr>
              </a:solidFill>
            </a:endParaRPr>
          </a:p>
        </p:txBody>
      </p:sp>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495300" y="2093913"/>
            <a:ext cx="82486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795" name="Rectangle 2"/>
          <p:cNvSpPr>
            <a:spLocks noGrp="1" noChangeArrowheads="1"/>
          </p:cNvSpPr>
          <p:nvPr>
            <p:ph type="title"/>
          </p:nvPr>
        </p:nvSpPr>
        <p:spPr>
          <a:xfrm>
            <a:off x="676275" y="333375"/>
            <a:ext cx="7772400" cy="8143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Example:</a:t>
            </a:r>
          </a:p>
        </p:txBody>
      </p:sp>
      <p:sp>
        <p:nvSpPr>
          <p:cNvPr id="33796" name="Rectangle 3"/>
          <p:cNvSpPr>
            <a:spLocks noGrp="1" noChangeArrowheads="1"/>
          </p:cNvSpPr>
          <p:nvPr>
            <p:ph idx="1"/>
          </p:nvPr>
        </p:nvSpPr>
        <p:spPr>
          <a:xfrm>
            <a:off x="179388" y="1522413"/>
            <a:ext cx="8451850" cy="4643437"/>
          </a:xfrm>
        </p:spPr>
        <p:txBody>
          <a:bodyPr/>
          <a:lstStyle/>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chemeClr val="accent2"/>
                </a:solidFill>
              </a:rPr>
              <a:t>Earliest Start and Finish Times</a:t>
            </a: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p:txBody>
      </p:sp>
      <p:sp>
        <p:nvSpPr>
          <p:cNvPr id="33797" name="Rectangle 4"/>
          <p:cNvSpPr>
            <a:spLocks noChangeArrowheads="1"/>
          </p:cNvSpPr>
          <p:nvPr/>
        </p:nvSpPr>
        <p:spPr bwMode="auto">
          <a:xfrm>
            <a:off x="720725" y="3648075"/>
            <a:ext cx="898525" cy="642938"/>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17" name="Rectangle 5"/>
          <p:cNvSpPr>
            <a:spLocks noChangeArrowheads="1"/>
          </p:cNvSpPr>
          <p:nvPr/>
        </p:nvSpPr>
        <p:spPr bwMode="auto">
          <a:xfrm>
            <a:off x="887413" y="3810000"/>
            <a:ext cx="57943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3799" name="Rectangle 6"/>
          <p:cNvSpPr>
            <a:spLocks noChangeArrowheads="1"/>
          </p:cNvSpPr>
          <p:nvPr/>
        </p:nvSpPr>
        <p:spPr bwMode="auto">
          <a:xfrm>
            <a:off x="7596188" y="3719513"/>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19" name="Rectangle 7"/>
          <p:cNvSpPr>
            <a:spLocks noChangeArrowheads="1"/>
          </p:cNvSpPr>
          <p:nvPr/>
        </p:nvSpPr>
        <p:spPr bwMode="auto">
          <a:xfrm>
            <a:off x="7688263" y="3829050"/>
            <a:ext cx="76358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3801" name="Group 8"/>
          <p:cNvGrpSpPr>
            <a:grpSpLocks/>
          </p:cNvGrpSpPr>
          <p:nvPr/>
        </p:nvGrpSpPr>
        <p:grpSpPr bwMode="auto">
          <a:xfrm>
            <a:off x="4278313" y="4735513"/>
            <a:ext cx="1905000" cy="120650"/>
            <a:chOff x="2695" y="2720"/>
            <a:chExt cx="1200" cy="76"/>
          </a:xfrm>
        </p:grpSpPr>
        <p:sp>
          <p:nvSpPr>
            <p:cNvPr id="37998" name="Line 9"/>
            <p:cNvSpPr>
              <a:spLocks noChangeShapeType="1"/>
            </p:cNvSpPr>
            <p:nvPr/>
          </p:nvSpPr>
          <p:spPr bwMode="auto">
            <a:xfrm>
              <a:off x="2695" y="2759"/>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9" name="Freeform 10"/>
            <p:cNvSpPr>
              <a:spLocks noChangeArrowheads="1"/>
            </p:cNvSpPr>
            <p:nvPr/>
          </p:nvSpPr>
          <p:spPr bwMode="auto">
            <a:xfrm>
              <a:off x="3770" y="2720"/>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2" name="Group 11"/>
          <p:cNvGrpSpPr>
            <a:grpSpLocks/>
          </p:cNvGrpSpPr>
          <p:nvPr/>
        </p:nvGrpSpPr>
        <p:grpSpPr bwMode="auto">
          <a:xfrm>
            <a:off x="4278313" y="2667000"/>
            <a:ext cx="495300" cy="120650"/>
            <a:chOff x="2695" y="1417"/>
            <a:chExt cx="312" cy="76"/>
          </a:xfrm>
        </p:grpSpPr>
        <p:sp>
          <p:nvSpPr>
            <p:cNvPr id="37996" name="Line 12"/>
            <p:cNvSpPr>
              <a:spLocks noChangeShapeType="1"/>
            </p:cNvSpPr>
            <p:nvPr/>
          </p:nvSpPr>
          <p:spPr bwMode="auto">
            <a:xfrm>
              <a:off x="2695" y="1456"/>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7" name="Freeform 13"/>
            <p:cNvSpPr>
              <a:spLocks noChangeArrowheads="1"/>
            </p:cNvSpPr>
            <p:nvPr/>
          </p:nvSpPr>
          <p:spPr bwMode="auto">
            <a:xfrm>
              <a:off x="2879" y="1417"/>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3" name="Group 14"/>
          <p:cNvGrpSpPr>
            <a:grpSpLocks/>
          </p:cNvGrpSpPr>
          <p:nvPr/>
        </p:nvGrpSpPr>
        <p:grpSpPr bwMode="auto">
          <a:xfrm>
            <a:off x="5686425" y="3298825"/>
            <a:ext cx="496888" cy="747713"/>
            <a:chOff x="3582" y="1815"/>
            <a:chExt cx="313" cy="471"/>
          </a:xfrm>
        </p:grpSpPr>
        <p:sp>
          <p:nvSpPr>
            <p:cNvPr id="33898" name="Line 15"/>
            <p:cNvSpPr>
              <a:spLocks noChangeShapeType="1"/>
            </p:cNvSpPr>
            <p:nvPr/>
          </p:nvSpPr>
          <p:spPr bwMode="auto">
            <a:xfrm flipV="1">
              <a:off x="3582" y="1879"/>
              <a:ext cx="271" cy="409"/>
            </a:xfrm>
            <a:prstGeom prst="line">
              <a:avLst/>
            </a:prstGeom>
            <a:noFill/>
            <a:ln w="144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99" name="Freeform 16"/>
            <p:cNvSpPr>
              <a:spLocks noChangeArrowheads="1"/>
            </p:cNvSpPr>
            <p:nvPr/>
          </p:nvSpPr>
          <p:spPr bwMode="auto">
            <a:xfrm>
              <a:off x="3792" y="1815"/>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FFFFFF"/>
            </a:solidFill>
            <a:ln w="9360">
              <a:solidFill>
                <a:srgbClr val="FFFFFF"/>
              </a:solidFill>
              <a:round/>
              <a:headEnd/>
              <a:tailEnd/>
            </a:ln>
          </p:spPr>
          <p:txBody>
            <a:bodyPr wrap="none" anchor="ctr"/>
            <a:lstStyle/>
            <a:p>
              <a:endParaRPr lang="en-US"/>
            </a:p>
          </p:txBody>
        </p:sp>
      </p:grpSp>
      <p:grpSp>
        <p:nvGrpSpPr>
          <p:cNvPr id="33804" name="Group 17"/>
          <p:cNvGrpSpPr>
            <a:grpSpLocks/>
          </p:cNvGrpSpPr>
          <p:nvPr/>
        </p:nvGrpSpPr>
        <p:grpSpPr bwMode="auto">
          <a:xfrm>
            <a:off x="5686425" y="2757488"/>
            <a:ext cx="496888" cy="250825"/>
            <a:chOff x="3582" y="1474"/>
            <a:chExt cx="313" cy="158"/>
          </a:xfrm>
        </p:grpSpPr>
        <p:sp>
          <p:nvSpPr>
            <p:cNvPr id="37992" name="Line 18"/>
            <p:cNvSpPr>
              <a:spLocks noChangeShapeType="1"/>
            </p:cNvSpPr>
            <p:nvPr/>
          </p:nvSpPr>
          <p:spPr bwMode="auto">
            <a:xfrm>
              <a:off x="3582" y="1474"/>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3" name="Freeform 19"/>
            <p:cNvSpPr>
              <a:spLocks noChangeArrowheads="1"/>
            </p:cNvSpPr>
            <p:nvPr/>
          </p:nvSpPr>
          <p:spPr bwMode="auto">
            <a:xfrm>
              <a:off x="3762" y="1540"/>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5" name="Group 20"/>
          <p:cNvGrpSpPr>
            <a:grpSpLocks/>
          </p:cNvGrpSpPr>
          <p:nvPr/>
        </p:nvGrpSpPr>
        <p:grpSpPr bwMode="auto">
          <a:xfrm>
            <a:off x="1625600" y="3903663"/>
            <a:ext cx="496888" cy="120650"/>
            <a:chOff x="1024" y="2196"/>
            <a:chExt cx="313" cy="76"/>
          </a:xfrm>
        </p:grpSpPr>
        <p:sp>
          <p:nvSpPr>
            <p:cNvPr id="37990" name="Line 21"/>
            <p:cNvSpPr>
              <a:spLocks noChangeShapeType="1"/>
            </p:cNvSpPr>
            <p:nvPr/>
          </p:nvSpPr>
          <p:spPr bwMode="auto">
            <a:xfrm>
              <a:off x="1024" y="2235"/>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1" name="Freeform 22"/>
            <p:cNvSpPr>
              <a:spLocks noChangeArrowheads="1"/>
            </p:cNvSpPr>
            <p:nvPr/>
          </p:nvSpPr>
          <p:spPr bwMode="auto">
            <a:xfrm>
              <a:off x="1208" y="2196"/>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6" name="Group 23"/>
          <p:cNvGrpSpPr>
            <a:grpSpLocks/>
          </p:cNvGrpSpPr>
          <p:nvPr/>
        </p:nvGrpSpPr>
        <p:grpSpPr bwMode="auto">
          <a:xfrm>
            <a:off x="5686425" y="3548063"/>
            <a:ext cx="1905000" cy="431800"/>
            <a:chOff x="3582" y="1972"/>
            <a:chExt cx="1200" cy="272"/>
          </a:xfrm>
        </p:grpSpPr>
        <p:sp>
          <p:nvSpPr>
            <p:cNvPr id="37988" name="Line 24"/>
            <p:cNvSpPr>
              <a:spLocks noChangeShapeType="1"/>
            </p:cNvSpPr>
            <p:nvPr/>
          </p:nvSpPr>
          <p:spPr bwMode="auto">
            <a:xfrm>
              <a:off x="3582" y="1972"/>
              <a:ext cx="1136" cy="24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9" name="Freeform 25"/>
            <p:cNvSpPr>
              <a:spLocks noChangeArrowheads="1"/>
            </p:cNvSpPr>
            <p:nvPr/>
          </p:nvSpPr>
          <p:spPr bwMode="auto">
            <a:xfrm>
              <a:off x="4649" y="2171"/>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7" name="Group 26"/>
          <p:cNvGrpSpPr>
            <a:grpSpLocks/>
          </p:cNvGrpSpPr>
          <p:nvPr/>
        </p:nvGrpSpPr>
        <p:grpSpPr bwMode="auto">
          <a:xfrm>
            <a:off x="7096125" y="3300413"/>
            <a:ext cx="495300" cy="415925"/>
            <a:chOff x="4470" y="1816"/>
            <a:chExt cx="312" cy="262"/>
          </a:xfrm>
        </p:grpSpPr>
        <p:sp>
          <p:nvSpPr>
            <p:cNvPr id="37986" name="Line 27"/>
            <p:cNvSpPr>
              <a:spLocks noChangeShapeType="1"/>
            </p:cNvSpPr>
            <p:nvPr/>
          </p:nvSpPr>
          <p:spPr bwMode="auto">
            <a:xfrm>
              <a:off x="4470" y="1816"/>
              <a:ext cx="248" cy="20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7" name="Freeform 28"/>
            <p:cNvSpPr>
              <a:spLocks noChangeArrowheads="1"/>
            </p:cNvSpPr>
            <p:nvPr/>
          </p:nvSpPr>
          <p:spPr bwMode="auto">
            <a:xfrm>
              <a:off x="4660" y="1966"/>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8" name="Group 29"/>
          <p:cNvGrpSpPr>
            <a:grpSpLocks/>
          </p:cNvGrpSpPr>
          <p:nvPr/>
        </p:nvGrpSpPr>
        <p:grpSpPr bwMode="auto">
          <a:xfrm>
            <a:off x="3035300" y="3048000"/>
            <a:ext cx="330200" cy="665163"/>
            <a:chOff x="1912" y="1657"/>
            <a:chExt cx="208" cy="419"/>
          </a:xfrm>
        </p:grpSpPr>
        <p:sp>
          <p:nvSpPr>
            <p:cNvPr id="37984" name="Line 30"/>
            <p:cNvSpPr>
              <a:spLocks noChangeShapeType="1"/>
            </p:cNvSpPr>
            <p:nvPr/>
          </p:nvSpPr>
          <p:spPr bwMode="auto">
            <a:xfrm flipV="1">
              <a:off x="1912" y="1723"/>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5" name="Freeform 31"/>
            <p:cNvSpPr>
              <a:spLocks noChangeArrowheads="1"/>
            </p:cNvSpPr>
            <p:nvPr/>
          </p:nvSpPr>
          <p:spPr bwMode="auto">
            <a:xfrm>
              <a:off x="2029" y="1657"/>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9" name="Group 32"/>
          <p:cNvGrpSpPr>
            <a:grpSpLocks/>
          </p:cNvGrpSpPr>
          <p:nvPr/>
        </p:nvGrpSpPr>
        <p:grpSpPr bwMode="auto">
          <a:xfrm>
            <a:off x="4278313" y="3049588"/>
            <a:ext cx="495300" cy="250825"/>
            <a:chOff x="2695" y="1658"/>
            <a:chExt cx="312" cy="158"/>
          </a:xfrm>
        </p:grpSpPr>
        <p:sp>
          <p:nvSpPr>
            <p:cNvPr id="37982" name="Line 33"/>
            <p:cNvSpPr>
              <a:spLocks noChangeShapeType="1"/>
            </p:cNvSpPr>
            <p:nvPr/>
          </p:nvSpPr>
          <p:spPr bwMode="auto">
            <a:xfrm>
              <a:off x="2695" y="1658"/>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3" name="Freeform 34"/>
            <p:cNvSpPr>
              <a:spLocks noChangeArrowheads="1"/>
            </p:cNvSpPr>
            <p:nvPr/>
          </p:nvSpPr>
          <p:spPr bwMode="auto">
            <a:xfrm>
              <a:off x="2874" y="1724"/>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0" name="Group 35"/>
          <p:cNvGrpSpPr>
            <a:grpSpLocks/>
          </p:cNvGrpSpPr>
          <p:nvPr/>
        </p:nvGrpSpPr>
        <p:grpSpPr bwMode="auto">
          <a:xfrm>
            <a:off x="3035300" y="4216400"/>
            <a:ext cx="330200" cy="331788"/>
            <a:chOff x="1912" y="2393"/>
            <a:chExt cx="208" cy="209"/>
          </a:xfrm>
        </p:grpSpPr>
        <p:sp>
          <p:nvSpPr>
            <p:cNvPr id="37980" name="Line 36"/>
            <p:cNvSpPr>
              <a:spLocks noChangeShapeType="1"/>
            </p:cNvSpPr>
            <p:nvPr/>
          </p:nvSpPr>
          <p:spPr bwMode="auto">
            <a:xfrm>
              <a:off x="1912" y="2393"/>
              <a:ext cx="143" cy="143"/>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1" name="Freeform 37"/>
            <p:cNvSpPr>
              <a:spLocks noChangeArrowheads="1"/>
            </p:cNvSpPr>
            <p:nvPr/>
          </p:nvSpPr>
          <p:spPr bwMode="auto">
            <a:xfrm>
              <a:off x="2002" y="2484"/>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1" name="Group 38"/>
          <p:cNvGrpSpPr>
            <a:grpSpLocks/>
          </p:cNvGrpSpPr>
          <p:nvPr/>
        </p:nvGrpSpPr>
        <p:grpSpPr bwMode="auto">
          <a:xfrm>
            <a:off x="7096125" y="4213225"/>
            <a:ext cx="495300" cy="334963"/>
            <a:chOff x="4470" y="2391"/>
            <a:chExt cx="312" cy="211"/>
          </a:xfrm>
        </p:grpSpPr>
        <p:sp>
          <p:nvSpPr>
            <p:cNvPr id="37978" name="Line 39"/>
            <p:cNvSpPr>
              <a:spLocks noChangeShapeType="1"/>
            </p:cNvSpPr>
            <p:nvPr/>
          </p:nvSpPr>
          <p:spPr bwMode="auto">
            <a:xfrm flipV="1">
              <a:off x="4470" y="2436"/>
              <a:ext cx="248" cy="16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9" name="Freeform 40"/>
            <p:cNvSpPr>
              <a:spLocks noChangeArrowheads="1"/>
            </p:cNvSpPr>
            <p:nvPr/>
          </p:nvSpPr>
          <p:spPr bwMode="auto">
            <a:xfrm>
              <a:off x="4655" y="2391"/>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2" name="Group 41"/>
          <p:cNvGrpSpPr>
            <a:grpSpLocks/>
          </p:cNvGrpSpPr>
          <p:nvPr/>
        </p:nvGrpSpPr>
        <p:grpSpPr bwMode="auto">
          <a:xfrm>
            <a:off x="4278313" y="3797300"/>
            <a:ext cx="495300" cy="749300"/>
            <a:chOff x="2695" y="2129"/>
            <a:chExt cx="312" cy="472"/>
          </a:xfrm>
        </p:grpSpPr>
        <p:sp>
          <p:nvSpPr>
            <p:cNvPr id="37976" name="Line 42"/>
            <p:cNvSpPr>
              <a:spLocks noChangeShapeType="1"/>
            </p:cNvSpPr>
            <p:nvPr/>
          </p:nvSpPr>
          <p:spPr bwMode="auto">
            <a:xfrm flipV="1">
              <a:off x="2695" y="2195"/>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7" name="Freeform 43"/>
            <p:cNvSpPr>
              <a:spLocks noChangeArrowheads="1"/>
            </p:cNvSpPr>
            <p:nvPr/>
          </p:nvSpPr>
          <p:spPr bwMode="auto">
            <a:xfrm>
              <a:off x="2905" y="2129"/>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3" name="Group 44"/>
          <p:cNvGrpSpPr>
            <a:grpSpLocks/>
          </p:cNvGrpSpPr>
          <p:nvPr/>
        </p:nvGrpSpPr>
        <p:grpSpPr bwMode="auto">
          <a:xfrm>
            <a:off x="4278313" y="4546600"/>
            <a:ext cx="495300" cy="249238"/>
            <a:chOff x="2695" y="2601"/>
            <a:chExt cx="312" cy="157"/>
          </a:xfrm>
        </p:grpSpPr>
        <p:sp>
          <p:nvSpPr>
            <p:cNvPr id="37974" name="Line 45"/>
            <p:cNvSpPr>
              <a:spLocks noChangeShapeType="1"/>
            </p:cNvSpPr>
            <p:nvPr/>
          </p:nvSpPr>
          <p:spPr bwMode="auto">
            <a:xfrm flipV="1">
              <a:off x="2695" y="2634"/>
              <a:ext cx="248" cy="126"/>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5" name="Freeform 46"/>
            <p:cNvSpPr>
              <a:spLocks noChangeArrowheads="1"/>
            </p:cNvSpPr>
            <p:nvPr/>
          </p:nvSpPr>
          <p:spPr bwMode="auto">
            <a:xfrm>
              <a:off x="2874" y="2601"/>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3814" name="Rectangle 47"/>
          <p:cNvSpPr>
            <a:spLocks noChangeArrowheads="1"/>
          </p:cNvSpPr>
          <p:nvPr/>
        </p:nvSpPr>
        <p:spPr bwMode="auto">
          <a:xfrm>
            <a:off x="3697288" y="23939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15" name="Rectangle 48"/>
          <p:cNvSpPr>
            <a:spLocks noChangeArrowheads="1"/>
          </p:cNvSpPr>
          <p:nvPr/>
        </p:nvSpPr>
        <p:spPr bwMode="auto">
          <a:xfrm>
            <a:off x="3959225" y="25161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16" name="Rectangle 49"/>
          <p:cNvSpPr>
            <a:spLocks noChangeArrowheads="1"/>
          </p:cNvSpPr>
          <p:nvPr/>
        </p:nvSpPr>
        <p:spPr bwMode="auto">
          <a:xfrm>
            <a:off x="3697288" y="27289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17" name="Rectangle 50"/>
          <p:cNvSpPr>
            <a:spLocks noChangeArrowheads="1"/>
          </p:cNvSpPr>
          <p:nvPr/>
        </p:nvSpPr>
        <p:spPr bwMode="auto">
          <a:xfrm>
            <a:off x="3387725" y="23939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63" name="Rectangle 51"/>
          <p:cNvSpPr>
            <a:spLocks noChangeArrowheads="1"/>
          </p:cNvSpPr>
          <p:nvPr/>
        </p:nvSpPr>
        <p:spPr bwMode="auto">
          <a:xfrm>
            <a:off x="3486150" y="2430463"/>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3819" name="Rectangle 52"/>
          <p:cNvSpPr>
            <a:spLocks noChangeArrowheads="1"/>
          </p:cNvSpPr>
          <p:nvPr/>
        </p:nvSpPr>
        <p:spPr bwMode="auto">
          <a:xfrm>
            <a:off x="3387725" y="27289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65" name="Rectangle 53"/>
          <p:cNvSpPr>
            <a:spLocks noChangeArrowheads="1"/>
          </p:cNvSpPr>
          <p:nvPr/>
        </p:nvSpPr>
        <p:spPr bwMode="auto">
          <a:xfrm>
            <a:off x="3495675" y="276701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21" name="Rectangle 54"/>
          <p:cNvSpPr>
            <a:spLocks noChangeArrowheads="1"/>
          </p:cNvSpPr>
          <p:nvPr/>
        </p:nvSpPr>
        <p:spPr bwMode="auto">
          <a:xfrm>
            <a:off x="5092700" y="23891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2" name="Rectangle 55"/>
          <p:cNvSpPr>
            <a:spLocks noChangeArrowheads="1"/>
          </p:cNvSpPr>
          <p:nvPr/>
        </p:nvSpPr>
        <p:spPr bwMode="auto">
          <a:xfrm>
            <a:off x="5354638" y="25114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23" name="Rectangle 56"/>
          <p:cNvSpPr>
            <a:spLocks noChangeArrowheads="1"/>
          </p:cNvSpPr>
          <p:nvPr/>
        </p:nvSpPr>
        <p:spPr bwMode="auto">
          <a:xfrm>
            <a:off x="5092700" y="27241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4" name="Rectangle 57"/>
          <p:cNvSpPr>
            <a:spLocks noChangeArrowheads="1"/>
          </p:cNvSpPr>
          <p:nvPr/>
        </p:nvSpPr>
        <p:spPr bwMode="auto">
          <a:xfrm>
            <a:off x="4783138" y="23891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0" name="Rectangle 58"/>
          <p:cNvSpPr>
            <a:spLocks noChangeArrowheads="1"/>
          </p:cNvSpPr>
          <p:nvPr/>
        </p:nvSpPr>
        <p:spPr bwMode="auto">
          <a:xfrm>
            <a:off x="4852988" y="2439988"/>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D</a:t>
            </a:r>
          </a:p>
        </p:txBody>
      </p:sp>
      <p:sp>
        <p:nvSpPr>
          <p:cNvPr id="33826" name="Rectangle 59"/>
          <p:cNvSpPr>
            <a:spLocks noChangeArrowheads="1"/>
          </p:cNvSpPr>
          <p:nvPr/>
        </p:nvSpPr>
        <p:spPr bwMode="auto">
          <a:xfrm>
            <a:off x="4783138" y="27241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2" name="Rectangle 60"/>
          <p:cNvSpPr>
            <a:spLocks noChangeArrowheads="1"/>
          </p:cNvSpPr>
          <p:nvPr/>
        </p:nvSpPr>
        <p:spPr bwMode="auto">
          <a:xfrm>
            <a:off x="4876800" y="27622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28" name="Rectangle 61"/>
          <p:cNvSpPr>
            <a:spLocks noChangeArrowheads="1"/>
          </p:cNvSpPr>
          <p:nvPr/>
        </p:nvSpPr>
        <p:spPr bwMode="auto">
          <a:xfrm>
            <a:off x="2449513" y="36322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9" name="Rectangle 62"/>
          <p:cNvSpPr>
            <a:spLocks noChangeArrowheads="1"/>
          </p:cNvSpPr>
          <p:nvPr/>
        </p:nvSpPr>
        <p:spPr bwMode="auto">
          <a:xfrm>
            <a:off x="2711450" y="37544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30" name="Rectangle 63"/>
          <p:cNvSpPr>
            <a:spLocks noChangeArrowheads="1"/>
          </p:cNvSpPr>
          <p:nvPr/>
        </p:nvSpPr>
        <p:spPr bwMode="auto">
          <a:xfrm>
            <a:off x="2449513" y="39671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1" name="Rectangle 64"/>
          <p:cNvSpPr>
            <a:spLocks noChangeArrowheads="1"/>
          </p:cNvSpPr>
          <p:nvPr/>
        </p:nvSpPr>
        <p:spPr bwMode="auto">
          <a:xfrm>
            <a:off x="2139950" y="36322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7" name="Rectangle 65"/>
          <p:cNvSpPr>
            <a:spLocks noChangeArrowheads="1"/>
          </p:cNvSpPr>
          <p:nvPr/>
        </p:nvSpPr>
        <p:spPr bwMode="auto">
          <a:xfrm>
            <a:off x="2208213" y="3668713"/>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A</a:t>
            </a:r>
          </a:p>
        </p:txBody>
      </p:sp>
      <p:sp>
        <p:nvSpPr>
          <p:cNvPr id="33833" name="Rectangle 66"/>
          <p:cNvSpPr>
            <a:spLocks noChangeArrowheads="1"/>
          </p:cNvSpPr>
          <p:nvPr/>
        </p:nvSpPr>
        <p:spPr bwMode="auto">
          <a:xfrm>
            <a:off x="2139950" y="39671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9" name="Rectangle 67"/>
          <p:cNvSpPr>
            <a:spLocks noChangeArrowheads="1"/>
          </p:cNvSpPr>
          <p:nvPr/>
        </p:nvSpPr>
        <p:spPr bwMode="auto">
          <a:xfrm>
            <a:off x="2247900" y="40052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35" name="Rectangle 68"/>
          <p:cNvSpPr>
            <a:spLocks noChangeArrowheads="1"/>
          </p:cNvSpPr>
          <p:nvPr/>
        </p:nvSpPr>
        <p:spPr bwMode="auto">
          <a:xfrm>
            <a:off x="3692525" y="44465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6" name="Rectangle 69"/>
          <p:cNvSpPr>
            <a:spLocks noChangeArrowheads="1"/>
          </p:cNvSpPr>
          <p:nvPr/>
        </p:nvSpPr>
        <p:spPr bwMode="auto">
          <a:xfrm>
            <a:off x="3954463" y="45688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37" name="Rectangle 70"/>
          <p:cNvSpPr>
            <a:spLocks noChangeArrowheads="1"/>
          </p:cNvSpPr>
          <p:nvPr/>
        </p:nvSpPr>
        <p:spPr bwMode="auto">
          <a:xfrm>
            <a:off x="3692525" y="47815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8" name="Rectangle 71"/>
          <p:cNvSpPr>
            <a:spLocks noChangeArrowheads="1"/>
          </p:cNvSpPr>
          <p:nvPr/>
        </p:nvSpPr>
        <p:spPr bwMode="auto">
          <a:xfrm>
            <a:off x="3382963" y="44465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84" name="Rectangle 72"/>
          <p:cNvSpPr>
            <a:spLocks noChangeArrowheads="1"/>
          </p:cNvSpPr>
          <p:nvPr/>
        </p:nvSpPr>
        <p:spPr bwMode="auto">
          <a:xfrm>
            <a:off x="3467100" y="4483100"/>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3840" name="Rectangle 73"/>
          <p:cNvSpPr>
            <a:spLocks noChangeArrowheads="1"/>
          </p:cNvSpPr>
          <p:nvPr/>
        </p:nvSpPr>
        <p:spPr bwMode="auto">
          <a:xfrm>
            <a:off x="3382963" y="47815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86" name="Rectangle 74"/>
          <p:cNvSpPr>
            <a:spLocks noChangeArrowheads="1"/>
          </p:cNvSpPr>
          <p:nvPr/>
        </p:nvSpPr>
        <p:spPr bwMode="auto">
          <a:xfrm>
            <a:off x="3476625" y="48196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3842" name="Rectangle 75"/>
          <p:cNvSpPr>
            <a:spLocks noChangeArrowheads="1"/>
          </p:cNvSpPr>
          <p:nvPr/>
        </p:nvSpPr>
        <p:spPr bwMode="auto">
          <a:xfrm>
            <a:off x="6507163" y="278923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43" name="Rectangle 76"/>
          <p:cNvSpPr>
            <a:spLocks noChangeArrowheads="1"/>
          </p:cNvSpPr>
          <p:nvPr/>
        </p:nvSpPr>
        <p:spPr bwMode="auto">
          <a:xfrm>
            <a:off x="6769100" y="29114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44" name="Rectangle 77"/>
          <p:cNvSpPr>
            <a:spLocks noChangeArrowheads="1"/>
          </p:cNvSpPr>
          <p:nvPr/>
        </p:nvSpPr>
        <p:spPr bwMode="auto">
          <a:xfrm>
            <a:off x="6507163" y="312420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45" name="Rectangle 78"/>
          <p:cNvSpPr>
            <a:spLocks noChangeArrowheads="1"/>
          </p:cNvSpPr>
          <p:nvPr/>
        </p:nvSpPr>
        <p:spPr bwMode="auto">
          <a:xfrm>
            <a:off x="6197600" y="278923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1" name="Rectangle 79"/>
          <p:cNvSpPr>
            <a:spLocks noChangeArrowheads="1"/>
          </p:cNvSpPr>
          <p:nvPr/>
        </p:nvSpPr>
        <p:spPr bwMode="auto">
          <a:xfrm>
            <a:off x="6267450" y="2825750"/>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G</a:t>
            </a:r>
          </a:p>
        </p:txBody>
      </p:sp>
      <p:sp>
        <p:nvSpPr>
          <p:cNvPr id="33847" name="Rectangle 80"/>
          <p:cNvSpPr>
            <a:spLocks noChangeArrowheads="1"/>
          </p:cNvSpPr>
          <p:nvPr/>
        </p:nvSpPr>
        <p:spPr bwMode="auto">
          <a:xfrm>
            <a:off x="6197600" y="312420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3" name="Rectangle 81"/>
          <p:cNvSpPr>
            <a:spLocks noChangeArrowheads="1"/>
          </p:cNvSpPr>
          <p:nvPr/>
        </p:nvSpPr>
        <p:spPr bwMode="auto">
          <a:xfrm>
            <a:off x="6291263" y="3162300"/>
            <a:ext cx="115887"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3849" name="Rectangle 82"/>
          <p:cNvSpPr>
            <a:spLocks noChangeArrowheads="1"/>
          </p:cNvSpPr>
          <p:nvPr/>
        </p:nvSpPr>
        <p:spPr bwMode="auto">
          <a:xfrm>
            <a:off x="5092700" y="320357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0" name="Rectangle 83"/>
          <p:cNvSpPr>
            <a:spLocks noChangeArrowheads="1"/>
          </p:cNvSpPr>
          <p:nvPr/>
        </p:nvSpPr>
        <p:spPr bwMode="auto">
          <a:xfrm>
            <a:off x="5354638" y="33258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51" name="Rectangle 84"/>
          <p:cNvSpPr>
            <a:spLocks noChangeArrowheads="1"/>
          </p:cNvSpPr>
          <p:nvPr/>
        </p:nvSpPr>
        <p:spPr bwMode="auto">
          <a:xfrm>
            <a:off x="5092700" y="353853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2" name="Rectangle 85"/>
          <p:cNvSpPr>
            <a:spLocks noChangeArrowheads="1"/>
          </p:cNvSpPr>
          <p:nvPr/>
        </p:nvSpPr>
        <p:spPr bwMode="auto">
          <a:xfrm>
            <a:off x="4783138" y="320357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8" name="Rectangle 86"/>
          <p:cNvSpPr>
            <a:spLocks noChangeArrowheads="1"/>
          </p:cNvSpPr>
          <p:nvPr/>
        </p:nvSpPr>
        <p:spPr bwMode="auto">
          <a:xfrm>
            <a:off x="4881563" y="3254375"/>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F</a:t>
            </a:r>
          </a:p>
        </p:txBody>
      </p:sp>
      <p:sp>
        <p:nvSpPr>
          <p:cNvPr id="33854" name="Rectangle 87"/>
          <p:cNvSpPr>
            <a:spLocks noChangeArrowheads="1"/>
          </p:cNvSpPr>
          <p:nvPr/>
        </p:nvSpPr>
        <p:spPr bwMode="auto">
          <a:xfrm>
            <a:off x="4783138" y="35385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0" name="Rectangle 88"/>
          <p:cNvSpPr>
            <a:spLocks noChangeArrowheads="1"/>
          </p:cNvSpPr>
          <p:nvPr/>
        </p:nvSpPr>
        <p:spPr bwMode="auto">
          <a:xfrm>
            <a:off x="4876800" y="357663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56" name="Rectangle 89"/>
          <p:cNvSpPr>
            <a:spLocks noChangeArrowheads="1"/>
          </p:cNvSpPr>
          <p:nvPr/>
        </p:nvSpPr>
        <p:spPr bwMode="auto">
          <a:xfrm>
            <a:off x="6507163" y="446087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7" name="Rectangle 90"/>
          <p:cNvSpPr>
            <a:spLocks noChangeArrowheads="1"/>
          </p:cNvSpPr>
          <p:nvPr/>
        </p:nvSpPr>
        <p:spPr bwMode="auto">
          <a:xfrm>
            <a:off x="6769100" y="45831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58" name="Rectangle 91"/>
          <p:cNvSpPr>
            <a:spLocks noChangeArrowheads="1"/>
          </p:cNvSpPr>
          <p:nvPr/>
        </p:nvSpPr>
        <p:spPr bwMode="auto">
          <a:xfrm>
            <a:off x="6507163" y="479583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9" name="Rectangle 92"/>
          <p:cNvSpPr>
            <a:spLocks noChangeArrowheads="1"/>
          </p:cNvSpPr>
          <p:nvPr/>
        </p:nvSpPr>
        <p:spPr bwMode="auto">
          <a:xfrm>
            <a:off x="6197600" y="446087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5" name="Rectangle 93"/>
          <p:cNvSpPr>
            <a:spLocks noChangeArrowheads="1"/>
          </p:cNvSpPr>
          <p:nvPr/>
        </p:nvSpPr>
        <p:spPr bwMode="auto">
          <a:xfrm>
            <a:off x="6253163" y="4483100"/>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H</a:t>
            </a:r>
          </a:p>
        </p:txBody>
      </p:sp>
      <p:sp>
        <p:nvSpPr>
          <p:cNvPr id="33861" name="Rectangle 94"/>
          <p:cNvSpPr>
            <a:spLocks noChangeArrowheads="1"/>
          </p:cNvSpPr>
          <p:nvPr/>
        </p:nvSpPr>
        <p:spPr bwMode="auto">
          <a:xfrm>
            <a:off x="6197600" y="47974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7" name="Rectangle 95"/>
          <p:cNvSpPr>
            <a:spLocks noChangeArrowheads="1"/>
          </p:cNvSpPr>
          <p:nvPr/>
        </p:nvSpPr>
        <p:spPr bwMode="auto">
          <a:xfrm>
            <a:off x="6305550" y="483393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3863" name="Rectangle 96"/>
          <p:cNvSpPr>
            <a:spLocks noChangeArrowheads="1"/>
          </p:cNvSpPr>
          <p:nvPr/>
        </p:nvSpPr>
        <p:spPr bwMode="auto">
          <a:xfrm>
            <a:off x="5092700" y="400367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64" name="Rectangle 97"/>
          <p:cNvSpPr>
            <a:spLocks noChangeArrowheads="1"/>
          </p:cNvSpPr>
          <p:nvPr/>
        </p:nvSpPr>
        <p:spPr bwMode="auto">
          <a:xfrm>
            <a:off x="5354638" y="41259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65" name="Rectangle 98"/>
          <p:cNvSpPr>
            <a:spLocks noChangeArrowheads="1"/>
          </p:cNvSpPr>
          <p:nvPr/>
        </p:nvSpPr>
        <p:spPr bwMode="auto">
          <a:xfrm>
            <a:off x="5092700" y="433863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66" name="Rectangle 99"/>
          <p:cNvSpPr>
            <a:spLocks noChangeArrowheads="1"/>
          </p:cNvSpPr>
          <p:nvPr/>
        </p:nvSpPr>
        <p:spPr bwMode="auto">
          <a:xfrm>
            <a:off x="4783138" y="400367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12" name="Rectangle 100"/>
          <p:cNvSpPr>
            <a:spLocks noChangeArrowheads="1"/>
          </p:cNvSpPr>
          <p:nvPr/>
        </p:nvSpPr>
        <p:spPr bwMode="auto">
          <a:xfrm>
            <a:off x="4867275" y="4040188"/>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E</a:t>
            </a:r>
          </a:p>
        </p:txBody>
      </p:sp>
      <p:sp>
        <p:nvSpPr>
          <p:cNvPr id="33868" name="Rectangle 101"/>
          <p:cNvSpPr>
            <a:spLocks noChangeArrowheads="1"/>
          </p:cNvSpPr>
          <p:nvPr/>
        </p:nvSpPr>
        <p:spPr bwMode="auto">
          <a:xfrm>
            <a:off x="4783138" y="43386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14" name="Rectangle 102"/>
          <p:cNvSpPr>
            <a:spLocks noChangeArrowheads="1"/>
          </p:cNvSpPr>
          <p:nvPr/>
        </p:nvSpPr>
        <p:spPr bwMode="auto">
          <a:xfrm>
            <a:off x="4876800" y="43624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3415" name="Rectangle 103"/>
          <p:cNvSpPr>
            <a:spLocks noChangeArrowheads="1"/>
          </p:cNvSpPr>
          <p:nvPr/>
        </p:nvSpPr>
        <p:spPr bwMode="auto">
          <a:xfrm>
            <a:off x="2449513" y="3670300"/>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3416" name="Rectangle 104"/>
          <p:cNvSpPr>
            <a:spLocks noChangeArrowheads="1"/>
          </p:cNvSpPr>
          <p:nvPr/>
        </p:nvSpPr>
        <p:spPr bwMode="auto">
          <a:xfrm>
            <a:off x="3678238" y="2413000"/>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3417" name="Rectangle 105"/>
          <p:cNvSpPr>
            <a:spLocks noChangeArrowheads="1"/>
          </p:cNvSpPr>
          <p:nvPr/>
        </p:nvSpPr>
        <p:spPr bwMode="auto">
          <a:xfrm>
            <a:off x="5016500" y="2408238"/>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3418" name="Rectangle 106"/>
          <p:cNvSpPr>
            <a:spLocks noChangeArrowheads="1"/>
          </p:cNvSpPr>
          <p:nvPr/>
        </p:nvSpPr>
        <p:spPr bwMode="auto">
          <a:xfrm>
            <a:off x="3635375" y="4465638"/>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3419" name="Rectangle 107"/>
          <p:cNvSpPr>
            <a:spLocks noChangeArrowheads="1"/>
          </p:cNvSpPr>
          <p:nvPr/>
        </p:nvSpPr>
        <p:spPr bwMode="auto">
          <a:xfrm>
            <a:off x="6469063" y="2827338"/>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3420" name="Rectangle 108"/>
          <p:cNvSpPr>
            <a:spLocks noChangeArrowheads="1"/>
          </p:cNvSpPr>
          <p:nvPr/>
        </p:nvSpPr>
        <p:spPr bwMode="auto">
          <a:xfrm>
            <a:off x="5016500" y="3241675"/>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3421" name="Rectangle 109"/>
          <p:cNvSpPr>
            <a:spLocks noChangeArrowheads="1"/>
          </p:cNvSpPr>
          <p:nvPr/>
        </p:nvSpPr>
        <p:spPr bwMode="auto">
          <a:xfrm>
            <a:off x="6469063" y="4498975"/>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5   7</a:t>
            </a:r>
          </a:p>
        </p:txBody>
      </p:sp>
      <p:sp>
        <p:nvSpPr>
          <p:cNvPr id="13422" name="Rectangle 110"/>
          <p:cNvSpPr>
            <a:spLocks noChangeArrowheads="1"/>
          </p:cNvSpPr>
          <p:nvPr/>
        </p:nvSpPr>
        <p:spPr bwMode="auto">
          <a:xfrm>
            <a:off x="5016500" y="4041775"/>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2" name="TextBox 1"/>
          <p:cNvSpPr txBox="1"/>
          <p:nvPr/>
        </p:nvSpPr>
        <p:spPr>
          <a:xfrm>
            <a:off x="179388" y="5975352"/>
            <a:ext cx="7508875" cy="1200329"/>
          </a:xfrm>
          <a:prstGeom prst="rect">
            <a:avLst/>
          </a:prstGeom>
          <a:noFill/>
        </p:spPr>
        <p:txBody>
          <a:bodyPr wrap="square" rtlCol="0">
            <a:spAutoFit/>
          </a:bodyPr>
          <a:lstStyle/>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solidFill>
                  <a:schemeClr val="accent2"/>
                </a:solidFill>
              </a:rPr>
              <a:t>What is the project duration? </a:t>
            </a: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smtClean="0">
                <a:solidFill>
                  <a:schemeClr val="accent2"/>
                </a:solidFill>
              </a:rPr>
              <a:t>18 days</a:t>
            </a: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endParaRPr lang="en-US" dirty="0"/>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Latest Start and Finish Times</a:t>
            </a:r>
          </a:p>
        </p:txBody>
      </p:sp>
      <p:sp>
        <p:nvSpPr>
          <p:cNvPr id="34819" name="Content Placeholder 1"/>
          <p:cNvSpPr>
            <a:spLocks noGrp="1"/>
          </p:cNvSpPr>
          <p:nvPr>
            <p:ph idx="1"/>
          </p:nvPr>
        </p:nvSpPr>
        <p:spPr/>
        <p:txBody>
          <a:bodyPr/>
          <a:lstStyle/>
          <a:p>
            <a:pPr eaLnBrk="1" hangingPunct="1"/>
            <a:r>
              <a:rPr lang="en-GB" altLang="en-US" dirty="0" smtClean="0"/>
              <a:t>Step 2:  Make a backwards pass through the network as follows:  Move sequentially backwards from the Finish node to the Start node.  At a given node, j, consider all activities ending at node j.  For each of these activities, </a:t>
            </a:r>
            <a:r>
              <a:rPr lang="en-GB" altLang="en-US" dirty="0" err="1" smtClean="0"/>
              <a:t>i</a:t>
            </a:r>
            <a:r>
              <a:rPr lang="en-GB" altLang="en-US" dirty="0" smtClean="0"/>
              <a:t>, compute:</a:t>
            </a:r>
          </a:p>
          <a:p>
            <a:pPr lvl="1" eaLnBrk="1" hangingPunct="1"/>
            <a:r>
              <a:rPr lang="en-GB" altLang="en-US" dirty="0" smtClean="0">
                <a:solidFill>
                  <a:srgbClr val="C00000"/>
                </a:solidFill>
              </a:rPr>
              <a:t>Latest Finish Time (LFT) </a:t>
            </a:r>
            <a:r>
              <a:rPr lang="en-GB" altLang="en-US" dirty="0" smtClean="0"/>
              <a:t>= the minimum of the latest start times beginning at node j.  (For node N, this is the project completion time.)</a:t>
            </a:r>
          </a:p>
          <a:p>
            <a:pPr lvl="1" eaLnBrk="1" hangingPunct="1"/>
            <a:r>
              <a:rPr lang="en-GB" altLang="en-US" dirty="0" smtClean="0">
                <a:solidFill>
                  <a:srgbClr val="C00000"/>
                </a:solidFill>
              </a:rPr>
              <a:t>Latest Start Time (LST)</a:t>
            </a:r>
            <a:r>
              <a:rPr lang="en-GB" altLang="en-US" dirty="0" smtClean="0"/>
              <a:t>= (Latest Finish Time) - (Time to complete activity </a:t>
            </a:r>
            <a:r>
              <a:rPr lang="en-GB" altLang="en-US" dirty="0" err="1" smtClean="0"/>
              <a:t>i</a:t>
            </a:r>
            <a:r>
              <a:rPr lang="en-GB" altLang="en-US" dirty="0" smtClean="0"/>
              <a:t> ).</a:t>
            </a:r>
          </a:p>
          <a:p>
            <a:pPr eaLnBrk="1" hangingPunct="1"/>
            <a:endParaRPr lang="en-GB" altLang="en-US" dirty="0" smtClean="0"/>
          </a:p>
        </p:txBody>
      </p:sp>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495300" y="2620365"/>
            <a:ext cx="8248650" cy="3257550"/>
          </a:xfrm>
          <a:prstGeom prst="rect">
            <a:avLst/>
          </a:prstGeom>
          <a:gradFill rotWithShape="0">
            <a:gsLst>
              <a:gs pos="0">
                <a:srgbClr val="002F46"/>
              </a:gs>
              <a:gs pos="50000">
                <a:srgbClr val="006699"/>
              </a:gs>
              <a:gs pos="100000">
                <a:srgbClr val="002F46"/>
              </a:gs>
            </a:gsLst>
            <a:lin ang="5400000" scaled="1"/>
          </a:gradFill>
          <a:ln w="5715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795" name="Rectangle 2"/>
          <p:cNvSpPr>
            <a:spLocks noGrp="1" noChangeArrowheads="1"/>
          </p:cNvSpPr>
          <p:nvPr>
            <p:ph type="title"/>
          </p:nvPr>
        </p:nvSpPr>
        <p:spPr>
          <a:xfrm>
            <a:off x="381000" y="98620"/>
            <a:ext cx="7772400" cy="8143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Example: Cont.</a:t>
            </a:r>
          </a:p>
        </p:txBody>
      </p:sp>
      <p:sp>
        <p:nvSpPr>
          <p:cNvPr id="33796" name="Rectangle 3"/>
          <p:cNvSpPr>
            <a:spLocks noGrp="1" noChangeArrowheads="1"/>
          </p:cNvSpPr>
          <p:nvPr>
            <p:ph idx="1"/>
          </p:nvPr>
        </p:nvSpPr>
        <p:spPr>
          <a:xfrm>
            <a:off x="178378" y="985240"/>
            <a:ext cx="8451850" cy="4643437"/>
          </a:xfrm>
        </p:spPr>
        <p:txBody>
          <a:bodyPr/>
          <a:lstStyle/>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smtClean="0">
                <a:solidFill>
                  <a:schemeClr val="accent5"/>
                </a:solidFill>
              </a:rPr>
              <a:t>Latest Finish time: Backward pass</a:t>
            </a: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smtClean="0">
                <a:solidFill>
                  <a:schemeClr val="accent5"/>
                </a:solidFill>
              </a:rPr>
              <a:t>consider all activities ending at node finish,</a:t>
            </a:r>
          </a:p>
          <a:p>
            <a:pPr marL="0" indent="0" eaLnBrk="1" hangingPunct="1">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smtClean="0">
                <a:solidFill>
                  <a:schemeClr val="accent5"/>
                </a:solidFill>
              </a:rPr>
              <a:t>1. find LFT</a:t>
            </a:r>
            <a:endParaRPr lang="en-US" altLang="en-US" b="1" dirty="0">
              <a:solidFill>
                <a:schemeClr val="accent5"/>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p:txBody>
      </p:sp>
      <p:sp>
        <p:nvSpPr>
          <p:cNvPr id="33797" name="Rectangle 4"/>
          <p:cNvSpPr>
            <a:spLocks noChangeArrowheads="1"/>
          </p:cNvSpPr>
          <p:nvPr/>
        </p:nvSpPr>
        <p:spPr bwMode="auto">
          <a:xfrm>
            <a:off x="720725" y="4174527"/>
            <a:ext cx="898525" cy="642938"/>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17" name="Rectangle 5"/>
          <p:cNvSpPr>
            <a:spLocks noChangeArrowheads="1"/>
          </p:cNvSpPr>
          <p:nvPr/>
        </p:nvSpPr>
        <p:spPr bwMode="auto">
          <a:xfrm>
            <a:off x="887413" y="4336452"/>
            <a:ext cx="57943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3799" name="Rectangle 6"/>
          <p:cNvSpPr>
            <a:spLocks noChangeArrowheads="1"/>
          </p:cNvSpPr>
          <p:nvPr/>
        </p:nvSpPr>
        <p:spPr bwMode="auto">
          <a:xfrm>
            <a:off x="7596188" y="4245965"/>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19" name="Rectangle 7"/>
          <p:cNvSpPr>
            <a:spLocks noChangeArrowheads="1"/>
          </p:cNvSpPr>
          <p:nvPr/>
        </p:nvSpPr>
        <p:spPr bwMode="auto">
          <a:xfrm>
            <a:off x="7688263" y="4355502"/>
            <a:ext cx="76358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3801" name="Group 8"/>
          <p:cNvGrpSpPr>
            <a:grpSpLocks/>
          </p:cNvGrpSpPr>
          <p:nvPr/>
        </p:nvGrpSpPr>
        <p:grpSpPr bwMode="auto">
          <a:xfrm>
            <a:off x="4278313" y="5261965"/>
            <a:ext cx="1905000" cy="120650"/>
            <a:chOff x="2695" y="2720"/>
            <a:chExt cx="1200" cy="76"/>
          </a:xfrm>
        </p:grpSpPr>
        <p:sp>
          <p:nvSpPr>
            <p:cNvPr id="37998" name="Line 9"/>
            <p:cNvSpPr>
              <a:spLocks noChangeShapeType="1"/>
            </p:cNvSpPr>
            <p:nvPr/>
          </p:nvSpPr>
          <p:spPr bwMode="auto">
            <a:xfrm>
              <a:off x="2695" y="2759"/>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9" name="Freeform 10"/>
            <p:cNvSpPr>
              <a:spLocks noChangeArrowheads="1"/>
            </p:cNvSpPr>
            <p:nvPr/>
          </p:nvSpPr>
          <p:spPr bwMode="auto">
            <a:xfrm>
              <a:off x="3770" y="2720"/>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2" name="Group 11"/>
          <p:cNvGrpSpPr>
            <a:grpSpLocks/>
          </p:cNvGrpSpPr>
          <p:nvPr/>
        </p:nvGrpSpPr>
        <p:grpSpPr bwMode="auto">
          <a:xfrm>
            <a:off x="4278313" y="3193452"/>
            <a:ext cx="495300" cy="120650"/>
            <a:chOff x="2695" y="1417"/>
            <a:chExt cx="312" cy="76"/>
          </a:xfrm>
        </p:grpSpPr>
        <p:sp>
          <p:nvSpPr>
            <p:cNvPr id="37996" name="Line 12"/>
            <p:cNvSpPr>
              <a:spLocks noChangeShapeType="1"/>
            </p:cNvSpPr>
            <p:nvPr/>
          </p:nvSpPr>
          <p:spPr bwMode="auto">
            <a:xfrm>
              <a:off x="2695" y="1456"/>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7" name="Freeform 13"/>
            <p:cNvSpPr>
              <a:spLocks noChangeArrowheads="1"/>
            </p:cNvSpPr>
            <p:nvPr/>
          </p:nvSpPr>
          <p:spPr bwMode="auto">
            <a:xfrm>
              <a:off x="2879" y="1417"/>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3" name="Group 14"/>
          <p:cNvGrpSpPr>
            <a:grpSpLocks/>
          </p:cNvGrpSpPr>
          <p:nvPr/>
        </p:nvGrpSpPr>
        <p:grpSpPr bwMode="auto">
          <a:xfrm>
            <a:off x="5686425" y="3825277"/>
            <a:ext cx="496888" cy="747713"/>
            <a:chOff x="3582" y="1815"/>
            <a:chExt cx="313" cy="471"/>
          </a:xfrm>
        </p:grpSpPr>
        <p:sp>
          <p:nvSpPr>
            <p:cNvPr id="33898" name="Line 15"/>
            <p:cNvSpPr>
              <a:spLocks noChangeShapeType="1"/>
            </p:cNvSpPr>
            <p:nvPr/>
          </p:nvSpPr>
          <p:spPr bwMode="auto">
            <a:xfrm flipV="1">
              <a:off x="3582" y="1879"/>
              <a:ext cx="271" cy="409"/>
            </a:xfrm>
            <a:prstGeom prst="line">
              <a:avLst/>
            </a:prstGeom>
            <a:noFill/>
            <a:ln w="144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99" name="Freeform 16"/>
            <p:cNvSpPr>
              <a:spLocks noChangeArrowheads="1"/>
            </p:cNvSpPr>
            <p:nvPr/>
          </p:nvSpPr>
          <p:spPr bwMode="auto">
            <a:xfrm>
              <a:off x="3792" y="1815"/>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FFFFFF"/>
            </a:solidFill>
            <a:ln w="9360">
              <a:solidFill>
                <a:srgbClr val="FFFFFF"/>
              </a:solidFill>
              <a:round/>
              <a:headEnd/>
              <a:tailEnd/>
            </a:ln>
          </p:spPr>
          <p:txBody>
            <a:bodyPr wrap="none" anchor="ctr"/>
            <a:lstStyle/>
            <a:p>
              <a:endParaRPr lang="en-US"/>
            </a:p>
          </p:txBody>
        </p:sp>
      </p:grpSp>
      <p:grpSp>
        <p:nvGrpSpPr>
          <p:cNvPr id="33804" name="Group 17"/>
          <p:cNvGrpSpPr>
            <a:grpSpLocks/>
          </p:cNvGrpSpPr>
          <p:nvPr/>
        </p:nvGrpSpPr>
        <p:grpSpPr bwMode="auto">
          <a:xfrm>
            <a:off x="5686425" y="3283940"/>
            <a:ext cx="496888" cy="250825"/>
            <a:chOff x="3582" y="1474"/>
            <a:chExt cx="313" cy="158"/>
          </a:xfrm>
        </p:grpSpPr>
        <p:sp>
          <p:nvSpPr>
            <p:cNvPr id="37992" name="Line 18"/>
            <p:cNvSpPr>
              <a:spLocks noChangeShapeType="1"/>
            </p:cNvSpPr>
            <p:nvPr/>
          </p:nvSpPr>
          <p:spPr bwMode="auto">
            <a:xfrm>
              <a:off x="3582" y="1474"/>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3" name="Freeform 19"/>
            <p:cNvSpPr>
              <a:spLocks noChangeArrowheads="1"/>
            </p:cNvSpPr>
            <p:nvPr/>
          </p:nvSpPr>
          <p:spPr bwMode="auto">
            <a:xfrm>
              <a:off x="3762" y="1540"/>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5" name="Group 20"/>
          <p:cNvGrpSpPr>
            <a:grpSpLocks/>
          </p:cNvGrpSpPr>
          <p:nvPr/>
        </p:nvGrpSpPr>
        <p:grpSpPr bwMode="auto">
          <a:xfrm>
            <a:off x="1625600" y="4430115"/>
            <a:ext cx="496888" cy="120650"/>
            <a:chOff x="1024" y="2196"/>
            <a:chExt cx="313" cy="76"/>
          </a:xfrm>
        </p:grpSpPr>
        <p:sp>
          <p:nvSpPr>
            <p:cNvPr id="37990" name="Line 21"/>
            <p:cNvSpPr>
              <a:spLocks noChangeShapeType="1"/>
            </p:cNvSpPr>
            <p:nvPr/>
          </p:nvSpPr>
          <p:spPr bwMode="auto">
            <a:xfrm>
              <a:off x="1024" y="2235"/>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1" name="Freeform 22"/>
            <p:cNvSpPr>
              <a:spLocks noChangeArrowheads="1"/>
            </p:cNvSpPr>
            <p:nvPr/>
          </p:nvSpPr>
          <p:spPr bwMode="auto">
            <a:xfrm>
              <a:off x="1208" y="2196"/>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6" name="Group 23"/>
          <p:cNvGrpSpPr>
            <a:grpSpLocks/>
          </p:cNvGrpSpPr>
          <p:nvPr/>
        </p:nvGrpSpPr>
        <p:grpSpPr bwMode="auto">
          <a:xfrm>
            <a:off x="5686425" y="4074515"/>
            <a:ext cx="1905000" cy="431800"/>
            <a:chOff x="3582" y="1972"/>
            <a:chExt cx="1200" cy="272"/>
          </a:xfrm>
        </p:grpSpPr>
        <p:sp>
          <p:nvSpPr>
            <p:cNvPr id="37988" name="Line 24"/>
            <p:cNvSpPr>
              <a:spLocks noChangeShapeType="1"/>
            </p:cNvSpPr>
            <p:nvPr/>
          </p:nvSpPr>
          <p:spPr bwMode="auto">
            <a:xfrm>
              <a:off x="3582" y="1972"/>
              <a:ext cx="1136" cy="247"/>
            </a:xfrm>
            <a:prstGeom prst="line">
              <a:avLst/>
            </a:prstGeom>
            <a:noFill/>
            <a:ln w="5715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9" name="Freeform 25"/>
            <p:cNvSpPr>
              <a:spLocks noChangeArrowheads="1"/>
            </p:cNvSpPr>
            <p:nvPr/>
          </p:nvSpPr>
          <p:spPr bwMode="auto">
            <a:xfrm>
              <a:off x="4649" y="2171"/>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5715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7" name="Group 26"/>
          <p:cNvGrpSpPr>
            <a:grpSpLocks/>
          </p:cNvGrpSpPr>
          <p:nvPr/>
        </p:nvGrpSpPr>
        <p:grpSpPr bwMode="auto">
          <a:xfrm>
            <a:off x="7096125" y="3826865"/>
            <a:ext cx="495300" cy="415925"/>
            <a:chOff x="4470" y="1816"/>
            <a:chExt cx="312" cy="262"/>
          </a:xfrm>
        </p:grpSpPr>
        <p:sp>
          <p:nvSpPr>
            <p:cNvPr id="37986" name="Line 27"/>
            <p:cNvSpPr>
              <a:spLocks noChangeShapeType="1"/>
            </p:cNvSpPr>
            <p:nvPr/>
          </p:nvSpPr>
          <p:spPr bwMode="auto">
            <a:xfrm>
              <a:off x="4470" y="1816"/>
              <a:ext cx="248" cy="207"/>
            </a:xfrm>
            <a:prstGeom prst="line">
              <a:avLst/>
            </a:prstGeom>
            <a:noFill/>
            <a:ln w="5715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7" name="Freeform 28"/>
            <p:cNvSpPr>
              <a:spLocks noChangeArrowheads="1"/>
            </p:cNvSpPr>
            <p:nvPr/>
          </p:nvSpPr>
          <p:spPr bwMode="auto">
            <a:xfrm>
              <a:off x="4660" y="1966"/>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5715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8" name="Group 29"/>
          <p:cNvGrpSpPr>
            <a:grpSpLocks/>
          </p:cNvGrpSpPr>
          <p:nvPr/>
        </p:nvGrpSpPr>
        <p:grpSpPr bwMode="auto">
          <a:xfrm>
            <a:off x="3035300" y="3574452"/>
            <a:ext cx="330200" cy="665163"/>
            <a:chOff x="1912" y="1657"/>
            <a:chExt cx="208" cy="419"/>
          </a:xfrm>
        </p:grpSpPr>
        <p:sp>
          <p:nvSpPr>
            <p:cNvPr id="37984" name="Line 30"/>
            <p:cNvSpPr>
              <a:spLocks noChangeShapeType="1"/>
            </p:cNvSpPr>
            <p:nvPr/>
          </p:nvSpPr>
          <p:spPr bwMode="auto">
            <a:xfrm flipV="1">
              <a:off x="1912" y="1723"/>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5" name="Freeform 31"/>
            <p:cNvSpPr>
              <a:spLocks noChangeArrowheads="1"/>
            </p:cNvSpPr>
            <p:nvPr/>
          </p:nvSpPr>
          <p:spPr bwMode="auto">
            <a:xfrm>
              <a:off x="2029" y="1657"/>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9" name="Group 32"/>
          <p:cNvGrpSpPr>
            <a:grpSpLocks/>
          </p:cNvGrpSpPr>
          <p:nvPr/>
        </p:nvGrpSpPr>
        <p:grpSpPr bwMode="auto">
          <a:xfrm>
            <a:off x="4278313" y="3576040"/>
            <a:ext cx="495300" cy="250825"/>
            <a:chOff x="2695" y="1658"/>
            <a:chExt cx="312" cy="158"/>
          </a:xfrm>
        </p:grpSpPr>
        <p:sp>
          <p:nvSpPr>
            <p:cNvPr id="37982" name="Line 33"/>
            <p:cNvSpPr>
              <a:spLocks noChangeShapeType="1"/>
            </p:cNvSpPr>
            <p:nvPr/>
          </p:nvSpPr>
          <p:spPr bwMode="auto">
            <a:xfrm>
              <a:off x="2695" y="1658"/>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3" name="Freeform 34"/>
            <p:cNvSpPr>
              <a:spLocks noChangeArrowheads="1"/>
            </p:cNvSpPr>
            <p:nvPr/>
          </p:nvSpPr>
          <p:spPr bwMode="auto">
            <a:xfrm>
              <a:off x="2874" y="1724"/>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0" name="Group 35"/>
          <p:cNvGrpSpPr>
            <a:grpSpLocks/>
          </p:cNvGrpSpPr>
          <p:nvPr/>
        </p:nvGrpSpPr>
        <p:grpSpPr bwMode="auto">
          <a:xfrm>
            <a:off x="3035300" y="4742852"/>
            <a:ext cx="330200" cy="331788"/>
            <a:chOff x="1912" y="2393"/>
            <a:chExt cx="208" cy="209"/>
          </a:xfrm>
        </p:grpSpPr>
        <p:sp>
          <p:nvSpPr>
            <p:cNvPr id="37980" name="Line 36"/>
            <p:cNvSpPr>
              <a:spLocks noChangeShapeType="1"/>
            </p:cNvSpPr>
            <p:nvPr/>
          </p:nvSpPr>
          <p:spPr bwMode="auto">
            <a:xfrm>
              <a:off x="1912" y="2393"/>
              <a:ext cx="143" cy="143"/>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1" name="Freeform 37"/>
            <p:cNvSpPr>
              <a:spLocks noChangeArrowheads="1"/>
            </p:cNvSpPr>
            <p:nvPr/>
          </p:nvSpPr>
          <p:spPr bwMode="auto">
            <a:xfrm>
              <a:off x="2002" y="2484"/>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1" name="Group 38"/>
          <p:cNvGrpSpPr>
            <a:grpSpLocks/>
          </p:cNvGrpSpPr>
          <p:nvPr/>
        </p:nvGrpSpPr>
        <p:grpSpPr bwMode="auto">
          <a:xfrm>
            <a:off x="7096125" y="4739677"/>
            <a:ext cx="495300" cy="334963"/>
            <a:chOff x="4470" y="2391"/>
            <a:chExt cx="312" cy="211"/>
          </a:xfrm>
        </p:grpSpPr>
        <p:sp>
          <p:nvSpPr>
            <p:cNvPr id="37978" name="Line 39"/>
            <p:cNvSpPr>
              <a:spLocks noChangeShapeType="1"/>
            </p:cNvSpPr>
            <p:nvPr/>
          </p:nvSpPr>
          <p:spPr bwMode="auto">
            <a:xfrm flipV="1">
              <a:off x="4470" y="2436"/>
              <a:ext cx="248" cy="168"/>
            </a:xfrm>
            <a:prstGeom prst="line">
              <a:avLst/>
            </a:prstGeom>
            <a:noFill/>
            <a:ln w="5715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9" name="Freeform 40"/>
            <p:cNvSpPr>
              <a:spLocks noChangeArrowheads="1"/>
            </p:cNvSpPr>
            <p:nvPr/>
          </p:nvSpPr>
          <p:spPr bwMode="auto">
            <a:xfrm>
              <a:off x="4655" y="2391"/>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5715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2" name="Group 41"/>
          <p:cNvGrpSpPr>
            <a:grpSpLocks/>
          </p:cNvGrpSpPr>
          <p:nvPr/>
        </p:nvGrpSpPr>
        <p:grpSpPr bwMode="auto">
          <a:xfrm>
            <a:off x="4278313" y="4323752"/>
            <a:ext cx="495300" cy="749300"/>
            <a:chOff x="2695" y="2129"/>
            <a:chExt cx="312" cy="472"/>
          </a:xfrm>
        </p:grpSpPr>
        <p:sp>
          <p:nvSpPr>
            <p:cNvPr id="37976" name="Line 42"/>
            <p:cNvSpPr>
              <a:spLocks noChangeShapeType="1"/>
            </p:cNvSpPr>
            <p:nvPr/>
          </p:nvSpPr>
          <p:spPr bwMode="auto">
            <a:xfrm flipV="1">
              <a:off x="2695" y="2195"/>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7" name="Freeform 43"/>
            <p:cNvSpPr>
              <a:spLocks noChangeArrowheads="1"/>
            </p:cNvSpPr>
            <p:nvPr/>
          </p:nvSpPr>
          <p:spPr bwMode="auto">
            <a:xfrm>
              <a:off x="2905" y="2129"/>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3" name="Group 44"/>
          <p:cNvGrpSpPr>
            <a:grpSpLocks/>
          </p:cNvGrpSpPr>
          <p:nvPr/>
        </p:nvGrpSpPr>
        <p:grpSpPr bwMode="auto">
          <a:xfrm>
            <a:off x="4278313" y="5073052"/>
            <a:ext cx="495300" cy="249238"/>
            <a:chOff x="2695" y="2601"/>
            <a:chExt cx="312" cy="157"/>
          </a:xfrm>
        </p:grpSpPr>
        <p:sp>
          <p:nvSpPr>
            <p:cNvPr id="37974" name="Line 45"/>
            <p:cNvSpPr>
              <a:spLocks noChangeShapeType="1"/>
            </p:cNvSpPr>
            <p:nvPr/>
          </p:nvSpPr>
          <p:spPr bwMode="auto">
            <a:xfrm flipV="1">
              <a:off x="2695" y="2634"/>
              <a:ext cx="248" cy="126"/>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5" name="Freeform 46"/>
            <p:cNvSpPr>
              <a:spLocks noChangeArrowheads="1"/>
            </p:cNvSpPr>
            <p:nvPr/>
          </p:nvSpPr>
          <p:spPr bwMode="auto">
            <a:xfrm>
              <a:off x="2874" y="2601"/>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3814" name="Rectangle 47"/>
          <p:cNvSpPr>
            <a:spLocks noChangeArrowheads="1"/>
          </p:cNvSpPr>
          <p:nvPr/>
        </p:nvSpPr>
        <p:spPr bwMode="auto">
          <a:xfrm>
            <a:off x="3697288" y="2920402"/>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15" name="Rectangle 48"/>
          <p:cNvSpPr>
            <a:spLocks noChangeArrowheads="1"/>
          </p:cNvSpPr>
          <p:nvPr/>
        </p:nvSpPr>
        <p:spPr bwMode="auto">
          <a:xfrm>
            <a:off x="3959225" y="304264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16" name="Rectangle 49"/>
          <p:cNvSpPr>
            <a:spLocks noChangeArrowheads="1"/>
          </p:cNvSpPr>
          <p:nvPr/>
        </p:nvSpPr>
        <p:spPr bwMode="auto">
          <a:xfrm>
            <a:off x="3697288" y="3255365"/>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17" name="Rectangle 50"/>
          <p:cNvSpPr>
            <a:spLocks noChangeArrowheads="1"/>
          </p:cNvSpPr>
          <p:nvPr/>
        </p:nvSpPr>
        <p:spPr bwMode="auto">
          <a:xfrm>
            <a:off x="3387725" y="2920402"/>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63" name="Rectangle 51"/>
          <p:cNvSpPr>
            <a:spLocks noChangeArrowheads="1"/>
          </p:cNvSpPr>
          <p:nvPr/>
        </p:nvSpPr>
        <p:spPr bwMode="auto">
          <a:xfrm>
            <a:off x="3486150" y="2956915"/>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3819" name="Rectangle 52"/>
          <p:cNvSpPr>
            <a:spLocks noChangeArrowheads="1"/>
          </p:cNvSpPr>
          <p:nvPr/>
        </p:nvSpPr>
        <p:spPr bwMode="auto">
          <a:xfrm>
            <a:off x="3387725" y="325536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65" name="Rectangle 53"/>
          <p:cNvSpPr>
            <a:spLocks noChangeArrowheads="1"/>
          </p:cNvSpPr>
          <p:nvPr/>
        </p:nvSpPr>
        <p:spPr bwMode="auto">
          <a:xfrm>
            <a:off x="3495675" y="3293465"/>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21" name="Rectangle 54"/>
          <p:cNvSpPr>
            <a:spLocks noChangeArrowheads="1"/>
          </p:cNvSpPr>
          <p:nvPr/>
        </p:nvSpPr>
        <p:spPr bwMode="auto">
          <a:xfrm>
            <a:off x="5092700" y="291564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2" name="Rectangle 55"/>
          <p:cNvSpPr>
            <a:spLocks noChangeArrowheads="1"/>
          </p:cNvSpPr>
          <p:nvPr/>
        </p:nvSpPr>
        <p:spPr bwMode="auto">
          <a:xfrm>
            <a:off x="5354638" y="3037877"/>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23" name="Rectangle 56"/>
          <p:cNvSpPr>
            <a:spLocks noChangeArrowheads="1"/>
          </p:cNvSpPr>
          <p:nvPr/>
        </p:nvSpPr>
        <p:spPr bwMode="auto">
          <a:xfrm>
            <a:off x="5092700" y="3250602"/>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4" name="Rectangle 57"/>
          <p:cNvSpPr>
            <a:spLocks noChangeArrowheads="1"/>
          </p:cNvSpPr>
          <p:nvPr/>
        </p:nvSpPr>
        <p:spPr bwMode="auto">
          <a:xfrm>
            <a:off x="4783138" y="291564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0" name="Rectangle 58"/>
          <p:cNvSpPr>
            <a:spLocks noChangeArrowheads="1"/>
          </p:cNvSpPr>
          <p:nvPr/>
        </p:nvSpPr>
        <p:spPr bwMode="auto">
          <a:xfrm>
            <a:off x="4852988" y="2966440"/>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D</a:t>
            </a:r>
          </a:p>
        </p:txBody>
      </p:sp>
      <p:sp>
        <p:nvSpPr>
          <p:cNvPr id="33826" name="Rectangle 59"/>
          <p:cNvSpPr>
            <a:spLocks noChangeArrowheads="1"/>
          </p:cNvSpPr>
          <p:nvPr/>
        </p:nvSpPr>
        <p:spPr bwMode="auto">
          <a:xfrm>
            <a:off x="4783138" y="3250602"/>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2" name="Rectangle 60"/>
          <p:cNvSpPr>
            <a:spLocks noChangeArrowheads="1"/>
          </p:cNvSpPr>
          <p:nvPr/>
        </p:nvSpPr>
        <p:spPr bwMode="auto">
          <a:xfrm>
            <a:off x="4876800" y="3288702"/>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28" name="Rectangle 61"/>
          <p:cNvSpPr>
            <a:spLocks noChangeArrowheads="1"/>
          </p:cNvSpPr>
          <p:nvPr/>
        </p:nvSpPr>
        <p:spPr bwMode="auto">
          <a:xfrm>
            <a:off x="2449513" y="4158652"/>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9" name="Rectangle 62"/>
          <p:cNvSpPr>
            <a:spLocks noChangeArrowheads="1"/>
          </p:cNvSpPr>
          <p:nvPr/>
        </p:nvSpPr>
        <p:spPr bwMode="auto">
          <a:xfrm>
            <a:off x="2711450" y="428089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30" name="Rectangle 63"/>
          <p:cNvSpPr>
            <a:spLocks noChangeArrowheads="1"/>
          </p:cNvSpPr>
          <p:nvPr/>
        </p:nvSpPr>
        <p:spPr bwMode="auto">
          <a:xfrm>
            <a:off x="2449513" y="4493615"/>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1" name="Rectangle 64"/>
          <p:cNvSpPr>
            <a:spLocks noChangeArrowheads="1"/>
          </p:cNvSpPr>
          <p:nvPr/>
        </p:nvSpPr>
        <p:spPr bwMode="auto">
          <a:xfrm>
            <a:off x="2139950" y="4158652"/>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7" name="Rectangle 65"/>
          <p:cNvSpPr>
            <a:spLocks noChangeArrowheads="1"/>
          </p:cNvSpPr>
          <p:nvPr/>
        </p:nvSpPr>
        <p:spPr bwMode="auto">
          <a:xfrm>
            <a:off x="2208213" y="4195165"/>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A</a:t>
            </a:r>
          </a:p>
        </p:txBody>
      </p:sp>
      <p:sp>
        <p:nvSpPr>
          <p:cNvPr id="33833" name="Rectangle 66"/>
          <p:cNvSpPr>
            <a:spLocks noChangeArrowheads="1"/>
          </p:cNvSpPr>
          <p:nvPr/>
        </p:nvSpPr>
        <p:spPr bwMode="auto">
          <a:xfrm>
            <a:off x="2139950" y="449361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9" name="Rectangle 67"/>
          <p:cNvSpPr>
            <a:spLocks noChangeArrowheads="1"/>
          </p:cNvSpPr>
          <p:nvPr/>
        </p:nvSpPr>
        <p:spPr bwMode="auto">
          <a:xfrm>
            <a:off x="2247900" y="4531715"/>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35" name="Rectangle 68"/>
          <p:cNvSpPr>
            <a:spLocks noChangeArrowheads="1"/>
          </p:cNvSpPr>
          <p:nvPr/>
        </p:nvSpPr>
        <p:spPr bwMode="auto">
          <a:xfrm>
            <a:off x="3692525" y="497304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6" name="Rectangle 69"/>
          <p:cNvSpPr>
            <a:spLocks noChangeArrowheads="1"/>
          </p:cNvSpPr>
          <p:nvPr/>
        </p:nvSpPr>
        <p:spPr bwMode="auto">
          <a:xfrm>
            <a:off x="3954463" y="5095277"/>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37" name="Rectangle 70"/>
          <p:cNvSpPr>
            <a:spLocks noChangeArrowheads="1"/>
          </p:cNvSpPr>
          <p:nvPr/>
        </p:nvSpPr>
        <p:spPr bwMode="auto">
          <a:xfrm>
            <a:off x="3692525" y="5308002"/>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8" name="Rectangle 71"/>
          <p:cNvSpPr>
            <a:spLocks noChangeArrowheads="1"/>
          </p:cNvSpPr>
          <p:nvPr/>
        </p:nvSpPr>
        <p:spPr bwMode="auto">
          <a:xfrm>
            <a:off x="3382963" y="497304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84" name="Rectangle 72"/>
          <p:cNvSpPr>
            <a:spLocks noChangeArrowheads="1"/>
          </p:cNvSpPr>
          <p:nvPr/>
        </p:nvSpPr>
        <p:spPr bwMode="auto">
          <a:xfrm>
            <a:off x="3467100" y="5009552"/>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3840" name="Rectangle 73"/>
          <p:cNvSpPr>
            <a:spLocks noChangeArrowheads="1"/>
          </p:cNvSpPr>
          <p:nvPr/>
        </p:nvSpPr>
        <p:spPr bwMode="auto">
          <a:xfrm>
            <a:off x="3382963" y="5308002"/>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86" name="Rectangle 74"/>
          <p:cNvSpPr>
            <a:spLocks noChangeArrowheads="1"/>
          </p:cNvSpPr>
          <p:nvPr/>
        </p:nvSpPr>
        <p:spPr bwMode="auto">
          <a:xfrm>
            <a:off x="3476625" y="5346102"/>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3842" name="Rectangle 75"/>
          <p:cNvSpPr>
            <a:spLocks noChangeArrowheads="1"/>
          </p:cNvSpPr>
          <p:nvPr/>
        </p:nvSpPr>
        <p:spPr bwMode="auto">
          <a:xfrm>
            <a:off x="6507163" y="331569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43" name="Rectangle 76"/>
          <p:cNvSpPr>
            <a:spLocks noChangeArrowheads="1"/>
          </p:cNvSpPr>
          <p:nvPr/>
        </p:nvSpPr>
        <p:spPr bwMode="auto">
          <a:xfrm>
            <a:off x="6769100" y="3437927"/>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44" name="Rectangle 77"/>
          <p:cNvSpPr>
            <a:spLocks noChangeArrowheads="1"/>
          </p:cNvSpPr>
          <p:nvPr/>
        </p:nvSpPr>
        <p:spPr bwMode="auto">
          <a:xfrm>
            <a:off x="6507163" y="3650652"/>
            <a:ext cx="574675" cy="322263"/>
          </a:xfrm>
          <a:prstGeom prst="rect">
            <a:avLst/>
          </a:prstGeom>
          <a:solidFill>
            <a:srgbClr val="C00000"/>
          </a:soli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t>  </a:t>
            </a:r>
            <a:r>
              <a:rPr lang="en-US" altLang="en-US" dirty="0" smtClean="0">
                <a:solidFill>
                  <a:schemeClr val="bg1"/>
                </a:solidFill>
              </a:rPr>
              <a:t>18</a:t>
            </a:r>
            <a:endParaRPr lang="ar-JO" altLang="en-US" dirty="0">
              <a:solidFill>
                <a:schemeClr val="bg1"/>
              </a:solidFill>
            </a:endParaRPr>
          </a:p>
        </p:txBody>
      </p:sp>
      <p:sp>
        <p:nvSpPr>
          <p:cNvPr id="33845" name="Rectangle 78"/>
          <p:cNvSpPr>
            <a:spLocks noChangeArrowheads="1"/>
          </p:cNvSpPr>
          <p:nvPr/>
        </p:nvSpPr>
        <p:spPr bwMode="auto">
          <a:xfrm>
            <a:off x="6197600" y="331569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1" name="Rectangle 79"/>
          <p:cNvSpPr>
            <a:spLocks noChangeArrowheads="1"/>
          </p:cNvSpPr>
          <p:nvPr/>
        </p:nvSpPr>
        <p:spPr bwMode="auto">
          <a:xfrm>
            <a:off x="6267450" y="3352202"/>
            <a:ext cx="193675" cy="304800"/>
          </a:xfrm>
          <a:prstGeom prst="rect">
            <a:avLst/>
          </a:prstGeom>
          <a:noFill/>
          <a:ln w="9525">
            <a:solidFill>
              <a:schemeClr val="tx1"/>
            </a:solid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G</a:t>
            </a:r>
          </a:p>
        </p:txBody>
      </p:sp>
      <p:sp>
        <p:nvSpPr>
          <p:cNvPr id="33847" name="Rectangle 80"/>
          <p:cNvSpPr>
            <a:spLocks noChangeArrowheads="1"/>
          </p:cNvSpPr>
          <p:nvPr/>
        </p:nvSpPr>
        <p:spPr bwMode="auto">
          <a:xfrm>
            <a:off x="6197600" y="3650652"/>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3" name="Rectangle 81"/>
          <p:cNvSpPr>
            <a:spLocks noChangeArrowheads="1"/>
          </p:cNvSpPr>
          <p:nvPr/>
        </p:nvSpPr>
        <p:spPr bwMode="auto">
          <a:xfrm>
            <a:off x="6291263" y="3688752"/>
            <a:ext cx="115887"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3849" name="Rectangle 82"/>
          <p:cNvSpPr>
            <a:spLocks noChangeArrowheads="1"/>
          </p:cNvSpPr>
          <p:nvPr/>
        </p:nvSpPr>
        <p:spPr bwMode="auto">
          <a:xfrm>
            <a:off x="5092700" y="3730027"/>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0" name="Rectangle 83"/>
          <p:cNvSpPr>
            <a:spLocks noChangeArrowheads="1"/>
          </p:cNvSpPr>
          <p:nvPr/>
        </p:nvSpPr>
        <p:spPr bwMode="auto">
          <a:xfrm>
            <a:off x="5354638" y="385226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51" name="Rectangle 84"/>
          <p:cNvSpPr>
            <a:spLocks noChangeArrowheads="1"/>
          </p:cNvSpPr>
          <p:nvPr/>
        </p:nvSpPr>
        <p:spPr bwMode="auto">
          <a:xfrm>
            <a:off x="5086712" y="4051280"/>
            <a:ext cx="574675" cy="322262"/>
          </a:xfrm>
          <a:prstGeom prst="rect">
            <a:avLst/>
          </a:prstGeom>
          <a:solidFill>
            <a:srgbClr val="C00000"/>
          </a:soli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chemeClr val="bg1"/>
                </a:solidFill>
              </a:rPr>
              <a:t>  18</a:t>
            </a:r>
            <a:endParaRPr lang="ar-JO" altLang="en-US" dirty="0">
              <a:solidFill>
                <a:schemeClr val="bg1"/>
              </a:solidFill>
            </a:endParaRPr>
          </a:p>
        </p:txBody>
      </p:sp>
      <p:sp>
        <p:nvSpPr>
          <p:cNvPr id="33852" name="Rectangle 85"/>
          <p:cNvSpPr>
            <a:spLocks noChangeArrowheads="1"/>
          </p:cNvSpPr>
          <p:nvPr/>
        </p:nvSpPr>
        <p:spPr bwMode="auto">
          <a:xfrm>
            <a:off x="4783138" y="3730027"/>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8" name="Rectangle 86"/>
          <p:cNvSpPr>
            <a:spLocks noChangeArrowheads="1"/>
          </p:cNvSpPr>
          <p:nvPr/>
        </p:nvSpPr>
        <p:spPr bwMode="auto">
          <a:xfrm>
            <a:off x="4881563" y="3780827"/>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F</a:t>
            </a:r>
          </a:p>
        </p:txBody>
      </p:sp>
      <p:sp>
        <p:nvSpPr>
          <p:cNvPr id="33854" name="Rectangle 87"/>
          <p:cNvSpPr>
            <a:spLocks noChangeArrowheads="1"/>
          </p:cNvSpPr>
          <p:nvPr/>
        </p:nvSpPr>
        <p:spPr bwMode="auto">
          <a:xfrm>
            <a:off x="4783138" y="406499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0" name="Rectangle 88"/>
          <p:cNvSpPr>
            <a:spLocks noChangeArrowheads="1"/>
          </p:cNvSpPr>
          <p:nvPr/>
        </p:nvSpPr>
        <p:spPr bwMode="auto">
          <a:xfrm>
            <a:off x="4876800" y="4103090"/>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56" name="Rectangle 89"/>
          <p:cNvSpPr>
            <a:spLocks noChangeArrowheads="1"/>
          </p:cNvSpPr>
          <p:nvPr/>
        </p:nvSpPr>
        <p:spPr bwMode="auto">
          <a:xfrm>
            <a:off x="6507163" y="4987327"/>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7" name="Rectangle 90"/>
          <p:cNvSpPr>
            <a:spLocks noChangeArrowheads="1"/>
          </p:cNvSpPr>
          <p:nvPr/>
        </p:nvSpPr>
        <p:spPr bwMode="auto">
          <a:xfrm>
            <a:off x="6769100" y="510956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58" name="Rectangle 91"/>
          <p:cNvSpPr>
            <a:spLocks noChangeArrowheads="1"/>
          </p:cNvSpPr>
          <p:nvPr/>
        </p:nvSpPr>
        <p:spPr bwMode="auto">
          <a:xfrm>
            <a:off x="6507163" y="5322290"/>
            <a:ext cx="574675" cy="322262"/>
          </a:xfrm>
          <a:prstGeom prst="rect">
            <a:avLst/>
          </a:prstGeom>
          <a:solidFill>
            <a:srgbClr val="C00000"/>
          </a:soli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chemeClr val="bg1"/>
                </a:solidFill>
              </a:rPr>
              <a:t>   18  </a:t>
            </a:r>
            <a:endParaRPr lang="ar-JO" altLang="en-US" dirty="0">
              <a:solidFill>
                <a:schemeClr val="bg1"/>
              </a:solidFill>
            </a:endParaRPr>
          </a:p>
        </p:txBody>
      </p:sp>
      <p:sp>
        <p:nvSpPr>
          <p:cNvPr id="33859" name="Rectangle 92"/>
          <p:cNvSpPr>
            <a:spLocks noChangeArrowheads="1"/>
          </p:cNvSpPr>
          <p:nvPr/>
        </p:nvSpPr>
        <p:spPr bwMode="auto">
          <a:xfrm>
            <a:off x="6197600" y="4987327"/>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5" name="Rectangle 93"/>
          <p:cNvSpPr>
            <a:spLocks noChangeArrowheads="1"/>
          </p:cNvSpPr>
          <p:nvPr/>
        </p:nvSpPr>
        <p:spPr bwMode="auto">
          <a:xfrm>
            <a:off x="6253163" y="5009552"/>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H</a:t>
            </a:r>
          </a:p>
        </p:txBody>
      </p:sp>
      <p:sp>
        <p:nvSpPr>
          <p:cNvPr id="33861" name="Rectangle 94"/>
          <p:cNvSpPr>
            <a:spLocks noChangeArrowheads="1"/>
          </p:cNvSpPr>
          <p:nvPr/>
        </p:nvSpPr>
        <p:spPr bwMode="auto">
          <a:xfrm>
            <a:off x="6197600" y="5323877"/>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7" name="Rectangle 95"/>
          <p:cNvSpPr>
            <a:spLocks noChangeArrowheads="1"/>
          </p:cNvSpPr>
          <p:nvPr/>
        </p:nvSpPr>
        <p:spPr bwMode="auto">
          <a:xfrm>
            <a:off x="6305550" y="5360390"/>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3863" name="Rectangle 96"/>
          <p:cNvSpPr>
            <a:spLocks noChangeArrowheads="1"/>
          </p:cNvSpPr>
          <p:nvPr/>
        </p:nvSpPr>
        <p:spPr bwMode="auto">
          <a:xfrm>
            <a:off x="5092700" y="4530127"/>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64" name="Rectangle 97"/>
          <p:cNvSpPr>
            <a:spLocks noChangeArrowheads="1"/>
          </p:cNvSpPr>
          <p:nvPr/>
        </p:nvSpPr>
        <p:spPr bwMode="auto">
          <a:xfrm>
            <a:off x="5354638" y="465236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65" name="Rectangle 98"/>
          <p:cNvSpPr>
            <a:spLocks noChangeArrowheads="1"/>
          </p:cNvSpPr>
          <p:nvPr/>
        </p:nvSpPr>
        <p:spPr bwMode="auto">
          <a:xfrm>
            <a:off x="5092700" y="4865090"/>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66" name="Rectangle 99"/>
          <p:cNvSpPr>
            <a:spLocks noChangeArrowheads="1"/>
          </p:cNvSpPr>
          <p:nvPr/>
        </p:nvSpPr>
        <p:spPr bwMode="auto">
          <a:xfrm>
            <a:off x="4783138" y="4530127"/>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12" name="Rectangle 100"/>
          <p:cNvSpPr>
            <a:spLocks noChangeArrowheads="1"/>
          </p:cNvSpPr>
          <p:nvPr/>
        </p:nvSpPr>
        <p:spPr bwMode="auto">
          <a:xfrm>
            <a:off x="4867275" y="4566640"/>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E</a:t>
            </a:r>
          </a:p>
        </p:txBody>
      </p:sp>
      <p:sp>
        <p:nvSpPr>
          <p:cNvPr id="33868" name="Rectangle 101"/>
          <p:cNvSpPr>
            <a:spLocks noChangeArrowheads="1"/>
          </p:cNvSpPr>
          <p:nvPr/>
        </p:nvSpPr>
        <p:spPr bwMode="auto">
          <a:xfrm>
            <a:off x="4783138" y="486509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14" name="Rectangle 102"/>
          <p:cNvSpPr>
            <a:spLocks noChangeArrowheads="1"/>
          </p:cNvSpPr>
          <p:nvPr/>
        </p:nvSpPr>
        <p:spPr bwMode="auto">
          <a:xfrm>
            <a:off x="4876800" y="4888902"/>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3415" name="Rectangle 103"/>
          <p:cNvSpPr>
            <a:spLocks noChangeArrowheads="1"/>
          </p:cNvSpPr>
          <p:nvPr/>
        </p:nvSpPr>
        <p:spPr bwMode="auto">
          <a:xfrm>
            <a:off x="2449513" y="4196752"/>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3416" name="Rectangle 104"/>
          <p:cNvSpPr>
            <a:spLocks noChangeArrowheads="1"/>
          </p:cNvSpPr>
          <p:nvPr/>
        </p:nvSpPr>
        <p:spPr bwMode="auto">
          <a:xfrm>
            <a:off x="3678238" y="2939452"/>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3417" name="Rectangle 105"/>
          <p:cNvSpPr>
            <a:spLocks noChangeArrowheads="1"/>
          </p:cNvSpPr>
          <p:nvPr/>
        </p:nvSpPr>
        <p:spPr bwMode="auto">
          <a:xfrm>
            <a:off x="5016500" y="2934690"/>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3418" name="Rectangle 106"/>
          <p:cNvSpPr>
            <a:spLocks noChangeArrowheads="1"/>
          </p:cNvSpPr>
          <p:nvPr/>
        </p:nvSpPr>
        <p:spPr bwMode="auto">
          <a:xfrm>
            <a:off x="3635375" y="4992090"/>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3419" name="Rectangle 107"/>
          <p:cNvSpPr>
            <a:spLocks noChangeArrowheads="1"/>
          </p:cNvSpPr>
          <p:nvPr/>
        </p:nvSpPr>
        <p:spPr bwMode="auto">
          <a:xfrm>
            <a:off x="6469063" y="3353790"/>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3420" name="Rectangle 108"/>
          <p:cNvSpPr>
            <a:spLocks noChangeArrowheads="1"/>
          </p:cNvSpPr>
          <p:nvPr/>
        </p:nvSpPr>
        <p:spPr bwMode="auto">
          <a:xfrm>
            <a:off x="5016500" y="3768127"/>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3421" name="Rectangle 109"/>
          <p:cNvSpPr>
            <a:spLocks noChangeArrowheads="1"/>
          </p:cNvSpPr>
          <p:nvPr/>
        </p:nvSpPr>
        <p:spPr bwMode="auto">
          <a:xfrm>
            <a:off x="6469063" y="5025427"/>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5   7</a:t>
            </a:r>
          </a:p>
        </p:txBody>
      </p:sp>
      <p:sp>
        <p:nvSpPr>
          <p:cNvPr id="13422" name="Rectangle 110"/>
          <p:cNvSpPr>
            <a:spLocks noChangeArrowheads="1"/>
          </p:cNvSpPr>
          <p:nvPr/>
        </p:nvSpPr>
        <p:spPr bwMode="auto">
          <a:xfrm>
            <a:off x="5016500" y="4568227"/>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2" name="TextBox 1"/>
          <p:cNvSpPr txBox="1"/>
          <p:nvPr/>
        </p:nvSpPr>
        <p:spPr>
          <a:xfrm>
            <a:off x="179388" y="6501804"/>
            <a:ext cx="7508875" cy="646331"/>
          </a:xfrm>
          <a:prstGeom prst="rect">
            <a:avLst/>
          </a:prstGeom>
          <a:noFill/>
        </p:spPr>
        <p:txBody>
          <a:bodyPr wrap="square" rtlCol="0">
            <a:spAutoFit/>
          </a:bodyPr>
          <a:lstStyle/>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endParaRPr lang="en-US" dirty="0"/>
          </a:p>
        </p:txBody>
      </p:sp>
    </p:spTree>
    <p:extLst>
      <p:ext uri="{BB962C8B-B14F-4D97-AF65-F5344CB8AC3E}">
        <p14:creationId xmlns:p14="http://schemas.microsoft.com/office/powerpoint/2010/main" val="97184389"/>
      </p:ext>
    </p:ext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0" autoRev="1" fill="remove"/>
                                        <p:tgtEl>
                                          <p:spTgt spid="13405"/>
                                        </p:tgtEl>
                                        <p:attrNameLst>
                                          <p:attrName>style.color</p:attrName>
                                        </p:attrNameLst>
                                      </p:cBhvr>
                                      <p:to>
                                        <a:schemeClr val="bg1"/>
                                      </p:to>
                                    </p:animClr>
                                    <p:animClr clrSpc="rgb" dir="cw">
                                      <p:cBhvr>
                                        <p:cTn id="7" dur="2500" autoRev="1" fill="remove"/>
                                        <p:tgtEl>
                                          <p:spTgt spid="13405"/>
                                        </p:tgtEl>
                                        <p:attrNameLst>
                                          <p:attrName>fillcolor</p:attrName>
                                        </p:attrNameLst>
                                      </p:cBhvr>
                                      <p:to>
                                        <a:schemeClr val="bg1"/>
                                      </p:to>
                                    </p:animClr>
                                    <p:set>
                                      <p:cBhvr>
                                        <p:cTn id="8" dur="2500" autoRev="1" fill="remove"/>
                                        <p:tgtEl>
                                          <p:spTgt spid="13405"/>
                                        </p:tgtEl>
                                        <p:attrNameLst>
                                          <p:attrName>fill.type</p:attrName>
                                        </p:attrNameLst>
                                      </p:cBhvr>
                                      <p:to>
                                        <p:strVal val="solid"/>
                                      </p:to>
                                    </p:set>
                                    <p:set>
                                      <p:cBhvr>
                                        <p:cTn id="9" dur="2500" autoRev="1" fill="remove"/>
                                        <p:tgtEl>
                                          <p:spTgt spid="13405"/>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0" autoRev="1" fill="remove"/>
                                        <p:tgtEl>
                                          <p:spTgt spid="13391"/>
                                        </p:tgtEl>
                                        <p:attrNameLst>
                                          <p:attrName>style.color</p:attrName>
                                        </p:attrNameLst>
                                      </p:cBhvr>
                                      <p:to>
                                        <a:schemeClr val="bg1"/>
                                      </p:to>
                                    </p:animClr>
                                    <p:animClr clrSpc="rgb" dir="cw">
                                      <p:cBhvr>
                                        <p:cTn id="12" dur="2500" autoRev="1" fill="remove"/>
                                        <p:tgtEl>
                                          <p:spTgt spid="13391"/>
                                        </p:tgtEl>
                                        <p:attrNameLst>
                                          <p:attrName>fillcolor</p:attrName>
                                        </p:attrNameLst>
                                      </p:cBhvr>
                                      <p:to>
                                        <a:schemeClr val="bg1"/>
                                      </p:to>
                                    </p:animClr>
                                    <p:set>
                                      <p:cBhvr>
                                        <p:cTn id="13" dur="2500" autoRev="1" fill="remove"/>
                                        <p:tgtEl>
                                          <p:spTgt spid="13391"/>
                                        </p:tgtEl>
                                        <p:attrNameLst>
                                          <p:attrName>fill.type</p:attrName>
                                        </p:attrNameLst>
                                      </p:cBhvr>
                                      <p:to>
                                        <p:strVal val="solid"/>
                                      </p:to>
                                    </p:set>
                                    <p:set>
                                      <p:cBhvr>
                                        <p:cTn id="14" dur="2500" autoRev="1" fill="remove"/>
                                        <p:tgtEl>
                                          <p:spTgt spid="13391"/>
                                        </p:tgtEl>
                                        <p:attrNameLst>
                                          <p:attrName>fill.on</p:attrName>
                                        </p:attrNameLst>
                                      </p:cBhvr>
                                      <p:to>
                                        <p:strVal val="true"/>
                                      </p:to>
                                    </p:set>
                                  </p:childTnLst>
                                </p:cTn>
                              </p:par>
                              <p:par>
                                <p:cTn id="15" presetID="27" presetClass="emph" presetSubtype="0" fill="remove" grpId="0" nodeType="withEffect">
                                  <p:stCondLst>
                                    <p:cond delay="0"/>
                                  </p:stCondLst>
                                  <p:childTnLst>
                                    <p:animClr clrSpc="rgb" dir="cw">
                                      <p:cBhvr override="childStyle">
                                        <p:cTn id="16" dur="2500" autoRev="1" fill="remove"/>
                                        <p:tgtEl>
                                          <p:spTgt spid="33852"/>
                                        </p:tgtEl>
                                        <p:attrNameLst>
                                          <p:attrName>style.color</p:attrName>
                                        </p:attrNameLst>
                                      </p:cBhvr>
                                      <p:to>
                                        <a:schemeClr val="bg1"/>
                                      </p:to>
                                    </p:animClr>
                                    <p:animClr clrSpc="rgb" dir="cw">
                                      <p:cBhvr>
                                        <p:cTn id="17" dur="2500" autoRev="1" fill="remove"/>
                                        <p:tgtEl>
                                          <p:spTgt spid="33852"/>
                                        </p:tgtEl>
                                        <p:attrNameLst>
                                          <p:attrName>fillcolor</p:attrName>
                                        </p:attrNameLst>
                                      </p:cBhvr>
                                      <p:to>
                                        <a:schemeClr val="bg1"/>
                                      </p:to>
                                    </p:animClr>
                                    <p:set>
                                      <p:cBhvr>
                                        <p:cTn id="18" dur="2500" autoRev="1" fill="remove"/>
                                        <p:tgtEl>
                                          <p:spTgt spid="33852"/>
                                        </p:tgtEl>
                                        <p:attrNameLst>
                                          <p:attrName>fill.type</p:attrName>
                                        </p:attrNameLst>
                                      </p:cBhvr>
                                      <p:to>
                                        <p:strVal val="solid"/>
                                      </p:to>
                                    </p:set>
                                    <p:set>
                                      <p:cBhvr>
                                        <p:cTn id="19" dur="2500" autoRev="1" fill="remove"/>
                                        <p:tgtEl>
                                          <p:spTgt spid="3385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1" grpId="0" animBg="1"/>
      <p:bldP spid="33852" grpId="0" animBg="1"/>
      <p:bldP spid="1340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495300" y="2093913"/>
            <a:ext cx="82486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795" name="Rectangle 2"/>
          <p:cNvSpPr>
            <a:spLocks noGrp="1" noChangeArrowheads="1"/>
          </p:cNvSpPr>
          <p:nvPr>
            <p:ph type="title"/>
          </p:nvPr>
        </p:nvSpPr>
        <p:spPr>
          <a:xfrm>
            <a:off x="676275" y="333375"/>
            <a:ext cx="7772400" cy="81438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t>Example: Cont..</a:t>
            </a:r>
          </a:p>
        </p:txBody>
      </p:sp>
      <p:sp>
        <p:nvSpPr>
          <p:cNvPr id="33796" name="Rectangle 3"/>
          <p:cNvSpPr>
            <a:spLocks noGrp="1" noChangeArrowheads="1"/>
          </p:cNvSpPr>
          <p:nvPr>
            <p:ph idx="1"/>
          </p:nvPr>
        </p:nvSpPr>
        <p:spPr>
          <a:xfrm>
            <a:off x="179388" y="1522413"/>
            <a:ext cx="8451850" cy="4643437"/>
          </a:xfrm>
        </p:spPr>
        <p:txBody>
          <a:bodyPr/>
          <a:lstStyle/>
          <a:p>
            <a:pPr marL="0" indent="0" eaLnBrk="1" hangingPunct="1">
              <a:buClr>
                <a:schemeClr val="accent2"/>
              </a:buClr>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solidFill>
                  <a:schemeClr val="accent5"/>
                </a:solidFill>
              </a:rPr>
              <a:t>2. Find Latest start time = LFT - Duration</a:t>
            </a: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a:p>
            <a:pPr marL="341313" indent="-341313" eaLnBrk="1" hangingPunct="1">
              <a:buClr>
                <a:schemeClr val="accent2"/>
              </a:buClr>
              <a:buFont typeface="Monotype Sorts" pitchFamily="1"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smtClean="0">
              <a:solidFill>
                <a:schemeClr val="accent2"/>
              </a:solidFill>
            </a:endParaRPr>
          </a:p>
        </p:txBody>
      </p:sp>
      <p:sp>
        <p:nvSpPr>
          <p:cNvPr id="33797" name="Rectangle 4"/>
          <p:cNvSpPr>
            <a:spLocks noChangeArrowheads="1"/>
          </p:cNvSpPr>
          <p:nvPr/>
        </p:nvSpPr>
        <p:spPr bwMode="auto">
          <a:xfrm>
            <a:off x="720725" y="3648075"/>
            <a:ext cx="898525" cy="642938"/>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17" name="Rectangle 5"/>
          <p:cNvSpPr>
            <a:spLocks noChangeArrowheads="1"/>
          </p:cNvSpPr>
          <p:nvPr/>
        </p:nvSpPr>
        <p:spPr bwMode="auto">
          <a:xfrm>
            <a:off x="887413" y="3810000"/>
            <a:ext cx="57943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3799" name="Rectangle 6"/>
          <p:cNvSpPr>
            <a:spLocks noChangeArrowheads="1"/>
          </p:cNvSpPr>
          <p:nvPr/>
        </p:nvSpPr>
        <p:spPr bwMode="auto">
          <a:xfrm>
            <a:off x="7596188" y="3719513"/>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19" name="Rectangle 7"/>
          <p:cNvSpPr>
            <a:spLocks noChangeArrowheads="1"/>
          </p:cNvSpPr>
          <p:nvPr/>
        </p:nvSpPr>
        <p:spPr bwMode="auto">
          <a:xfrm>
            <a:off x="7688263" y="3829050"/>
            <a:ext cx="76358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3801" name="Group 8"/>
          <p:cNvGrpSpPr>
            <a:grpSpLocks/>
          </p:cNvGrpSpPr>
          <p:nvPr/>
        </p:nvGrpSpPr>
        <p:grpSpPr bwMode="auto">
          <a:xfrm>
            <a:off x="4278313" y="4735513"/>
            <a:ext cx="1905000" cy="120650"/>
            <a:chOff x="2695" y="2720"/>
            <a:chExt cx="1200" cy="76"/>
          </a:xfrm>
        </p:grpSpPr>
        <p:sp>
          <p:nvSpPr>
            <p:cNvPr id="37998" name="Line 9"/>
            <p:cNvSpPr>
              <a:spLocks noChangeShapeType="1"/>
            </p:cNvSpPr>
            <p:nvPr/>
          </p:nvSpPr>
          <p:spPr bwMode="auto">
            <a:xfrm>
              <a:off x="2695" y="2759"/>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9" name="Freeform 10"/>
            <p:cNvSpPr>
              <a:spLocks noChangeArrowheads="1"/>
            </p:cNvSpPr>
            <p:nvPr/>
          </p:nvSpPr>
          <p:spPr bwMode="auto">
            <a:xfrm>
              <a:off x="3770" y="2720"/>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2" name="Group 11"/>
          <p:cNvGrpSpPr>
            <a:grpSpLocks/>
          </p:cNvGrpSpPr>
          <p:nvPr/>
        </p:nvGrpSpPr>
        <p:grpSpPr bwMode="auto">
          <a:xfrm>
            <a:off x="4278313" y="2667000"/>
            <a:ext cx="495300" cy="120650"/>
            <a:chOff x="2695" y="1417"/>
            <a:chExt cx="312" cy="76"/>
          </a:xfrm>
        </p:grpSpPr>
        <p:sp>
          <p:nvSpPr>
            <p:cNvPr id="37996" name="Line 12"/>
            <p:cNvSpPr>
              <a:spLocks noChangeShapeType="1"/>
            </p:cNvSpPr>
            <p:nvPr/>
          </p:nvSpPr>
          <p:spPr bwMode="auto">
            <a:xfrm>
              <a:off x="2695" y="1456"/>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7" name="Freeform 13"/>
            <p:cNvSpPr>
              <a:spLocks noChangeArrowheads="1"/>
            </p:cNvSpPr>
            <p:nvPr/>
          </p:nvSpPr>
          <p:spPr bwMode="auto">
            <a:xfrm>
              <a:off x="2879" y="1417"/>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3" name="Group 14"/>
          <p:cNvGrpSpPr>
            <a:grpSpLocks/>
          </p:cNvGrpSpPr>
          <p:nvPr/>
        </p:nvGrpSpPr>
        <p:grpSpPr bwMode="auto">
          <a:xfrm>
            <a:off x="5686425" y="3298825"/>
            <a:ext cx="496888" cy="747713"/>
            <a:chOff x="3582" y="1815"/>
            <a:chExt cx="313" cy="471"/>
          </a:xfrm>
        </p:grpSpPr>
        <p:sp>
          <p:nvSpPr>
            <p:cNvPr id="33898" name="Line 15"/>
            <p:cNvSpPr>
              <a:spLocks noChangeShapeType="1"/>
            </p:cNvSpPr>
            <p:nvPr/>
          </p:nvSpPr>
          <p:spPr bwMode="auto">
            <a:xfrm flipV="1">
              <a:off x="3582" y="1879"/>
              <a:ext cx="271" cy="409"/>
            </a:xfrm>
            <a:prstGeom prst="line">
              <a:avLst/>
            </a:prstGeom>
            <a:noFill/>
            <a:ln w="144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899" name="Freeform 16"/>
            <p:cNvSpPr>
              <a:spLocks noChangeArrowheads="1"/>
            </p:cNvSpPr>
            <p:nvPr/>
          </p:nvSpPr>
          <p:spPr bwMode="auto">
            <a:xfrm>
              <a:off x="3792" y="1815"/>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FFFFFF"/>
            </a:solidFill>
            <a:ln w="9360">
              <a:solidFill>
                <a:srgbClr val="FFFFFF"/>
              </a:solidFill>
              <a:round/>
              <a:headEnd/>
              <a:tailEnd/>
            </a:ln>
          </p:spPr>
          <p:txBody>
            <a:bodyPr wrap="none" anchor="ctr"/>
            <a:lstStyle/>
            <a:p>
              <a:endParaRPr lang="en-US"/>
            </a:p>
          </p:txBody>
        </p:sp>
      </p:grpSp>
      <p:grpSp>
        <p:nvGrpSpPr>
          <p:cNvPr id="33804" name="Group 17"/>
          <p:cNvGrpSpPr>
            <a:grpSpLocks/>
          </p:cNvGrpSpPr>
          <p:nvPr/>
        </p:nvGrpSpPr>
        <p:grpSpPr bwMode="auto">
          <a:xfrm>
            <a:off x="5686425" y="2757488"/>
            <a:ext cx="496888" cy="250825"/>
            <a:chOff x="3582" y="1474"/>
            <a:chExt cx="313" cy="158"/>
          </a:xfrm>
        </p:grpSpPr>
        <p:sp>
          <p:nvSpPr>
            <p:cNvPr id="37992" name="Line 18"/>
            <p:cNvSpPr>
              <a:spLocks noChangeShapeType="1"/>
            </p:cNvSpPr>
            <p:nvPr/>
          </p:nvSpPr>
          <p:spPr bwMode="auto">
            <a:xfrm>
              <a:off x="3582" y="1474"/>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3" name="Freeform 19"/>
            <p:cNvSpPr>
              <a:spLocks noChangeArrowheads="1"/>
            </p:cNvSpPr>
            <p:nvPr/>
          </p:nvSpPr>
          <p:spPr bwMode="auto">
            <a:xfrm>
              <a:off x="3762" y="1540"/>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5" name="Group 20"/>
          <p:cNvGrpSpPr>
            <a:grpSpLocks/>
          </p:cNvGrpSpPr>
          <p:nvPr/>
        </p:nvGrpSpPr>
        <p:grpSpPr bwMode="auto">
          <a:xfrm>
            <a:off x="1625600" y="3903663"/>
            <a:ext cx="496888" cy="120650"/>
            <a:chOff x="1024" y="2196"/>
            <a:chExt cx="313" cy="76"/>
          </a:xfrm>
        </p:grpSpPr>
        <p:sp>
          <p:nvSpPr>
            <p:cNvPr id="37990" name="Line 21"/>
            <p:cNvSpPr>
              <a:spLocks noChangeShapeType="1"/>
            </p:cNvSpPr>
            <p:nvPr/>
          </p:nvSpPr>
          <p:spPr bwMode="auto">
            <a:xfrm>
              <a:off x="1024" y="2235"/>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91" name="Freeform 22"/>
            <p:cNvSpPr>
              <a:spLocks noChangeArrowheads="1"/>
            </p:cNvSpPr>
            <p:nvPr/>
          </p:nvSpPr>
          <p:spPr bwMode="auto">
            <a:xfrm>
              <a:off x="1208" y="2196"/>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6" name="Group 23"/>
          <p:cNvGrpSpPr>
            <a:grpSpLocks/>
          </p:cNvGrpSpPr>
          <p:nvPr/>
        </p:nvGrpSpPr>
        <p:grpSpPr bwMode="auto">
          <a:xfrm>
            <a:off x="5686425" y="3548063"/>
            <a:ext cx="1905000" cy="431800"/>
            <a:chOff x="3582" y="1972"/>
            <a:chExt cx="1200" cy="272"/>
          </a:xfrm>
        </p:grpSpPr>
        <p:sp>
          <p:nvSpPr>
            <p:cNvPr id="37988" name="Line 24"/>
            <p:cNvSpPr>
              <a:spLocks noChangeShapeType="1"/>
            </p:cNvSpPr>
            <p:nvPr/>
          </p:nvSpPr>
          <p:spPr bwMode="auto">
            <a:xfrm>
              <a:off x="3582" y="1972"/>
              <a:ext cx="1136" cy="247"/>
            </a:xfrm>
            <a:prstGeom prst="line">
              <a:avLst/>
            </a:prstGeom>
            <a:noFill/>
            <a:ln w="5715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9" name="Freeform 25"/>
            <p:cNvSpPr>
              <a:spLocks noChangeArrowheads="1"/>
            </p:cNvSpPr>
            <p:nvPr/>
          </p:nvSpPr>
          <p:spPr bwMode="auto">
            <a:xfrm>
              <a:off x="4649" y="2171"/>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5715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7" name="Group 26"/>
          <p:cNvGrpSpPr>
            <a:grpSpLocks/>
          </p:cNvGrpSpPr>
          <p:nvPr/>
        </p:nvGrpSpPr>
        <p:grpSpPr bwMode="auto">
          <a:xfrm>
            <a:off x="7096125" y="3300413"/>
            <a:ext cx="495300" cy="415925"/>
            <a:chOff x="4470" y="1816"/>
            <a:chExt cx="312" cy="262"/>
          </a:xfrm>
        </p:grpSpPr>
        <p:sp>
          <p:nvSpPr>
            <p:cNvPr id="37986" name="Line 27"/>
            <p:cNvSpPr>
              <a:spLocks noChangeShapeType="1"/>
            </p:cNvSpPr>
            <p:nvPr/>
          </p:nvSpPr>
          <p:spPr bwMode="auto">
            <a:xfrm>
              <a:off x="4470" y="1816"/>
              <a:ext cx="248" cy="207"/>
            </a:xfrm>
            <a:prstGeom prst="line">
              <a:avLst/>
            </a:prstGeom>
            <a:noFill/>
            <a:ln w="5715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7" name="Freeform 28"/>
            <p:cNvSpPr>
              <a:spLocks noChangeArrowheads="1"/>
            </p:cNvSpPr>
            <p:nvPr/>
          </p:nvSpPr>
          <p:spPr bwMode="auto">
            <a:xfrm>
              <a:off x="4660" y="1966"/>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5715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8" name="Group 29"/>
          <p:cNvGrpSpPr>
            <a:grpSpLocks/>
          </p:cNvGrpSpPr>
          <p:nvPr/>
        </p:nvGrpSpPr>
        <p:grpSpPr bwMode="auto">
          <a:xfrm>
            <a:off x="3035300" y="3048000"/>
            <a:ext cx="330200" cy="665163"/>
            <a:chOff x="1912" y="1657"/>
            <a:chExt cx="208" cy="419"/>
          </a:xfrm>
        </p:grpSpPr>
        <p:sp>
          <p:nvSpPr>
            <p:cNvPr id="37984" name="Line 30"/>
            <p:cNvSpPr>
              <a:spLocks noChangeShapeType="1"/>
            </p:cNvSpPr>
            <p:nvPr/>
          </p:nvSpPr>
          <p:spPr bwMode="auto">
            <a:xfrm flipV="1">
              <a:off x="1912" y="1723"/>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5" name="Freeform 31"/>
            <p:cNvSpPr>
              <a:spLocks noChangeArrowheads="1"/>
            </p:cNvSpPr>
            <p:nvPr/>
          </p:nvSpPr>
          <p:spPr bwMode="auto">
            <a:xfrm>
              <a:off x="2029" y="1657"/>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09" name="Group 32"/>
          <p:cNvGrpSpPr>
            <a:grpSpLocks/>
          </p:cNvGrpSpPr>
          <p:nvPr/>
        </p:nvGrpSpPr>
        <p:grpSpPr bwMode="auto">
          <a:xfrm>
            <a:off x="4278313" y="3049588"/>
            <a:ext cx="495300" cy="250825"/>
            <a:chOff x="2695" y="1658"/>
            <a:chExt cx="312" cy="158"/>
          </a:xfrm>
        </p:grpSpPr>
        <p:sp>
          <p:nvSpPr>
            <p:cNvPr id="37982" name="Line 33"/>
            <p:cNvSpPr>
              <a:spLocks noChangeShapeType="1"/>
            </p:cNvSpPr>
            <p:nvPr/>
          </p:nvSpPr>
          <p:spPr bwMode="auto">
            <a:xfrm>
              <a:off x="2695" y="1658"/>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3" name="Freeform 34"/>
            <p:cNvSpPr>
              <a:spLocks noChangeArrowheads="1"/>
            </p:cNvSpPr>
            <p:nvPr/>
          </p:nvSpPr>
          <p:spPr bwMode="auto">
            <a:xfrm>
              <a:off x="2874" y="1724"/>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0" name="Group 35"/>
          <p:cNvGrpSpPr>
            <a:grpSpLocks/>
          </p:cNvGrpSpPr>
          <p:nvPr/>
        </p:nvGrpSpPr>
        <p:grpSpPr bwMode="auto">
          <a:xfrm>
            <a:off x="3035300" y="4216400"/>
            <a:ext cx="330200" cy="331788"/>
            <a:chOff x="1912" y="2393"/>
            <a:chExt cx="208" cy="209"/>
          </a:xfrm>
        </p:grpSpPr>
        <p:sp>
          <p:nvSpPr>
            <p:cNvPr id="37980" name="Line 36"/>
            <p:cNvSpPr>
              <a:spLocks noChangeShapeType="1"/>
            </p:cNvSpPr>
            <p:nvPr/>
          </p:nvSpPr>
          <p:spPr bwMode="auto">
            <a:xfrm>
              <a:off x="1912" y="2393"/>
              <a:ext cx="143" cy="143"/>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81" name="Freeform 37"/>
            <p:cNvSpPr>
              <a:spLocks noChangeArrowheads="1"/>
            </p:cNvSpPr>
            <p:nvPr/>
          </p:nvSpPr>
          <p:spPr bwMode="auto">
            <a:xfrm>
              <a:off x="2002" y="2484"/>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1" name="Group 38"/>
          <p:cNvGrpSpPr>
            <a:grpSpLocks/>
          </p:cNvGrpSpPr>
          <p:nvPr/>
        </p:nvGrpSpPr>
        <p:grpSpPr bwMode="auto">
          <a:xfrm>
            <a:off x="7096125" y="4213225"/>
            <a:ext cx="495300" cy="334963"/>
            <a:chOff x="4470" y="2391"/>
            <a:chExt cx="312" cy="211"/>
          </a:xfrm>
        </p:grpSpPr>
        <p:sp>
          <p:nvSpPr>
            <p:cNvPr id="37978" name="Line 39"/>
            <p:cNvSpPr>
              <a:spLocks noChangeShapeType="1"/>
            </p:cNvSpPr>
            <p:nvPr/>
          </p:nvSpPr>
          <p:spPr bwMode="auto">
            <a:xfrm flipV="1">
              <a:off x="4470" y="2436"/>
              <a:ext cx="248" cy="168"/>
            </a:xfrm>
            <a:prstGeom prst="line">
              <a:avLst/>
            </a:prstGeom>
            <a:noFill/>
            <a:ln w="5715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9" name="Freeform 40"/>
            <p:cNvSpPr>
              <a:spLocks noChangeArrowheads="1"/>
            </p:cNvSpPr>
            <p:nvPr/>
          </p:nvSpPr>
          <p:spPr bwMode="auto">
            <a:xfrm>
              <a:off x="4655" y="2391"/>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5715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2" name="Group 41"/>
          <p:cNvGrpSpPr>
            <a:grpSpLocks/>
          </p:cNvGrpSpPr>
          <p:nvPr/>
        </p:nvGrpSpPr>
        <p:grpSpPr bwMode="auto">
          <a:xfrm>
            <a:off x="4278313" y="3797300"/>
            <a:ext cx="495300" cy="749300"/>
            <a:chOff x="2695" y="2129"/>
            <a:chExt cx="312" cy="472"/>
          </a:xfrm>
        </p:grpSpPr>
        <p:sp>
          <p:nvSpPr>
            <p:cNvPr id="37976" name="Line 42"/>
            <p:cNvSpPr>
              <a:spLocks noChangeShapeType="1"/>
            </p:cNvSpPr>
            <p:nvPr/>
          </p:nvSpPr>
          <p:spPr bwMode="auto">
            <a:xfrm flipV="1">
              <a:off x="2695" y="2195"/>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7" name="Freeform 43"/>
            <p:cNvSpPr>
              <a:spLocks noChangeArrowheads="1"/>
            </p:cNvSpPr>
            <p:nvPr/>
          </p:nvSpPr>
          <p:spPr bwMode="auto">
            <a:xfrm>
              <a:off x="2905" y="2129"/>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3813" name="Group 44"/>
          <p:cNvGrpSpPr>
            <a:grpSpLocks/>
          </p:cNvGrpSpPr>
          <p:nvPr/>
        </p:nvGrpSpPr>
        <p:grpSpPr bwMode="auto">
          <a:xfrm>
            <a:off x="4278313" y="4546600"/>
            <a:ext cx="495300" cy="249238"/>
            <a:chOff x="2695" y="2601"/>
            <a:chExt cx="312" cy="157"/>
          </a:xfrm>
        </p:grpSpPr>
        <p:sp>
          <p:nvSpPr>
            <p:cNvPr id="37974" name="Line 45"/>
            <p:cNvSpPr>
              <a:spLocks noChangeShapeType="1"/>
            </p:cNvSpPr>
            <p:nvPr/>
          </p:nvSpPr>
          <p:spPr bwMode="auto">
            <a:xfrm flipV="1">
              <a:off x="2695" y="2634"/>
              <a:ext cx="248" cy="126"/>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37975" name="Freeform 46"/>
            <p:cNvSpPr>
              <a:spLocks noChangeArrowheads="1"/>
            </p:cNvSpPr>
            <p:nvPr/>
          </p:nvSpPr>
          <p:spPr bwMode="auto">
            <a:xfrm>
              <a:off x="2874" y="2601"/>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3814" name="Rectangle 47"/>
          <p:cNvSpPr>
            <a:spLocks noChangeArrowheads="1"/>
          </p:cNvSpPr>
          <p:nvPr/>
        </p:nvSpPr>
        <p:spPr bwMode="auto">
          <a:xfrm>
            <a:off x="3697288" y="23939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15" name="Rectangle 48"/>
          <p:cNvSpPr>
            <a:spLocks noChangeArrowheads="1"/>
          </p:cNvSpPr>
          <p:nvPr/>
        </p:nvSpPr>
        <p:spPr bwMode="auto">
          <a:xfrm>
            <a:off x="3959225" y="25161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16" name="Rectangle 49"/>
          <p:cNvSpPr>
            <a:spLocks noChangeArrowheads="1"/>
          </p:cNvSpPr>
          <p:nvPr/>
        </p:nvSpPr>
        <p:spPr bwMode="auto">
          <a:xfrm>
            <a:off x="3697288" y="27289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17" name="Rectangle 50"/>
          <p:cNvSpPr>
            <a:spLocks noChangeArrowheads="1"/>
          </p:cNvSpPr>
          <p:nvPr/>
        </p:nvSpPr>
        <p:spPr bwMode="auto">
          <a:xfrm>
            <a:off x="3387725" y="23939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63" name="Rectangle 51"/>
          <p:cNvSpPr>
            <a:spLocks noChangeArrowheads="1"/>
          </p:cNvSpPr>
          <p:nvPr/>
        </p:nvSpPr>
        <p:spPr bwMode="auto">
          <a:xfrm>
            <a:off x="3486150" y="2430463"/>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3819" name="Rectangle 52"/>
          <p:cNvSpPr>
            <a:spLocks noChangeArrowheads="1"/>
          </p:cNvSpPr>
          <p:nvPr/>
        </p:nvSpPr>
        <p:spPr bwMode="auto">
          <a:xfrm>
            <a:off x="3387725" y="27289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65" name="Rectangle 53"/>
          <p:cNvSpPr>
            <a:spLocks noChangeArrowheads="1"/>
          </p:cNvSpPr>
          <p:nvPr/>
        </p:nvSpPr>
        <p:spPr bwMode="auto">
          <a:xfrm>
            <a:off x="3495675" y="276701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21" name="Rectangle 54"/>
          <p:cNvSpPr>
            <a:spLocks noChangeArrowheads="1"/>
          </p:cNvSpPr>
          <p:nvPr/>
        </p:nvSpPr>
        <p:spPr bwMode="auto">
          <a:xfrm>
            <a:off x="5092700" y="23891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2" name="Rectangle 55"/>
          <p:cNvSpPr>
            <a:spLocks noChangeArrowheads="1"/>
          </p:cNvSpPr>
          <p:nvPr/>
        </p:nvSpPr>
        <p:spPr bwMode="auto">
          <a:xfrm>
            <a:off x="5354638" y="25114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23" name="Rectangle 56"/>
          <p:cNvSpPr>
            <a:spLocks noChangeArrowheads="1"/>
          </p:cNvSpPr>
          <p:nvPr/>
        </p:nvSpPr>
        <p:spPr bwMode="auto">
          <a:xfrm>
            <a:off x="5092700" y="27241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4" name="Rectangle 57"/>
          <p:cNvSpPr>
            <a:spLocks noChangeArrowheads="1"/>
          </p:cNvSpPr>
          <p:nvPr/>
        </p:nvSpPr>
        <p:spPr bwMode="auto">
          <a:xfrm>
            <a:off x="4783138" y="23891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0" name="Rectangle 58"/>
          <p:cNvSpPr>
            <a:spLocks noChangeArrowheads="1"/>
          </p:cNvSpPr>
          <p:nvPr/>
        </p:nvSpPr>
        <p:spPr bwMode="auto">
          <a:xfrm>
            <a:off x="4852988" y="2439988"/>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D</a:t>
            </a:r>
          </a:p>
        </p:txBody>
      </p:sp>
      <p:sp>
        <p:nvSpPr>
          <p:cNvPr id="33826" name="Rectangle 59"/>
          <p:cNvSpPr>
            <a:spLocks noChangeArrowheads="1"/>
          </p:cNvSpPr>
          <p:nvPr/>
        </p:nvSpPr>
        <p:spPr bwMode="auto">
          <a:xfrm>
            <a:off x="4783138" y="27241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2" name="Rectangle 60"/>
          <p:cNvSpPr>
            <a:spLocks noChangeArrowheads="1"/>
          </p:cNvSpPr>
          <p:nvPr/>
        </p:nvSpPr>
        <p:spPr bwMode="auto">
          <a:xfrm>
            <a:off x="4876800" y="27622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28" name="Rectangle 61"/>
          <p:cNvSpPr>
            <a:spLocks noChangeArrowheads="1"/>
          </p:cNvSpPr>
          <p:nvPr/>
        </p:nvSpPr>
        <p:spPr bwMode="auto">
          <a:xfrm>
            <a:off x="2449513" y="36322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29" name="Rectangle 62"/>
          <p:cNvSpPr>
            <a:spLocks noChangeArrowheads="1"/>
          </p:cNvSpPr>
          <p:nvPr/>
        </p:nvSpPr>
        <p:spPr bwMode="auto">
          <a:xfrm>
            <a:off x="2711450" y="37544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30" name="Rectangle 63"/>
          <p:cNvSpPr>
            <a:spLocks noChangeArrowheads="1"/>
          </p:cNvSpPr>
          <p:nvPr/>
        </p:nvSpPr>
        <p:spPr bwMode="auto">
          <a:xfrm>
            <a:off x="2449513" y="39671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1" name="Rectangle 64"/>
          <p:cNvSpPr>
            <a:spLocks noChangeArrowheads="1"/>
          </p:cNvSpPr>
          <p:nvPr/>
        </p:nvSpPr>
        <p:spPr bwMode="auto">
          <a:xfrm>
            <a:off x="2139950" y="36322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7" name="Rectangle 65"/>
          <p:cNvSpPr>
            <a:spLocks noChangeArrowheads="1"/>
          </p:cNvSpPr>
          <p:nvPr/>
        </p:nvSpPr>
        <p:spPr bwMode="auto">
          <a:xfrm>
            <a:off x="2208213" y="3668713"/>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A</a:t>
            </a:r>
          </a:p>
        </p:txBody>
      </p:sp>
      <p:sp>
        <p:nvSpPr>
          <p:cNvPr id="33833" name="Rectangle 66"/>
          <p:cNvSpPr>
            <a:spLocks noChangeArrowheads="1"/>
          </p:cNvSpPr>
          <p:nvPr/>
        </p:nvSpPr>
        <p:spPr bwMode="auto">
          <a:xfrm>
            <a:off x="2139950" y="39671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79" name="Rectangle 67"/>
          <p:cNvSpPr>
            <a:spLocks noChangeArrowheads="1"/>
          </p:cNvSpPr>
          <p:nvPr/>
        </p:nvSpPr>
        <p:spPr bwMode="auto">
          <a:xfrm>
            <a:off x="2247900" y="40052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35" name="Rectangle 68"/>
          <p:cNvSpPr>
            <a:spLocks noChangeArrowheads="1"/>
          </p:cNvSpPr>
          <p:nvPr/>
        </p:nvSpPr>
        <p:spPr bwMode="auto">
          <a:xfrm>
            <a:off x="3692525" y="44465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6" name="Rectangle 69"/>
          <p:cNvSpPr>
            <a:spLocks noChangeArrowheads="1"/>
          </p:cNvSpPr>
          <p:nvPr/>
        </p:nvSpPr>
        <p:spPr bwMode="auto">
          <a:xfrm>
            <a:off x="3954463" y="45688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37" name="Rectangle 70"/>
          <p:cNvSpPr>
            <a:spLocks noChangeArrowheads="1"/>
          </p:cNvSpPr>
          <p:nvPr/>
        </p:nvSpPr>
        <p:spPr bwMode="auto">
          <a:xfrm>
            <a:off x="3692525" y="47815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38" name="Rectangle 71"/>
          <p:cNvSpPr>
            <a:spLocks noChangeArrowheads="1"/>
          </p:cNvSpPr>
          <p:nvPr/>
        </p:nvSpPr>
        <p:spPr bwMode="auto">
          <a:xfrm>
            <a:off x="3382963" y="44465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84" name="Rectangle 72"/>
          <p:cNvSpPr>
            <a:spLocks noChangeArrowheads="1"/>
          </p:cNvSpPr>
          <p:nvPr/>
        </p:nvSpPr>
        <p:spPr bwMode="auto">
          <a:xfrm>
            <a:off x="3467100" y="4483100"/>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3840" name="Rectangle 73"/>
          <p:cNvSpPr>
            <a:spLocks noChangeArrowheads="1"/>
          </p:cNvSpPr>
          <p:nvPr/>
        </p:nvSpPr>
        <p:spPr bwMode="auto">
          <a:xfrm>
            <a:off x="3382963" y="47815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86" name="Rectangle 74"/>
          <p:cNvSpPr>
            <a:spLocks noChangeArrowheads="1"/>
          </p:cNvSpPr>
          <p:nvPr/>
        </p:nvSpPr>
        <p:spPr bwMode="auto">
          <a:xfrm>
            <a:off x="3476625" y="48196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3842" name="Rectangle 75"/>
          <p:cNvSpPr>
            <a:spLocks noChangeArrowheads="1"/>
          </p:cNvSpPr>
          <p:nvPr/>
        </p:nvSpPr>
        <p:spPr bwMode="auto">
          <a:xfrm>
            <a:off x="6507163" y="2789238"/>
            <a:ext cx="781049" cy="304799"/>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43" name="Rectangle 76"/>
          <p:cNvSpPr>
            <a:spLocks noChangeArrowheads="1"/>
          </p:cNvSpPr>
          <p:nvPr/>
        </p:nvSpPr>
        <p:spPr bwMode="auto">
          <a:xfrm>
            <a:off x="6769100" y="291147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44" name="Rectangle 77"/>
          <p:cNvSpPr>
            <a:spLocks noChangeArrowheads="1"/>
          </p:cNvSpPr>
          <p:nvPr/>
        </p:nvSpPr>
        <p:spPr bwMode="auto">
          <a:xfrm>
            <a:off x="6507163" y="3124200"/>
            <a:ext cx="811212" cy="368300"/>
          </a:xfrm>
          <a:prstGeom prst="rect">
            <a:avLst/>
          </a:prstGeom>
          <a:solidFill>
            <a:srgbClr val="C00000"/>
          </a:soli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chemeClr val="bg1"/>
                </a:solidFill>
              </a:rPr>
              <a:t>12 18 </a:t>
            </a:r>
            <a:endParaRPr lang="ar-JO" altLang="en-US" dirty="0">
              <a:solidFill>
                <a:schemeClr val="bg1"/>
              </a:solidFill>
            </a:endParaRPr>
          </a:p>
        </p:txBody>
      </p:sp>
      <p:sp>
        <p:nvSpPr>
          <p:cNvPr id="33845" name="Rectangle 78"/>
          <p:cNvSpPr>
            <a:spLocks noChangeArrowheads="1"/>
          </p:cNvSpPr>
          <p:nvPr/>
        </p:nvSpPr>
        <p:spPr bwMode="auto">
          <a:xfrm>
            <a:off x="6197600" y="2789238"/>
            <a:ext cx="311150" cy="336550"/>
          </a:xfrm>
          <a:prstGeom prst="rect">
            <a:avLst/>
          </a:prstGeom>
          <a:gradFill rotWithShape="0">
            <a:gsLst>
              <a:gs pos="0">
                <a:srgbClr val="919191"/>
              </a:gs>
              <a:gs pos="100000">
                <a:srgbClr val="424242"/>
              </a:gs>
            </a:gsLst>
            <a:path path="shape">
              <a:fillToRect l="50000" t="50000" r="50000" b="50000"/>
            </a:path>
          </a:gradFill>
          <a:ln w="5715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1" name="Rectangle 79"/>
          <p:cNvSpPr>
            <a:spLocks noChangeArrowheads="1"/>
          </p:cNvSpPr>
          <p:nvPr/>
        </p:nvSpPr>
        <p:spPr bwMode="auto">
          <a:xfrm>
            <a:off x="6267450" y="2825750"/>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G</a:t>
            </a:r>
          </a:p>
        </p:txBody>
      </p:sp>
      <p:sp>
        <p:nvSpPr>
          <p:cNvPr id="33847" name="Rectangle 80"/>
          <p:cNvSpPr>
            <a:spLocks noChangeArrowheads="1"/>
          </p:cNvSpPr>
          <p:nvPr/>
        </p:nvSpPr>
        <p:spPr bwMode="auto">
          <a:xfrm>
            <a:off x="6197600" y="312420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3" name="Rectangle 81"/>
          <p:cNvSpPr>
            <a:spLocks noChangeArrowheads="1"/>
          </p:cNvSpPr>
          <p:nvPr/>
        </p:nvSpPr>
        <p:spPr bwMode="auto">
          <a:xfrm>
            <a:off x="6291263" y="3162300"/>
            <a:ext cx="115887"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3849" name="Rectangle 82"/>
          <p:cNvSpPr>
            <a:spLocks noChangeArrowheads="1"/>
          </p:cNvSpPr>
          <p:nvPr/>
        </p:nvSpPr>
        <p:spPr bwMode="auto">
          <a:xfrm>
            <a:off x="5092700" y="3236911"/>
            <a:ext cx="755650" cy="303213"/>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0" name="Rectangle 83"/>
          <p:cNvSpPr>
            <a:spLocks noChangeArrowheads="1"/>
          </p:cNvSpPr>
          <p:nvPr/>
        </p:nvSpPr>
        <p:spPr bwMode="auto">
          <a:xfrm>
            <a:off x="5354638" y="33258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51" name="Rectangle 84"/>
          <p:cNvSpPr>
            <a:spLocks noChangeArrowheads="1"/>
          </p:cNvSpPr>
          <p:nvPr/>
        </p:nvSpPr>
        <p:spPr bwMode="auto">
          <a:xfrm>
            <a:off x="5086712" y="3533775"/>
            <a:ext cx="767988" cy="313315"/>
          </a:xfrm>
          <a:prstGeom prst="rect">
            <a:avLst/>
          </a:prstGeom>
          <a:solidFill>
            <a:srgbClr val="C00000"/>
          </a:soli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chemeClr val="bg1"/>
                </a:solidFill>
              </a:rPr>
              <a:t>15  18</a:t>
            </a:r>
            <a:endParaRPr lang="ar-JO" altLang="en-US" dirty="0">
              <a:solidFill>
                <a:schemeClr val="bg1"/>
              </a:solidFill>
            </a:endParaRPr>
          </a:p>
        </p:txBody>
      </p:sp>
      <p:sp>
        <p:nvSpPr>
          <p:cNvPr id="33852" name="Rectangle 85"/>
          <p:cNvSpPr>
            <a:spLocks noChangeArrowheads="1"/>
          </p:cNvSpPr>
          <p:nvPr/>
        </p:nvSpPr>
        <p:spPr bwMode="auto">
          <a:xfrm>
            <a:off x="4783138" y="3203575"/>
            <a:ext cx="311150" cy="336550"/>
          </a:xfrm>
          <a:prstGeom prst="rect">
            <a:avLst/>
          </a:prstGeom>
          <a:gradFill rotWithShape="0">
            <a:gsLst>
              <a:gs pos="0">
                <a:srgbClr val="919191"/>
              </a:gs>
              <a:gs pos="100000">
                <a:srgbClr val="424242"/>
              </a:gs>
            </a:gsLst>
            <a:path path="shape">
              <a:fillToRect l="50000" t="50000" r="50000" b="50000"/>
            </a:path>
          </a:gradFill>
          <a:ln w="5715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398" name="Rectangle 86"/>
          <p:cNvSpPr>
            <a:spLocks noChangeArrowheads="1"/>
          </p:cNvSpPr>
          <p:nvPr/>
        </p:nvSpPr>
        <p:spPr bwMode="auto">
          <a:xfrm>
            <a:off x="4881563" y="3254375"/>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F</a:t>
            </a:r>
          </a:p>
        </p:txBody>
      </p:sp>
      <p:sp>
        <p:nvSpPr>
          <p:cNvPr id="33854" name="Rectangle 87"/>
          <p:cNvSpPr>
            <a:spLocks noChangeArrowheads="1"/>
          </p:cNvSpPr>
          <p:nvPr/>
        </p:nvSpPr>
        <p:spPr bwMode="auto">
          <a:xfrm>
            <a:off x="4783138" y="35385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0" name="Rectangle 88"/>
          <p:cNvSpPr>
            <a:spLocks noChangeArrowheads="1"/>
          </p:cNvSpPr>
          <p:nvPr/>
        </p:nvSpPr>
        <p:spPr bwMode="auto">
          <a:xfrm>
            <a:off x="4876800" y="357663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3856" name="Rectangle 89"/>
          <p:cNvSpPr>
            <a:spLocks noChangeArrowheads="1"/>
          </p:cNvSpPr>
          <p:nvPr/>
        </p:nvSpPr>
        <p:spPr bwMode="auto">
          <a:xfrm>
            <a:off x="6507163" y="4443413"/>
            <a:ext cx="788988" cy="354012"/>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57" name="Rectangle 90"/>
          <p:cNvSpPr>
            <a:spLocks noChangeArrowheads="1"/>
          </p:cNvSpPr>
          <p:nvPr/>
        </p:nvSpPr>
        <p:spPr bwMode="auto">
          <a:xfrm>
            <a:off x="6769100" y="45831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58" name="Rectangle 91"/>
          <p:cNvSpPr>
            <a:spLocks noChangeArrowheads="1"/>
          </p:cNvSpPr>
          <p:nvPr/>
        </p:nvSpPr>
        <p:spPr bwMode="auto">
          <a:xfrm>
            <a:off x="6507163" y="4765675"/>
            <a:ext cx="781049" cy="352425"/>
          </a:xfrm>
          <a:prstGeom prst="rect">
            <a:avLst/>
          </a:prstGeom>
          <a:solidFill>
            <a:srgbClr val="C00000"/>
          </a:soli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solidFill>
                  <a:schemeClr val="bg1"/>
                </a:solidFill>
              </a:rPr>
              <a:t>16 18  </a:t>
            </a:r>
            <a:endParaRPr lang="ar-JO" altLang="en-US" dirty="0">
              <a:solidFill>
                <a:schemeClr val="bg1"/>
              </a:solidFill>
            </a:endParaRPr>
          </a:p>
        </p:txBody>
      </p:sp>
      <p:sp>
        <p:nvSpPr>
          <p:cNvPr id="33859" name="Rectangle 92"/>
          <p:cNvSpPr>
            <a:spLocks noChangeArrowheads="1"/>
          </p:cNvSpPr>
          <p:nvPr/>
        </p:nvSpPr>
        <p:spPr bwMode="auto">
          <a:xfrm>
            <a:off x="6197600" y="4460875"/>
            <a:ext cx="311150" cy="336550"/>
          </a:xfrm>
          <a:prstGeom prst="rect">
            <a:avLst/>
          </a:prstGeom>
          <a:gradFill rotWithShape="0">
            <a:gsLst>
              <a:gs pos="0">
                <a:srgbClr val="919191"/>
              </a:gs>
              <a:gs pos="100000">
                <a:srgbClr val="424242"/>
              </a:gs>
            </a:gsLst>
            <a:path path="shape">
              <a:fillToRect l="50000" t="50000" r="50000" b="50000"/>
            </a:path>
          </a:gradFill>
          <a:ln w="5715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5" name="Rectangle 93"/>
          <p:cNvSpPr>
            <a:spLocks noChangeArrowheads="1"/>
          </p:cNvSpPr>
          <p:nvPr/>
        </p:nvSpPr>
        <p:spPr bwMode="auto">
          <a:xfrm>
            <a:off x="6253163" y="4483100"/>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H</a:t>
            </a:r>
          </a:p>
        </p:txBody>
      </p:sp>
      <p:sp>
        <p:nvSpPr>
          <p:cNvPr id="33861" name="Rectangle 94"/>
          <p:cNvSpPr>
            <a:spLocks noChangeArrowheads="1"/>
          </p:cNvSpPr>
          <p:nvPr/>
        </p:nvSpPr>
        <p:spPr bwMode="auto">
          <a:xfrm>
            <a:off x="6197600" y="47974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07" name="Rectangle 95"/>
          <p:cNvSpPr>
            <a:spLocks noChangeArrowheads="1"/>
          </p:cNvSpPr>
          <p:nvPr/>
        </p:nvSpPr>
        <p:spPr bwMode="auto">
          <a:xfrm>
            <a:off x="6305550" y="483393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3863" name="Rectangle 96"/>
          <p:cNvSpPr>
            <a:spLocks noChangeArrowheads="1"/>
          </p:cNvSpPr>
          <p:nvPr/>
        </p:nvSpPr>
        <p:spPr bwMode="auto">
          <a:xfrm>
            <a:off x="5092700" y="400367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64" name="Rectangle 97"/>
          <p:cNvSpPr>
            <a:spLocks noChangeArrowheads="1"/>
          </p:cNvSpPr>
          <p:nvPr/>
        </p:nvSpPr>
        <p:spPr bwMode="auto">
          <a:xfrm>
            <a:off x="5354638" y="41259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3865" name="Rectangle 98"/>
          <p:cNvSpPr>
            <a:spLocks noChangeArrowheads="1"/>
          </p:cNvSpPr>
          <p:nvPr/>
        </p:nvSpPr>
        <p:spPr bwMode="auto">
          <a:xfrm>
            <a:off x="5092700" y="433863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3866" name="Rectangle 99"/>
          <p:cNvSpPr>
            <a:spLocks noChangeArrowheads="1"/>
          </p:cNvSpPr>
          <p:nvPr/>
        </p:nvSpPr>
        <p:spPr bwMode="auto">
          <a:xfrm>
            <a:off x="4783138" y="400367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12" name="Rectangle 100"/>
          <p:cNvSpPr>
            <a:spLocks noChangeArrowheads="1"/>
          </p:cNvSpPr>
          <p:nvPr/>
        </p:nvSpPr>
        <p:spPr bwMode="auto">
          <a:xfrm>
            <a:off x="4867275" y="4040188"/>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E</a:t>
            </a:r>
          </a:p>
        </p:txBody>
      </p:sp>
      <p:sp>
        <p:nvSpPr>
          <p:cNvPr id="33868" name="Rectangle 101"/>
          <p:cNvSpPr>
            <a:spLocks noChangeArrowheads="1"/>
          </p:cNvSpPr>
          <p:nvPr/>
        </p:nvSpPr>
        <p:spPr bwMode="auto">
          <a:xfrm>
            <a:off x="4783138" y="43386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3414" name="Rectangle 102"/>
          <p:cNvSpPr>
            <a:spLocks noChangeArrowheads="1"/>
          </p:cNvSpPr>
          <p:nvPr/>
        </p:nvSpPr>
        <p:spPr bwMode="auto">
          <a:xfrm>
            <a:off x="4876800" y="43624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3415" name="Rectangle 103"/>
          <p:cNvSpPr>
            <a:spLocks noChangeArrowheads="1"/>
          </p:cNvSpPr>
          <p:nvPr/>
        </p:nvSpPr>
        <p:spPr bwMode="auto">
          <a:xfrm>
            <a:off x="2449513" y="3670300"/>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3416" name="Rectangle 104"/>
          <p:cNvSpPr>
            <a:spLocks noChangeArrowheads="1"/>
          </p:cNvSpPr>
          <p:nvPr/>
        </p:nvSpPr>
        <p:spPr bwMode="auto">
          <a:xfrm>
            <a:off x="3678238" y="2413000"/>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3417" name="Rectangle 105"/>
          <p:cNvSpPr>
            <a:spLocks noChangeArrowheads="1"/>
          </p:cNvSpPr>
          <p:nvPr/>
        </p:nvSpPr>
        <p:spPr bwMode="auto">
          <a:xfrm>
            <a:off x="5016500" y="2408238"/>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3418" name="Rectangle 106"/>
          <p:cNvSpPr>
            <a:spLocks noChangeArrowheads="1"/>
          </p:cNvSpPr>
          <p:nvPr/>
        </p:nvSpPr>
        <p:spPr bwMode="auto">
          <a:xfrm>
            <a:off x="3635375" y="4465638"/>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3419" name="Rectangle 107"/>
          <p:cNvSpPr>
            <a:spLocks noChangeArrowheads="1"/>
          </p:cNvSpPr>
          <p:nvPr/>
        </p:nvSpPr>
        <p:spPr bwMode="auto">
          <a:xfrm>
            <a:off x="6469063" y="2827338"/>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FFFFFF"/>
                </a:solidFill>
                <a:effectLst>
                  <a:outerShdw blurRad="38100" dist="38100" dir="2700000" algn="tl">
                    <a:srgbClr val="000000"/>
                  </a:outerShdw>
                </a:effectLst>
                <a:latin typeface="Book Antiqua" pitchFamily="16" charset="0"/>
                <a:cs typeface="+mn-cs"/>
              </a:rPr>
              <a:t>12 18</a:t>
            </a:r>
          </a:p>
        </p:txBody>
      </p:sp>
      <p:sp>
        <p:nvSpPr>
          <p:cNvPr id="13420" name="Rectangle 108"/>
          <p:cNvSpPr>
            <a:spLocks noChangeArrowheads="1"/>
          </p:cNvSpPr>
          <p:nvPr/>
        </p:nvSpPr>
        <p:spPr bwMode="auto">
          <a:xfrm>
            <a:off x="5016500" y="3241675"/>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FFFFFF"/>
                </a:solidFill>
                <a:effectLst>
                  <a:outerShdw blurRad="38100" dist="38100" dir="2700000" algn="tl">
                    <a:srgbClr val="000000"/>
                  </a:outerShdw>
                </a:effectLst>
                <a:latin typeface="Book Antiqua" pitchFamily="16" charset="0"/>
                <a:cs typeface="+mn-cs"/>
              </a:rPr>
              <a:t>6 </a:t>
            </a:r>
            <a:r>
              <a:rPr lang="en-US" sz="1600" dirty="0" smtClean="0">
                <a:solidFill>
                  <a:srgbClr val="FFFFFF"/>
                </a:solidFill>
                <a:effectLst>
                  <a:outerShdw blurRad="38100" dist="38100" dir="2700000" algn="tl">
                    <a:srgbClr val="000000"/>
                  </a:outerShdw>
                </a:effectLst>
                <a:latin typeface="Book Antiqua" pitchFamily="16" charset="0"/>
                <a:cs typeface="+mn-cs"/>
              </a:rPr>
              <a:t>    </a:t>
            </a:r>
            <a:r>
              <a:rPr lang="en-US" sz="1600" dirty="0">
                <a:solidFill>
                  <a:srgbClr val="FFFFFF"/>
                </a:solidFill>
                <a:effectLst>
                  <a:outerShdw blurRad="38100" dist="38100" dir="2700000" algn="tl">
                    <a:srgbClr val="000000"/>
                  </a:outerShdw>
                </a:effectLst>
                <a:latin typeface="Book Antiqua" pitchFamily="16" charset="0"/>
                <a:cs typeface="+mn-cs"/>
              </a:rPr>
              <a:t>9</a:t>
            </a:r>
          </a:p>
        </p:txBody>
      </p:sp>
      <p:sp>
        <p:nvSpPr>
          <p:cNvPr id="13421" name="Rectangle 109"/>
          <p:cNvSpPr>
            <a:spLocks noChangeArrowheads="1"/>
          </p:cNvSpPr>
          <p:nvPr/>
        </p:nvSpPr>
        <p:spPr bwMode="auto">
          <a:xfrm>
            <a:off x="6469063" y="4498975"/>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FFFFFF"/>
                </a:solidFill>
                <a:effectLst>
                  <a:outerShdw blurRad="38100" dist="38100" dir="2700000" algn="tl">
                    <a:srgbClr val="000000"/>
                  </a:outerShdw>
                </a:effectLst>
                <a:latin typeface="Book Antiqua" pitchFamily="16" charset="0"/>
                <a:cs typeface="+mn-cs"/>
              </a:rPr>
              <a:t>5   7</a:t>
            </a:r>
          </a:p>
        </p:txBody>
      </p:sp>
      <p:sp>
        <p:nvSpPr>
          <p:cNvPr id="13422" name="Rectangle 110"/>
          <p:cNvSpPr>
            <a:spLocks noChangeArrowheads="1"/>
          </p:cNvSpPr>
          <p:nvPr/>
        </p:nvSpPr>
        <p:spPr bwMode="auto">
          <a:xfrm>
            <a:off x="5016500" y="4041775"/>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Tree>
    <p:extLst>
      <p:ext uri="{BB962C8B-B14F-4D97-AF65-F5344CB8AC3E}">
        <p14:creationId xmlns:p14="http://schemas.microsoft.com/office/powerpoint/2010/main" val="3775586256"/>
      </p:ext>
    </p:extLst>
  </p:cSld>
  <p:clrMapOvr>
    <a:masterClrMapping/>
  </p:clrMapOvr>
  <p:transition>
    <p:diamon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487363" y="2490788"/>
            <a:ext cx="82486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43" name="Rectangle 2"/>
          <p:cNvSpPr>
            <a:spLocks noGrp="1" noChangeArrowheads="1"/>
          </p:cNvSpPr>
          <p:nvPr>
            <p:ph type="title"/>
          </p:nvPr>
        </p:nvSpPr>
        <p:spPr>
          <a:xfrm>
            <a:off x="481013" y="282360"/>
            <a:ext cx="8042275" cy="1443037"/>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smtClean="0"/>
              <a:t>Continue the backward pass for the rest of the nodes..</a:t>
            </a:r>
          </a:p>
        </p:txBody>
      </p:sp>
      <p:sp>
        <p:nvSpPr>
          <p:cNvPr id="35844" name="Content Placeholder 1"/>
          <p:cNvSpPr>
            <a:spLocks noGrp="1"/>
          </p:cNvSpPr>
          <p:nvPr>
            <p:ph idx="1"/>
          </p:nvPr>
        </p:nvSpPr>
        <p:spPr>
          <a:xfrm>
            <a:off x="149224" y="1638300"/>
            <a:ext cx="8815263" cy="3951288"/>
          </a:xfrm>
        </p:spPr>
        <p:txBody>
          <a:bodyPr/>
          <a:lstStyle/>
          <a:p>
            <a:pPr eaLnBrk="1" hangingPunct="1"/>
            <a:r>
              <a:rPr lang="en-US" altLang="en-US" b="1" dirty="0" smtClean="0">
                <a:solidFill>
                  <a:schemeClr val="accent5"/>
                </a:solidFill>
              </a:rPr>
              <a:t>Latest Start and Finish Times for nodes ending at node G</a:t>
            </a:r>
          </a:p>
          <a:p>
            <a:pPr marL="0" indent="0" eaLnBrk="1" hangingPunct="1">
              <a:buNone/>
            </a:pPr>
            <a:r>
              <a:rPr lang="en-GB" altLang="en-US" dirty="0" smtClean="0">
                <a:solidFill>
                  <a:schemeClr val="tx1"/>
                </a:solidFill>
              </a:rPr>
              <a:t>(Nodes D and E)</a:t>
            </a:r>
          </a:p>
        </p:txBody>
      </p:sp>
      <p:sp>
        <p:nvSpPr>
          <p:cNvPr id="35845" name="Rectangle 4"/>
          <p:cNvSpPr>
            <a:spLocks noChangeArrowheads="1"/>
          </p:cNvSpPr>
          <p:nvPr/>
        </p:nvSpPr>
        <p:spPr bwMode="auto">
          <a:xfrm>
            <a:off x="720725" y="3938588"/>
            <a:ext cx="898525" cy="642937"/>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5" name="Rectangle 5"/>
          <p:cNvSpPr>
            <a:spLocks noChangeArrowheads="1"/>
          </p:cNvSpPr>
          <p:nvPr/>
        </p:nvSpPr>
        <p:spPr bwMode="auto">
          <a:xfrm>
            <a:off x="887413" y="4100513"/>
            <a:ext cx="57943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5847" name="Rectangle 6"/>
          <p:cNvSpPr>
            <a:spLocks noChangeArrowheads="1"/>
          </p:cNvSpPr>
          <p:nvPr/>
        </p:nvSpPr>
        <p:spPr bwMode="auto">
          <a:xfrm>
            <a:off x="7596188" y="4010025"/>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7" name="Rectangle 7"/>
          <p:cNvSpPr>
            <a:spLocks noChangeArrowheads="1"/>
          </p:cNvSpPr>
          <p:nvPr/>
        </p:nvSpPr>
        <p:spPr bwMode="auto">
          <a:xfrm>
            <a:off x="7688263" y="4119563"/>
            <a:ext cx="76358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5849" name="Group 8"/>
          <p:cNvGrpSpPr>
            <a:grpSpLocks/>
          </p:cNvGrpSpPr>
          <p:nvPr/>
        </p:nvGrpSpPr>
        <p:grpSpPr bwMode="auto">
          <a:xfrm>
            <a:off x="4278313" y="5026025"/>
            <a:ext cx="1905000" cy="120650"/>
            <a:chOff x="2695" y="2708"/>
            <a:chExt cx="1200" cy="76"/>
          </a:xfrm>
        </p:grpSpPr>
        <p:sp>
          <p:nvSpPr>
            <p:cNvPr id="40054" name="Line 9"/>
            <p:cNvSpPr>
              <a:spLocks noChangeShapeType="1"/>
            </p:cNvSpPr>
            <p:nvPr/>
          </p:nvSpPr>
          <p:spPr bwMode="auto">
            <a:xfrm>
              <a:off x="2695" y="2747"/>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5" name="Freeform 10"/>
            <p:cNvSpPr>
              <a:spLocks noChangeArrowheads="1"/>
            </p:cNvSpPr>
            <p:nvPr/>
          </p:nvSpPr>
          <p:spPr bwMode="auto">
            <a:xfrm>
              <a:off x="3770" y="2708"/>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0" name="Group 11"/>
          <p:cNvGrpSpPr>
            <a:grpSpLocks/>
          </p:cNvGrpSpPr>
          <p:nvPr/>
        </p:nvGrpSpPr>
        <p:grpSpPr bwMode="auto">
          <a:xfrm>
            <a:off x="4278313" y="2957513"/>
            <a:ext cx="495300" cy="120650"/>
            <a:chOff x="2695" y="1405"/>
            <a:chExt cx="312" cy="76"/>
          </a:xfrm>
        </p:grpSpPr>
        <p:sp>
          <p:nvSpPr>
            <p:cNvPr id="40052" name="Line 12"/>
            <p:cNvSpPr>
              <a:spLocks noChangeShapeType="1"/>
            </p:cNvSpPr>
            <p:nvPr/>
          </p:nvSpPr>
          <p:spPr bwMode="auto">
            <a:xfrm>
              <a:off x="2695" y="1444"/>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3" name="Freeform 13"/>
            <p:cNvSpPr>
              <a:spLocks noChangeArrowheads="1"/>
            </p:cNvSpPr>
            <p:nvPr/>
          </p:nvSpPr>
          <p:spPr bwMode="auto">
            <a:xfrm>
              <a:off x="2879" y="1405"/>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1" name="Group 14"/>
          <p:cNvGrpSpPr>
            <a:grpSpLocks/>
          </p:cNvGrpSpPr>
          <p:nvPr/>
        </p:nvGrpSpPr>
        <p:grpSpPr bwMode="auto">
          <a:xfrm>
            <a:off x="5686425" y="3589338"/>
            <a:ext cx="496888" cy="749300"/>
            <a:chOff x="3582" y="1803"/>
            <a:chExt cx="313" cy="472"/>
          </a:xfrm>
        </p:grpSpPr>
        <p:sp>
          <p:nvSpPr>
            <p:cNvPr id="35954" name="Line 15"/>
            <p:cNvSpPr>
              <a:spLocks noChangeShapeType="1"/>
            </p:cNvSpPr>
            <p:nvPr/>
          </p:nvSpPr>
          <p:spPr bwMode="auto">
            <a:xfrm flipV="1">
              <a:off x="3582" y="1868"/>
              <a:ext cx="271" cy="409"/>
            </a:xfrm>
            <a:prstGeom prst="line">
              <a:avLst/>
            </a:prstGeom>
            <a:noFill/>
            <a:ln w="57150">
              <a:solidFill>
                <a:schemeClr val="accent3"/>
              </a:solidFill>
              <a:miter lim="800000"/>
              <a:headEnd/>
              <a:tailEnd/>
            </a:ln>
            <a:extLst>
              <a:ext uri="{909E8E84-426E-40DD-AFC4-6F175D3DCCD1}">
                <a14:hiddenFill xmlns:a14="http://schemas.microsoft.com/office/drawing/2010/main">
                  <a:noFill/>
                </a14:hiddenFill>
              </a:ext>
            </a:extLst>
          </p:spPr>
          <p:txBody>
            <a:bodyPr/>
            <a:lstStyle/>
            <a:p>
              <a:endParaRPr lang="en-US">
                <a:ln w="0"/>
                <a:solidFill>
                  <a:schemeClr val="accent1"/>
                </a:solidFill>
                <a:effectLst>
                  <a:outerShdw blurRad="38100" dist="25400" dir="5400000" algn="ctr" rotWithShape="0">
                    <a:srgbClr val="6E747A">
                      <a:alpha val="43000"/>
                    </a:srgbClr>
                  </a:outerShdw>
                </a:effectLst>
              </a:endParaRPr>
            </a:p>
          </p:txBody>
        </p:sp>
        <p:sp>
          <p:nvSpPr>
            <p:cNvPr id="35955" name="Freeform 16"/>
            <p:cNvSpPr>
              <a:spLocks noChangeArrowheads="1"/>
            </p:cNvSpPr>
            <p:nvPr/>
          </p:nvSpPr>
          <p:spPr bwMode="auto">
            <a:xfrm>
              <a:off x="3792" y="1803"/>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FFFFFF"/>
            </a:solidFill>
            <a:ln w="57150">
              <a:solidFill>
                <a:schemeClr val="accent3"/>
              </a:solidFill>
              <a:round/>
              <a:headEnd/>
              <a:tailEnd/>
            </a:ln>
          </p:spPr>
          <p:txBody>
            <a:bodyPr wrap="none" anchor="ctr"/>
            <a:lstStyle/>
            <a:p>
              <a:endParaRPr lang="en-US">
                <a:ln w="0"/>
                <a:solidFill>
                  <a:schemeClr val="accent1"/>
                </a:solidFill>
                <a:effectLst>
                  <a:outerShdw blurRad="38100" dist="25400" dir="5400000" algn="ctr" rotWithShape="0">
                    <a:srgbClr val="6E747A">
                      <a:alpha val="43000"/>
                    </a:srgbClr>
                  </a:outerShdw>
                </a:effectLst>
              </a:endParaRPr>
            </a:p>
          </p:txBody>
        </p:sp>
      </p:grpSp>
      <p:grpSp>
        <p:nvGrpSpPr>
          <p:cNvPr id="35852" name="Group 17"/>
          <p:cNvGrpSpPr>
            <a:grpSpLocks/>
          </p:cNvGrpSpPr>
          <p:nvPr/>
        </p:nvGrpSpPr>
        <p:grpSpPr bwMode="auto">
          <a:xfrm>
            <a:off x="5686425" y="3048000"/>
            <a:ext cx="496888" cy="250825"/>
            <a:chOff x="3582" y="1462"/>
            <a:chExt cx="313" cy="158"/>
          </a:xfrm>
        </p:grpSpPr>
        <p:sp>
          <p:nvSpPr>
            <p:cNvPr id="40048" name="Line 18"/>
            <p:cNvSpPr>
              <a:spLocks noChangeShapeType="1"/>
            </p:cNvSpPr>
            <p:nvPr/>
          </p:nvSpPr>
          <p:spPr bwMode="auto">
            <a:xfrm>
              <a:off x="3582" y="1462"/>
              <a:ext cx="248" cy="124"/>
            </a:xfrm>
            <a:prstGeom prst="line">
              <a:avLst/>
            </a:prstGeom>
            <a:noFill/>
            <a:ln w="57150">
              <a:solidFill>
                <a:schemeClr val="accent3"/>
              </a:solidFill>
              <a:miter lim="800000"/>
              <a:headEnd/>
              <a:tailEnd/>
            </a:ln>
            <a:effectLst>
              <a:outerShdw dist="17819" dir="2700000" algn="ctr" rotWithShape="0">
                <a:srgbClr val="3C0023"/>
              </a:outerShdw>
            </a:effectLst>
          </p:spPr>
          <p:txBody>
            <a:bodyPr/>
            <a:lstStyle/>
            <a:p>
              <a:pPr>
                <a:defRPr/>
              </a:pPr>
              <a:endParaRPr lang="ar-JO">
                <a:ln w="0"/>
                <a:solidFill>
                  <a:schemeClr val="accent1"/>
                </a:solidFill>
                <a:effectLst>
                  <a:outerShdw blurRad="38100" dist="25400" dir="5400000" algn="ctr" rotWithShape="0">
                    <a:srgbClr val="6E747A">
                      <a:alpha val="43000"/>
                    </a:srgbClr>
                  </a:outerShdw>
                </a:effectLst>
              </a:endParaRPr>
            </a:p>
          </p:txBody>
        </p:sp>
        <p:sp>
          <p:nvSpPr>
            <p:cNvPr id="40049" name="Freeform 19"/>
            <p:cNvSpPr>
              <a:spLocks noChangeArrowheads="1"/>
            </p:cNvSpPr>
            <p:nvPr/>
          </p:nvSpPr>
          <p:spPr bwMode="auto">
            <a:xfrm>
              <a:off x="3762" y="1528"/>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57150">
              <a:solidFill>
                <a:schemeClr val="accent3"/>
              </a:solidFill>
              <a:round/>
              <a:headEnd/>
              <a:tailEnd/>
            </a:ln>
            <a:effectLst>
              <a:outerShdw dist="17819" dir="2700000" algn="ctr" rotWithShape="0">
                <a:srgbClr val="3C0023"/>
              </a:outerShdw>
            </a:effectLst>
          </p:spPr>
          <p:txBody>
            <a:bodyPr wrap="none" anchor="ctr"/>
            <a:lstStyle/>
            <a:p>
              <a:pPr>
                <a:defRPr/>
              </a:pPr>
              <a:endParaRPr lang="ar-JO">
                <a:ln w="0"/>
                <a:solidFill>
                  <a:schemeClr val="accent1"/>
                </a:solidFill>
                <a:effectLst>
                  <a:outerShdw blurRad="38100" dist="25400" dir="5400000" algn="ctr" rotWithShape="0">
                    <a:srgbClr val="6E747A">
                      <a:alpha val="43000"/>
                    </a:srgbClr>
                  </a:outerShdw>
                </a:effectLst>
              </a:endParaRPr>
            </a:p>
          </p:txBody>
        </p:sp>
      </p:grpSp>
      <p:grpSp>
        <p:nvGrpSpPr>
          <p:cNvPr id="35853" name="Group 20"/>
          <p:cNvGrpSpPr>
            <a:grpSpLocks/>
          </p:cNvGrpSpPr>
          <p:nvPr/>
        </p:nvGrpSpPr>
        <p:grpSpPr bwMode="auto">
          <a:xfrm>
            <a:off x="1625600" y="4194175"/>
            <a:ext cx="496888" cy="120650"/>
            <a:chOff x="1024" y="2184"/>
            <a:chExt cx="313" cy="76"/>
          </a:xfrm>
        </p:grpSpPr>
        <p:sp>
          <p:nvSpPr>
            <p:cNvPr id="40046" name="Line 21"/>
            <p:cNvSpPr>
              <a:spLocks noChangeShapeType="1"/>
            </p:cNvSpPr>
            <p:nvPr/>
          </p:nvSpPr>
          <p:spPr bwMode="auto">
            <a:xfrm>
              <a:off x="1024" y="2223"/>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7" name="Freeform 22"/>
            <p:cNvSpPr>
              <a:spLocks noChangeArrowheads="1"/>
            </p:cNvSpPr>
            <p:nvPr/>
          </p:nvSpPr>
          <p:spPr bwMode="auto">
            <a:xfrm>
              <a:off x="1208" y="2184"/>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4" name="Group 23"/>
          <p:cNvGrpSpPr>
            <a:grpSpLocks/>
          </p:cNvGrpSpPr>
          <p:nvPr/>
        </p:nvGrpSpPr>
        <p:grpSpPr bwMode="auto">
          <a:xfrm>
            <a:off x="5686425" y="3838575"/>
            <a:ext cx="1905000" cy="431800"/>
            <a:chOff x="3582" y="1960"/>
            <a:chExt cx="1200" cy="272"/>
          </a:xfrm>
        </p:grpSpPr>
        <p:sp>
          <p:nvSpPr>
            <p:cNvPr id="40044" name="Line 24"/>
            <p:cNvSpPr>
              <a:spLocks noChangeShapeType="1"/>
            </p:cNvSpPr>
            <p:nvPr/>
          </p:nvSpPr>
          <p:spPr bwMode="auto">
            <a:xfrm>
              <a:off x="3582" y="1960"/>
              <a:ext cx="1136" cy="24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5" name="Freeform 25"/>
            <p:cNvSpPr>
              <a:spLocks noChangeArrowheads="1"/>
            </p:cNvSpPr>
            <p:nvPr/>
          </p:nvSpPr>
          <p:spPr bwMode="auto">
            <a:xfrm>
              <a:off x="4649" y="2159"/>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5" name="Group 26"/>
          <p:cNvGrpSpPr>
            <a:grpSpLocks/>
          </p:cNvGrpSpPr>
          <p:nvPr/>
        </p:nvGrpSpPr>
        <p:grpSpPr bwMode="auto">
          <a:xfrm>
            <a:off x="7096125" y="3590925"/>
            <a:ext cx="495300" cy="415925"/>
            <a:chOff x="4470" y="1804"/>
            <a:chExt cx="312" cy="262"/>
          </a:xfrm>
        </p:grpSpPr>
        <p:sp>
          <p:nvSpPr>
            <p:cNvPr id="40042" name="Line 27"/>
            <p:cNvSpPr>
              <a:spLocks noChangeShapeType="1"/>
            </p:cNvSpPr>
            <p:nvPr/>
          </p:nvSpPr>
          <p:spPr bwMode="auto">
            <a:xfrm>
              <a:off x="4470" y="1804"/>
              <a:ext cx="248" cy="20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3" name="Freeform 28"/>
            <p:cNvSpPr>
              <a:spLocks noChangeArrowheads="1"/>
            </p:cNvSpPr>
            <p:nvPr/>
          </p:nvSpPr>
          <p:spPr bwMode="auto">
            <a:xfrm>
              <a:off x="4660" y="1954"/>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6" name="Group 29"/>
          <p:cNvGrpSpPr>
            <a:grpSpLocks/>
          </p:cNvGrpSpPr>
          <p:nvPr/>
        </p:nvGrpSpPr>
        <p:grpSpPr bwMode="auto">
          <a:xfrm>
            <a:off x="3035300" y="3338513"/>
            <a:ext cx="330200" cy="665162"/>
            <a:chOff x="1912" y="1645"/>
            <a:chExt cx="208" cy="419"/>
          </a:xfrm>
        </p:grpSpPr>
        <p:sp>
          <p:nvSpPr>
            <p:cNvPr id="40040" name="Line 30"/>
            <p:cNvSpPr>
              <a:spLocks noChangeShapeType="1"/>
            </p:cNvSpPr>
            <p:nvPr/>
          </p:nvSpPr>
          <p:spPr bwMode="auto">
            <a:xfrm flipV="1">
              <a:off x="1912" y="1711"/>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1" name="Freeform 31"/>
            <p:cNvSpPr>
              <a:spLocks noChangeArrowheads="1"/>
            </p:cNvSpPr>
            <p:nvPr/>
          </p:nvSpPr>
          <p:spPr bwMode="auto">
            <a:xfrm>
              <a:off x="2029" y="1645"/>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7" name="Group 32"/>
          <p:cNvGrpSpPr>
            <a:grpSpLocks/>
          </p:cNvGrpSpPr>
          <p:nvPr/>
        </p:nvGrpSpPr>
        <p:grpSpPr bwMode="auto">
          <a:xfrm>
            <a:off x="4278313" y="3340100"/>
            <a:ext cx="495300" cy="250825"/>
            <a:chOff x="2695" y="1646"/>
            <a:chExt cx="312" cy="158"/>
          </a:xfrm>
        </p:grpSpPr>
        <p:sp>
          <p:nvSpPr>
            <p:cNvPr id="40038" name="Line 33"/>
            <p:cNvSpPr>
              <a:spLocks noChangeShapeType="1"/>
            </p:cNvSpPr>
            <p:nvPr/>
          </p:nvSpPr>
          <p:spPr bwMode="auto">
            <a:xfrm>
              <a:off x="2695" y="1646"/>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9" name="Freeform 34"/>
            <p:cNvSpPr>
              <a:spLocks noChangeArrowheads="1"/>
            </p:cNvSpPr>
            <p:nvPr/>
          </p:nvSpPr>
          <p:spPr bwMode="auto">
            <a:xfrm>
              <a:off x="2874" y="1712"/>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8" name="Group 35"/>
          <p:cNvGrpSpPr>
            <a:grpSpLocks/>
          </p:cNvGrpSpPr>
          <p:nvPr/>
        </p:nvGrpSpPr>
        <p:grpSpPr bwMode="auto">
          <a:xfrm>
            <a:off x="3035300" y="4506913"/>
            <a:ext cx="330200" cy="331787"/>
            <a:chOff x="1912" y="2381"/>
            <a:chExt cx="208" cy="209"/>
          </a:xfrm>
        </p:grpSpPr>
        <p:sp>
          <p:nvSpPr>
            <p:cNvPr id="40036" name="Line 36"/>
            <p:cNvSpPr>
              <a:spLocks noChangeShapeType="1"/>
            </p:cNvSpPr>
            <p:nvPr/>
          </p:nvSpPr>
          <p:spPr bwMode="auto">
            <a:xfrm>
              <a:off x="1912" y="2381"/>
              <a:ext cx="143" cy="143"/>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7" name="Freeform 37"/>
            <p:cNvSpPr>
              <a:spLocks noChangeArrowheads="1"/>
            </p:cNvSpPr>
            <p:nvPr/>
          </p:nvSpPr>
          <p:spPr bwMode="auto">
            <a:xfrm>
              <a:off x="2002" y="2472"/>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9" name="Group 38"/>
          <p:cNvGrpSpPr>
            <a:grpSpLocks/>
          </p:cNvGrpSpPr>
          <p:nvPr/>
        </p:nvGrpSpPr>
        <p:grpSpPr bwMode="auto">
          <a:xfrm>
            <a:off x="7096125" y="4503738"/>
            <a:ext cx="495300" cy="334962"/>
            <a:chOff x="4470" y="2379"/>
            <a:chExt cx="312" cy="211"/>
          </a:xfrm>
        </p:grpSpPr>
        <p:sp>
          <p:nvSpPr>
            <p:cNvPr id="40034" name="Line 39"/>
            <p:cNvSpPr>
              <a:spLocks noChangeShapeType="1"/>
            </p:cNvSpPr>
            <p:nvPr/>
          </p:nvSpPr>
          <p:spPr bwMode="auto">
            <a:xfrm flipV="1">
              <a:off x="4470" y="2424"/>
              <a:ext cx="248" cy="16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5" name="Freeform 40"/>
            <p:cNvSpPr>
              <a:spLocks noChangeArrowheads="1"/>
            </p:cNvSpPr>
            <p:nvPr/>
          </p:nvSpPr>
          <p:spPr bwMode="auto">
            <a:xfrm>
              <a:off x="4655" y="2379"/>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0" name="Group 41"/>
          <p:cNvGrpSpPr>
            <a:grpSpLocks/>
          </p:cNvGrpSpPr>
          <p:nvPr/>
        </p:nvGrpSpPr>
        <p:grpSpPr bwMode="auto">
          <a:xfrm>
            <a:off x="4278313" y="4087813"/>
            <a:ext cx="495300" cy="749300"/>
            <a:chOff x="2695" y="2117"/>
            <a:chExt cx="312" cy="472"/>
          </a:xfrm>
        </p:grpSpPr>
        <p:sp>
          <p:nvSpPr>
            <p:cNvPr id="40032" name="Line 42"/>
            <p:cNvSpPr>
              <a:spLocks noChangeShapeType="1"/>
            </p:cNvSpPr>
            <p:nvPr/>
          </p:nvSpPr>
          <p:spPr bwMode="auto">
            <a:xfrm flipV="1">
              <a:off x="2695" y="2183"/>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3" name="Freeform 43"/>
            <p:cNvSpPr>
              <a:spLocks noChangeArrowheads="1"/>
            </p:cNvSpPr>
            <p:nvPr/>
          </p:nvSpPr>
          <p:spPr bwMode="auto">
            <a:xfrm>
              <a:off x="2905" y="2117"/>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1" name="Group 44"/>
          <p:cNvGrpSpPr>
            <a:grpSpLocks/>
          </p:cNvGrpSpPr>
          <p:nvPr/>
        </p:nvGrpSpPr>
        <p:grpSpPr bwMode="auto">
          <a:xfrm>
            <a:off x="4278313" y="4837113"/>
            <a:ext cx="495300" cy="249237"/>
            <a:chOff x="2695" y="2589"/>
            <a:chExt cx="312" cy="157"/>
          </a:xfrm>
        </p:grpSpPr>
        <p:sp>
          <p:nvSpPr>
            <p:cNvPr id="40030" name="Line 45"/>
            <p:cNvSpPr>
              <a:spLocks noChangeShapeType="1"/>
            </p:cNvSpPr>
            <p:nvPr/>
          </p:nvSpPr>
          <p:spPr bwMode="auto">
            <a:xfrm flipV="1">
              <a:off x="2695" y="2622"/>
              <a:ext cx="248" cy="126"/>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1" name="Freeform 46"/>
            <p:cNvSpPr>
              <a:spLocks noChangeArrowheads="1"/>
            </p:cNvSpPr>
            <p:nvPr/>
          </p:nvSpPr>
          <p:spPr bwMode="auto">
            <a:xfrm>
              <a:off x="2874" y="2589"/>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5862" name="Rectangle 47"/>
          <p:cNvSpPr>
            <a:spLocks noChangeArrowheads="1"/>
          </p:cNvSpPr>
          <p:nvPr/>
        </p:nvSpPr>
        <p:spPr bwMode="auto">
          <a:xfrm>
            <a:off x="3697288" y="268446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3" name="Rectangle 48"/>
          <p:cNvSpPr>
            <a:spLocks noChangeArrowheads="1"/>
          </p:cNvSpPr>
          <p:nvPr/>
        </p:nvSpPr>
        <p:spPr bwMode="auto">
          <a:xfrm>
            <a:off x="3959225" y="280670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64" name="Rectangle 49"/>
          <p:cNvSpPr>
            <a:spLocks noChangeArrowheads="1"/>
          </p:cNvSpPr>
          <p:nvPr/>
        </p:nvSpPr>
        <p:spPr bwMode="auto">
          <a:xfrm>
            <a:off x="3697288" y="301942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5" name="Rectangle 50"/>
          <p:cNvSpPr>
            <a:spLocks noChangeArrowheads="1"/>
          </p:cNvSpPr>
          <p:nvPr/>
        </p:nvSpPr>
        <p:spPr bwMode="auto">
          <a:xfrm>
            <a:off x="3387725" y="268446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1" name="Rectangle 51"/>
          <p:cNvSpPr>
            <a:spLocks noChangeArrowheads="1"/>
          </p:cNvSpPr>
          <p:nvPr/>
        </p:nvSpPr>
        <p:spPr bwMode="auto">
          <a:xfrm>
            <a:off x="3486150" y="2720975"/>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5867" name="Rectangle 52"/>
          <p:cNvSpPr>
            <a:spLocks noChangeArrowheads="1"/>
          </p:cNvSpPr>
          <p:nvPr/>
        </p:nvSpPr>
        <p:spPr bwMode="auto">
          <a:xfrm>
            <a:off x="3387725" y="30194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3" name="Rectangle 53"/>
          <p:cNvSpPr>
            <a:spLocks noChangeArrowheads="1"/>
          </p:cNvSpPr>
          <p:nvPr/>
        </p:nvSpPr>
        <p:spPr bwMode="auto">
          <a:xfrm>
            <a:off x="3495675" y="305752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69" name="Rectangle 54"/>
          <p:cNvSpPr>
            <a:spLocks noChangeArrowheads="1"/>
          </p:cNvSpPr>
          <p:nvPr/>
        </p:nvSpPr>
        <p:spPr bwMode="auto">
          <a:xfrm>
            <a:off x="5092700" y="26797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0" name="Rectangle 55"/>
          <p:cNvSpPr>
            <a:spLocks noChangeArrowheads="1"/>
          </p:cNvSpPr>
          <p:nvPr/>
        </p:nvSpPr>
        <p:spPr bwMode="auto">
          <a:xfrm>
            <a:off x="5354638" y="28019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1" name="Rectangle 56"/>
          <p:cNvSpPr>
            <a:spLocks noChangeArrowheads="1"/>
          </p:cNvSpPr>
          <p:nvPr/>
        </p:nvSpPr>
        <p:spPr bwMode="auto">
          <a:xfrm>
            <a:off x="5092700" y="30146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2" name="Rectangle 57"/>
          <p:cNvSpPr>
            <a:spLocks noChangeArrowheads="1"/>
          </p:cNvSpPr>
          <p:nvPr/>
        </p:nvSpPr>
        <p:spPr bwMode="auto">
          <a:xfrm>
            <a:off x="4783138" y="26797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sz="2000" b="1" dirty="0"/>
          </a:p>
        </p:txBody>
      </p:sp>
      <p:sp>
        <p:nvSpPr>
          <p:cNvPr id="15418" name="Rectangle 58"/>
          <p:cNvSpPr>
            <a:spLocks noChangeArrowheads="1"/>
          </p:cNvSpPr>
          <p:nvPr/>
        </p:nvSpPr>
        <p:spPr bwMode="auto">
          <a:xfrm>
            <a:off x="4852988" y="2730500"/>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D</a:t>
            </a:r>
          </a:p>
        </p:txBody>
      </p:sp>
      <p:sp>
        <p:nvSpPr>
          <p:cNvPr id="35874" name="Rectangle 59"/>
          <p:cNvSpPr>
            <a:spLocks noChangeArrowheads="1"/>
          </p:cNvSpPr>
          <p:nvPr/>
        </p:nvSpPr>
        <p:spPr bwMode="auto">
          <a:xfrm>
            <a:off x="4783138" y="30146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0" name="Rectangle 60"/>
          <p:cNvSpPr>
            <a:spLocks noChangeArrowheads="1"/>
          </p:cNvSpPr>
          <p:nvPr/>
        </p:nvSpPr>
        <p:spPr bwMode="auto">
          <a:xfrm>
            <a:off x="4876800" y="30527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76" name="Rectangle 61"/>
          <p:cNvSpPr>
            <a:spLocks noChangeArrowheads="1"/>
          </p:cNvSpPr>
          <p:nvPr/>
        </p:nvSpPr>
        <p:spPr bwMode="auto">
          <a:xfrm>
            <a:off x="2449513" y="39227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7" name="Rectangle 62"/>
          <p:cNvSpPr>
            <a:spLocks noChangeArrowheads="1"/>
          </p:cNvSpPr>
          <p:nvPr/>
        </p:nvSpPr>
        <p:spPr bwMode="auto">
          <a:xfrm>
            <a:off x="2711450" y="40449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8" name="Rectangle 63"/>
          <p:cNvSpPr>
            <a:spLocks noChangeArrowheads="1"/>
          </p:cNvSpPr>
          <p:nvPr/>
        </p:nvSpPr>
        <p:spPr bwMode="auto">
          <a:xfrm>
            <a:off x="2449513" y="42576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9" name="Rectangle 64"/>
          <p:cNvSpPr>
            <a:spLocks noChangeArrowheads="1"/>
          </p:cNvSpPr>
          <p:nvPr/>
        </p:nvSpPr>
        <p:spPr bwMode="auto">
          <a:xfrm>
            <a:off x="2139950" y="39227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5" name="Rectangle 65"/>
          <p:cNvSpPr>
            <a:spLocks noChangeArrowheads="1"/>
          </p:cNvSpPr>
          <p:nvPr/>
        </p:nvSpPr>
        <p:spPr bwMode="auto">
          <a:xfrm>
            <a:off x="2208213" y="3959225"/>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A</a:t>
            </a:r>
          </a:p>
        </p:txBody>
      </p:sp>
      <p:sp>
        <p:nvSpPr>
          <p:cNvPr id="35881" name="Rectangle 66"/>
          <p:cNvSpPr>
            <a:spLocks noChangeArrowheads="1"/>
          </p:cNvSpPr>
          <p:nvPr/>
        </p:nvSpPr>
        <p:spPr bwMode="auto">
          <a:xfrm>
            <a:off x="2139950" y="425767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7" name="Rectangle 67"/>
          <p:cNvSpPr>
            <a:spLocks noChangeArrowheads="1"/>
          </p:cNvSpPr>
          <p:nvPr/>
        </p:nvSpPr>
        <p:spPr bwMode="auto">
          <a:xfrm>
            <a:off x="2247900" y="429577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83" name="Rectangle 68"/>
          <p:cNvSpPr>
            <a:spLocks noChangeArrowheads="1"/>
          </p:cNvSpPr>
          <p:nvPr/>
        </p:nvSpPr>
        <p:spPr bwMode="auto">
          <a:xfrm>
            <a:off x="3692525" y="47371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4" name="Rectangle 69"/>
          <p:cNvSpPr>
            <a:spLocks noChangeArrowheads="1"/>
          </p:cNvSpPr>
          <p:nvPr/>
        </p:nvSpPr>
        <p:spPr bwMode="auto">
          <a:xfrm>
            <a:off x="3954463" y="48593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85" name="Rectangle 70"/>
          <p:cNvSpPr>
            <a:spLocks noChangeArrowheads="1"/>
          </p:cNvSpPr>
          <p:nvPr/>
        </p:nvSpPr>
        <p:spPr bwMode="auto">
          <a:xfrm>
            <a:off x="3692525" y="50720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6" name="Rectangle 71"/>
          <p:cNvSpPr>
            <a:spLocks noChangeArrowheads="1"/>
          </p:cNvSpPr>
          <p:nvPr/>
        </p:nvSpPr>
        <p:spPr bwMode="auto">
          <a:xfrm>
            <a:off x="3382963" y="47371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2" name="Rectangle 72"/>
          <p:cNvSpPr>
            <a:spLocks noChangeArrowheads="1"/>
          </p:cNvSpPr>
          <p:nvPr/>
        </p:nvSpPr>
        <p:spPr bwMode="auto">
          <a:xfrm>
            <a:off x="3467100" y="4773613"/>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5888" name="Rectangle 73"/>
          <p:cNvSpPr>
            <a:spLocks noChangeArrowheads="1"/>
          </p:cNvSpPr>
          <p:nvPr/>
        </p:nvSpPr>
        <p:spPr bwMode="auto">
          <a:xfrm>
            <a:off x="3382963" y="50720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4" name="Rectangle 74"/>
          <p:cNvSpPr>
            <a:spLocks noChangeArrowheads="1"/>
          </p:cNvSpPr>
          <p:nvPr/>
        </p:nvSpPr>
        <p:spPr bwMode="auto">
          <a:xfrm>
            <a:off x="3476625" y="51101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890" name="Rectangle 75"/>
          <p:cNvSpPr>
            <a:spLocks noChangeArrowheads="1"/>
          </p:cNvSpPr>
          <p:nvPr/>
        </p:nvSpPr>
        <p:spPr bwMode="auto">
          <a:xfrm>
            <a:off x="6507163" y="30797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1" name="Rectangle 76"/>
          <p:cNvSpPr>
            <a:spLocks noChangeArrowheads="1"/>
          </p:cNvSpPr>
          <p:nvPr/>
        </p:nvSpPr>
        <p:spPr bwMode="auto">
          <a:xfrm>
            <a:off x="6769100" y="32019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2" name="Rectangle 77"/>
          <p:cNvSpPr>
            <a:spLocks noChangeArrowheads="1"/>
          </p:cNvSpPr>
          <p:nvPr/>
        </p:nvSpPr>
        <p:spPr bwMode="auto">
          <a:xfrm>
            <a:off x="6507163" y="34147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3" name="Rectangle 78"/>
          <p:cNvSpPr>
            <a:spLocks noChangeArrowheads="1"/>
          </p:cNvSpPr>
          <p:nvPr/>
        </p:nvSpPr>
        <p:spPr bwMode="auto">
          <a:xfrm>
            <a:off x="6197600" y="30797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9" name="Rectangle 79"/>
          <p:cNvSpPr>
            <a:spLocks noChangeArrowheads="1"/>
          </p:cNvSpPr>
          <p:nvPr/>
        </p:nvSpPr>
        <p:spPr bwMode="auto">
          <a:xfrm>
            <a:off x="6267450" y="3116263"/>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G</a:t>
            </a:r>
          </a:p>
        </p:txBody>
      </p:sp>
      <p:sp>
        <p:nvSpPr>
          <p:cNvPr id="35895" name="Rectangle 80"/>
          <p:cNvSpPr>
            <a:spLocks noChangeArrowheads="1"/>
          </p:cNvSpPr>
          <p:nvPr/>
        </p:nvSpPr>
        <p:spPr bwMode="auto">
          <a:xfrm>
            <a:off x="6197600" y="34147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1" name="Rectangle 81"/>
          <p:cNvSpPr>
            <a:spLocks noChangeArrowheads="1"/>
          </p:cNvSpPr>
          <p:nvPr/>
        </p:nvSpPr>
        <p:spPr bwMode="auto">
          <a:xfrm>
            <a:off x="6291263" y="3452813"/>
            <a:ext cx="115887"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5897" name="Rectangle 82"/>
          <p:cNvSpPr>
            <a:spLocks noChangeArrowheads="1"/>
          </p:cNvSpPr>
          <p:nvPr/>
        </p:nvSpPr>
        <p:spPr bwMode="auto">
          <a:xfrm>
            <a:off x="5092700" y="34940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8" name="Rectangle 83"/>
          <p:cNvSpPr>
            <a:spLocks noChangeArrowheads="1"/>
          </p:cNvSpPr>
          <p:nvPr/>
        </p:nvSpPr>
        <p:spPr bwMode="auto">
          <a:xfrm>
            <a:off x="5354638" y="36163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9" name="Rectangle 84"/>
          <p:cNvSpPr>
            <a:spLocks noChangeArrowheads="1"/>
          </p:cNvSpPr>
          <p:nvPr/>
        </p:nvSpPr>
        <p:spPr bwMode="auto">
          <a:xfrm>
            <a:off x="5092700" y="38290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0" name="Rectangle 85"/>
          <p:cNvSpPr>
            <a:spLocks noChangeArrowheads="1"/>
          </p:cNvSpPr>
          <p:nvPr/>
        </p:nvSpPr>
        <p:spPr bwMode="auto">
          <a:xfrm>
            <a:off x="4783138" y="34940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6" name="Rectangle 86"/>
          <p:cNvSpPr>
            <a:spLocks noChangeArrowheads="1"/>
          </p:cNvSpPr>
          <p:nvPr/>
        </p:nvSpPr>
        <p:spPr bwMode="auto">
          <a:xfrm>
            <a:off x="4881563" y="3544888"/>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F</a:t>
            </a:r>
          </a:p>
        </p:txBody>
      </p:sp>
      <p:sp>
        <p:nvSpPr>
          <p:cNvPr id="35902" name="Rectangle 87"/>
          <p:cNvSpPr>
            <a:spLocks noChangeArrowheads="1"/>
          </p:cNvSpPr>
          <p:nvPr/>
        </p:nvSpPr>
        <p:spPr bwMode="auto">
          <a:xfrm>
            <a:off x="4783138" y="38290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8" name="Rectangle 88"/>
          <p:cNvSpPr>
            <a:spLocks noChangeArrowheads="1"/>
          </p:cNvSpPr>
          <p:nvPr/>
        </p:nvSpPr>
        <p:spPr bwMode="auto">
          <a:xfrm>
            <a:off x="4876800" y="38671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904" name="Rectangle 89"/>
          <p:cNvSpPr>
            <a:spLocks noChangeArrowheads="1"/>
          </p:cNvSpPr>
          <p:nvPr/>
        </p:nvSpPr>
        <p:spPr bwMode="auto">
          <a:xfrm>
            <a:off x="6507163" y="47513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5" name="Rectangle 90"/>
          <p:cNvSpPr>
            <a:spLocks noChangeArrowheads="1"/>
          </p:cNvSpPr>
          <p:nvPr/>
        </p:nvSpPr>
        <p:spPr bwMode="auto">
          <a:xfrm>
            <a:off x="6769100" y="48736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06" name="Rectangle 91"/>
          <p:cNvSpPr>
            <a:spLocks noChangeArrowheads="1"/>
          </p:cNvSpPr>
          <p:nvPr/>
        </p:nvSpPr>
        <p:spPr bwMode="auto">
          <a:xfrm>
            <a:off x="6507163" y="50863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7" name="Rectangle 92"/>
          <p:cNvSpPr>
            <a:spLocks noChangeArrowheads="1"/>
          </p:cNvSpPr>
          <p:nvPr/>
        </p:nvSpPr>
        <p:spPr bwMode="auto">
          <a:xfrm>
            <a:off x="6197600" y="47513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3" name="Rectangle 93"/>
          <p:cNvSpPr>
            <a:spLocks noChangeArrowheads="1"/>
          </p:cNvSpPr>
          <p:nvPr/>
        </p:nvSpPr>
        <p:spPr bwMode="auto">
          <a:xfrm>
            <a:off x="6253163" y="4773613"/>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H</a:t>
            </a:r>
          </a:p>
        </p:txBody>
      </p:sp>
      <p:sp>
        <p:nvSpPr>
          <p:cNvPr id="35909" name="Rectangle 94"/>
          <p:cNvSpPr>
            <a:spLocks noChangeArrowheads="1"/>
          </p:cNvSpPr>
          <p:nvPr/>
        </p:nvSpPr>
        <p:spPr bwMode="auto">
          <a:xfrm>
            <a:off x="6197600" y="50879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5" name="Rectangle 95"/>
          <p:cNvSpPr>
            <a:spLocks noChangeArrowheads="1"/>
          </p:cNvSpPr>
          <p:nvPr/>
        </p:nvSpPr>
        <p:spPr bwMode="auto">
          <a:xfrm>
            <a:off x="6305550" y="51244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911" name="Rectangle 96"/>
          <p:cNvSpPr>
            <a:spLocks noChangeArrowheads="1"/>
          </p:cNvSpPr>
          <p:nvPr/>
        </p:nvSpPr>
        <p:spPr bwMode="auto">
          <a:xfrm>
            <a:off x="5092700" y="42941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2" name="Rectangle 97"/>
          <p:cNvSpPr>
            <a:spLocks noChangeArrowheads="1"/>
          </p:cNvSpPr>
          <p:nvPr/>
        </p:nvSpPr>
        <p:spPr bwMode="auto">
          <a:xfrm>
            <a:off x="5354638" y="44164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13" name="Rectangle 98"/>
          <p:cNvSpPr>
            <a:spLocks noChangeArrowheads="1"/>
          </p:cNvSpPr>
          <p:nvPr/>
        </p:nvSpPr>
        <p:spPr bwMode="auto">
          <a:xfrm>
            <a:off x="5092700" y="46291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4" name="Rectangle 99"/>
          <p:cNvSpPr>
            <a:spLocks noChangeArrowheads="1"/>
          </p:cNvSpPr>
          <p:nvPr/>
        </p:nvSpPr>
        <p:spPr bwMode="auto">
          <a:xfrm>
            <a:off x="4783138" y="42941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0" name="Rectangle 100"/>
          <p:cNvSpPr>
            <a:spLocks noChangeArrowheads="1"/>
          </p:cNvSpPr>
          <p:nvPr/>
        </p:nvSpPr>
        <p:spPr bwMode="auto">
          <a:xfrm>
            <a:off x="4867275" y="4330700"/>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E</a:t>
            </a:r>
          </a:p>
        </p:txBody>
      </p:sp>
      <p:sp>
        <p:nvSpPr>
          <p:cNvPr id="35916" name="Rectangle 101"/>
          <p:cNvSpPr>
            <a:spLocks noChangeArrowheads="1"/>
          </p:cNvSpPr>
          <p:nvPr/>
        </p:nvSpPr>
        <p:spPr bwMode="auto">
          <a:xfrm>
            <a:off x="4783138" y="46291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2" name="Rectangle 102"/>
          <p:cNvSpPr>
            <a:spLocks noChangeArrowheads="1"/>
          </p:cNvSpPr>
          <p:nvPr/>
        </p:nvSpPr>
        <p:spPr bwMode="auto">
          <a:xfrm>
            <a:off x="4876800" y="46529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5463" name="Rectangle 103"/>
          <p:cNvSpPr>
            <a:spLocks noChangeArrowheads="1"/>
          </p:cNvSpPr>
          <p:nvPr/>
        </p:nvSpPr>
        <p:spPr bwMode="auto">
          <a:xfrm>
            <a:off x="2449513" y="39608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5464" name="Rectangle 104"/>
          <p:cNvSpPr>
            <a:spLocks noChangeArrowheads="1"/>
          </p:cNvSpPr>
          <p:nvPr/>
        </p:nvSpPr>
        <p:spPr bwMode="auto">
          <a:xfrm>
            <a:off x="3678238" y="27035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5465" name="Rectangle 105"/>
          <p:cNvSpPr>
            <a:spLocks noChangeArrowheads="1"/>
          </p:cNvSpPr>
          <p:nvPr/>
        </p:nvSpPr>
        <p:spPr bwMode="auto">
          <a:xfrm>
            <a:off x="5016500" y="2698750"/>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6" name="Rectangle 106"/>
          <p:cNvSpPr>
            <a:spLocks noChangeArrowheads="1"/>
          </p:cNvSpPr>
          <p:nvPr/>
        </p:nvSpPr>
        <p:spPr bwMode="auto">
          <a:xfrm>
            <a:off x="3635375" y="4756150"/>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5467" name="Rectangle 107"/>
          <p:cNvSpPr>
            <a:spLocks noChangeArrowheads="1"/>
          </p:cNvSpPr>
          <p:nvPr/>
        </p:nvSpPr>
        <p:spPr bwMode="auto">
          <a:xfrm>
            <a:off x="6469063" y="3117850"/>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68" name="Rectangle 108"/>
          <p:cNvSpPr>
            <a:spLocks noChangeArrowheads="1"/>
          </p:cNvSpPr>
          <p:nvPr/>
        </p:nvSpPr>
        <p:spPr bwMode="auto">
          <a:xfrm>
            <a:off x="5016500" y="3532188"/>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9" name="Rectangle 109"/>
          <p:cNvSpPr>
            <a:spLocks noChangeArrowheads="1"/>
          </p:cNvSpPr>
          <p:nvPr/>
        </p:nvSpPr>
        <p:spPr bwMode="auto">
          <a:xfrm>
            <a:off x="6488113" y="4789488"/>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5   7</a:t>
            </a:r>
          </a:p>
        </p:txBody>
      </p:sp>
      <p:sp>
        <p:nvSpPr>
          <p:cNvPr id="15470" name="Rectangle 110"/>
          <p:cNvSpPr>
            <a:spLocks noChangeArrowheads="1"/>
          </p:cNvSpPr>
          <p:nvPr/>
        </p:nvSpPr>
        <p:spPr bwMode="auto">
          <a:xfrm>
            <a:off x="5016500" y="4332288"/>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15471" name="Rectangle 111"/>
          <p:cNvSpPr>
            <a:spLocks noChangeArrowheads="1"/>
          </p:cNvSpPr>
          <p:nvPr/>
        </p:nvSpPr>
        <p:spPr bwMode="auto">
          <a:xfrm>
            <a:off x="3678238" y="303847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600" dirty="0">
              <a:solidFill>
                <a:srgbClr val="FFFFFF"/>
              </a:solidFill>
              <a:effectLst>
                <a:outerShdw blurRad="38100" dist="38100" dir="2700000" algn="tl">
                  <a:srgbClr val="000000"/>
                </a:outerShdw>
              </a:effectLst>
              <a:latin typeface="Book Antiqua" pitchFamily="16" charset="0"/>
              <a:cs typeface="+mn-cs"/>
            </a:endParaRPr>
          </a:p>
        </p:txBody>
      </p:sp>
      <p:sp>
        <p:nvSpPr>
          <p:cNvPr id="15472" name="Rectangle 112"/>
          <p:cNvSpPr>
            <a:spLocks noChangeArrowheads="1"/>
          </p:cNvSpPr>
          <p:nvPr/>
        </p:nvSpPr>
        <p:spPr bwMode="auto">
          <a:xfrm>
            <a:off x="5016500" y="3033713"/>
            <a:ext cx="68897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9  12</a:t>
            </a:r>
          </a:p>
        </p:txBody>
      </p:sp>
      <p:sp>
        <p:nvSpPr>
          <p:cNvPr id="15473" name="Rectangle 113"/>
          <p:cNvSpPr>
            <a:spLocks noChangeArrowheads="1"/>
          </p:cNvSpPr>
          <p:nvPr/>
        </p:nvSpPr>
        <p:spPr bwMode="auto">
          <a:xfrm>
            <a:off x="2449513" y="427672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600" dirty="0">
              <a:solidFill>
                <a:srgbClr val="FFFFFF"/>
              </a:solidFill>
              <a:effectLst>
                <a:outerShdw blurRad="38100" dist="38100" dir="2700000" algn="tl">
                  <a:srgbClr val="000000"/>
                </a:outerShdw>
              </a:effectLst>
              <a:latin typeface="Book Antiqua" pitchFamily="16" charset="0"/>
              <a:cs typeface="+mn-cs"/>
            </a:endParaRPr>
          </a:p>
        </p:txBody>
      </p:sp>
      <p:sp>
        <p:nvSpPr>
          <p:cNvPr id="15474" name="Rectangle 114"/>
          <p:cNvSpPr>
            <a:spLocks noChangeArrowheads="1"/>
          </p:cNvSpPr>
          <p:nvPr/>
        </p:nvSpPr>
        <p:spPr bwMode="auto">
          <a:xfrm>
            <a:off x="3635375" y="5091113"/>
            <a:ext cx="66992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600" dirty="0">
              <a:solidFill>
                <a:srgbClr val="FFFFFF"/>
              </a:solidFill>
              <a:effectLst>
                <a:outerShdw blurRad="38100" dist="38100" dir="2700000" algn="tl">
                  <a:srgbClr val="000000"/>
                </a:outerShdw>
              </a:effectLst>
              <a:latin typeface="Book Antiqua" pitchFamily="16" charset="0"/>
              <a:cs typeface="+mn-cs"/>
            </a:endParaRPr>
          </a:p>
        </p:txBody>
      </p:sp>
      <p:sp>
        <p:nvSpPr>
          <p:cNvPr id="15475" name="Rectangle 115"/>
          <p:cNvSpPr>
            <a:spLocks noChangeArrowheads="1"/>
          </p:cNvSpPr>
          <p:nvPr/>
        </p:nvSpPr>
        <p:spPr bwMode="auto">
          <a:xfrm>
            <a:off x="6469063" y="3452813"/>
            <a:ext cx="660400"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76" name="Rectangle 116"/>
          <p:cNvSpPr>
            <a:spLocks noChangeArrowheads="1"/>
          </p:cNvSpPr>
          <p:nvPr/>
        </p:nvSpPr>
        <p:spPr bwMode="auto">
          <a:xfrm>
            <a:off x="5035550" y="384810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15 18</a:t>
            </a:r>
          </a:p>
        </p:txBody>
      </p:sp>
      <p:sp>
        <p:nvSpPr>
          <p:cNvPr id="15477" name="Rectangle 117"/>
          <p:cNvSpPr>
            <a:spLocks noChangeArrowheads="1"/>
          </p:cNvSpPr>
          <p:nvPr/>
        </p:nvSpPr>
        <p:spPr bwMode="auto">
          <a:xfrm>
            <a:off x="6469063" y="5124450"/>
            <a:ext cx="660400"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16 18</a:t>
            </a:r>
          </a:p>
        </p:txBody>
      </p:sp>
      <p:sp>
        <p:nvSpPr>
          <p:cNvPr id="15478" name="Rectangle 118"/>
          <p:cNvSpPr>
            <a:spLocks noChangeArrowheads="1"/>
          </p:cNvSpPr>
          <p:nvPr/>
        </p:nvSpPr>
        <p:spPr bwMode="auto">
          <a:xfrm>
            <a:off x="5016500" y="466725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Tree>
    <p:extLst>
      <p:ext uri="{BB962C8B-B14F-4D97-AF65-F5344CB8AC3E}">
        <p14:creationId xmlns:p14="http://schemas.microsoft.com/office/powerpoint/2010/main" val="129856014"/>
      </p:ext>
    </p:extLst>
  </p:cSld>
  <p:clrMapOvr>
    <a:masterClrMapping/>
  </p:clrMapOvr>
  <p:transition>
    <p:diamond/>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5852"/>
                                        </p:tgtEl>
                                      </p:cBhvr>
                                      <p:by x="150000" y="150000"/>
                                    </p:animScale>
                                  </p:childTnLst>
                                </p:cTn>
                              </p:par>
                              <p:par>
                                <p:cTn id="7" presetID="6" presetClass="emph" presetSubtype="0" fill="hold" nodeType="withEffect">
                                  <p:stCondLst>
                                    <p:cond delay="0"/>
                                  </p:stCondLst>
                                  <p:childTnLst>
                                    <p:animScale>
                                      <p:cBhvr>
                                        <p:cTn id="8" dur="2000" fill="hold"/>
                                        <p:tgtEl>
                                          <p:spTgt spid="35851"/>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27" presetClass="emph" presetSubtype="0" fill="remove" grpId="0" nodeType="clickEffect">
                                  <p:stCondLst>
                                    <p:cond delay="0"/>
                                  </p:stCondLst>
                                  <p:childTnLst>
                                    <p:animClr clrSpc="rgb" dir="cw">
                                      <p:cBhvr override="childStyle">
                                        <p:cTn id="12" dur="1500" autoRev="1" fill="remove"/>
                                        <p:tgtEl>
                                          <p:spTgt spid="35872"/>
                                        </p:tgtEl>
                                        <p:attrNameLst>
                                          <p:attrName>style.color</p:attrName>
                                        </p:attrNameLst>
                                      </p:cBhvr>
                                      <p:to>
                                        <a:schemeClr val="bg1"/>
                                      </p:to>
                                    </p:animClr>
                                    <p:animClr clrSpc="rgb" dir="cw">
                                      <p:cBhvr>
                                        <p:cTn id="13" dur="1500" autoRev="1" fill="remove"/>
                                        <p:tgtEl>
                                          <p:spTgt spid="35872"/>
                                        </p:tgtEl>
                                        <p:attrNameLst>
                                          <p:attrName>fillcolor</p:attrName>
                                        </p:attrNameLst>
                                      </p:cBhvr>
                                      <p:to>
                                        <a:schemeClr val="bg1"/>
                                      </p:to>
                                    </p:animClr>
                                    <p:set>
                                      <p:cBhvr>
                                        <p:cTn id="14" dur="1500" autoRev="1" fill="remove"/>
                                        <p:tgtEl>
                                          <p:spTgt spid="35872"/>
                                        </p:tgtEl>
                                        <p:attrNameLst>
                                          <p:attrName>fill.type</p:attrName>
                                        </p:attrNameLst>
                                      </p:cBhvr>
                                      <p:to>
                                        <p:strVal val="solid"/>
                                      </p:to>
                                    </p:set>
                                    <p:set>
                                      <p:cBhvr>
                                        <p:cTn id="15" dur="1500" autoRev="1" fill="remove"/>
                                        <p:tgtEl>
                                          <p:spTgt spid="35872"/>
                                        </p:tgtEl>
                                        <p:attrNameLst>
                                          <p:attrName>fill.on</p:attrName>
                                        </p:attrNameLst>
                                      </p:cBhvr>
                                      <p:to>
                                        <p:strVal val="true"/>
                                      </p:to>
                                    </p:set>
                                  </p:childTnLst>
                                </p:cTn>
                              </p:par>
                              <p:par>
                                <p:cTn id="16" presetID="27" presetClass="emph" presetSubtype="0" fill="remove" grpId="0" nodeType="withEffect">
                                  <p:stCondLst>
                                    <p:cond delay="0"/>
                                  </p:stCondLst>
                                  <p:childTnLst>
                                    <p:animClr clrSpc="rgb" dir="cw">
                                      <p:cBhvr override="childStyle">
                                        <p:cTn id="17" dur="1500" autoRev="1" fill="remove"/>
                                        <p:tgtEl>
                                          <p:spTgt spid="35914"/>
                                        </p:tgtEl>
                                        <p:attrNameLst>
                                          <p:attrName>style.color</p:attrName>
                                        </p:attrNameLst>
                                      </p:cBhvr>
                                      <p:to>
                                        <a:schemeClr val="bg1"/>
                                      </p:to>
                                    </p:animClr>
                                    <p:animClr clrSpc="rgb" dir="cw">
                                      <p:cBhvr>
                                        <p:cTn id="18" dur="1500" autoRev="1" fill="remove"/>
                                        <p:tgtEl>
                                          <p:spTgt spid="35914"/>
                                        </p:tgtEl>
                                        <p:attrNameLst>
                                          <p:attrName>fillcolor</p:attrName>
                                        </p:attrNameLst>
                                      </p:cBhvr>
                                      <p:to>
                                        <a:schemeClr val="bg1"/>
                                      </p:to>
                                    </p:animClr>
                                    <p:set>
                                      <p:cBhvr>
                                        <p:cTn id="19" dur="1500" autoRev="1" fill="remove"/>
                                        <p:tgtEl>
                                          <p:spTgt spid="35914"/>
                                        </p:tgtEl>
                                        <p:attrNameLst>
                                          <p:attrName>fill.type</p:attrName>
                                        </p:attrNameLst>
                                      </p:cBhvr>
                                      <p:to>
                                        <p:strVal val="solid"/>
                                      </p:to>
                                    </p:set>
                                    <p:set>
                                      <p:cBhvr>
                                        <p:cTn id="20" dur="1500" autoRev="1" fill="remove"/>
                                        <p:tgtEl>
                                          <p:spTgt spid="3591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24" presetClass="emph" presetSubtype="0" fill="hold" grpId="0" nodeType="clickEffect">
                                  <p:stCondLst>
                                    <p:cond delay="0"/>
                                  </p:stCondLst>
                                  <p:childTnLst>
                                    <p:animClr clrSpc="hsl" dir="cw">
                                      <p:cBhvr override="childStyle">
                                        <p:cTn id="24" dur="500" fill="hold"/>
                                        <p:tgtEl>
                                          <p:spTgt spid="15460"/>
                                        </p:tgtEl>
                                        <p:attrNameLst>
                                          <p:attrName>style.color</p:attrName>
                                        </p:attrNameLst>
                                      </p:cBhvr>
                                      <p:by>
                                        <p:hsl h="0" s="-12549" l="-25098"/>
                                      </p:by>
                                    </p:animClr>
                                    <p:animClr clrSpc="hsl" dir="cw">
                                      <p:cBhvr>
                                        <p:cTn id="25" dur="500" fill="hold"/>
                                        <p:tgtEl>
                                          <p:spTgt spid="15460"/>
                                        </p:tgtEl>
                                        <p:attrNameLst>
                                          <p:attrName>fillcolor</p:attrName>
                                        </p:attrNameLst>
                                      </p:cBhvr>
                                      <p:by>
                                        <p:hsl h="0" s="-12549" l="-25098"/>
                                      </p:by>
                                    </p:animClr>
                                    <p:animClr clrSpc="hsl" dir="cw">
                                      <p:cBhvr>
                                        <p:cTn id="26" dur="500" fill="hold"/>
                                        <p:tgtEl>
                                          <p:spTgt spid="15460"/>
                                        </p:tgtEl>
                                        <p:attrNameLst>
                                          <p:attrName>stroke.color</p:attrName>
                                        </p:attrNameLst>
                                      </p:cBhvr>
                                      <p:by>
                                        <p:hsl h="0" s="-12549" l="-25098"/>
                                      </p:by>
                                    </p:animClr>
                                    <p:set>
                                      <p:cBhvr>
                                        <p:cTn id="27" dur="500" fill="hold"/>
                                        <p:tgtEl>
                                          <p:spTgt spid="1546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2" grpId="0" animBg="1"/>
      <p:bldP spid="35914" grpId="0" animBg="1"/>
      <p:bldP spid="15460"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487363" y="2490788"/>
            <a:ext cx="82486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44" name="Content Placeholder 1"/>
          <p:cNvSpPr>
            <a:spLocks noGrp="1"/>
          </p:cNvSpPr>
          <p:nvPr>
            <p:ph idx="1"/>
          </p:nvPr>
        </p:nvSpPr>
        <p:spPr>
          <a:xfrm>
            <a:off x="142730" y="336550"/>
            <a:ext cx="8821757" cy="3951288"/>
          </a:xfrm>
        </p:spPr>
        <p:txBody>
          <a:bodyPr/>
          <a:lstStyle/>
          <a:p>
            <a:pPr eaLnBrk="1" hangingPunct="1"/>
            <a:r>
              <a:rPr lang="en-US" altLang="en-US" b="1" dirty="0" smtClean="0">
                <a:solidFill>
                  <a:schemeClr val="accent5"/>
                </a:solidFill>
              </a:rPr>
              <a:t>Latest Start and Finish Times for Node B</a:t>
            </a:r>
          </a:p>
          <a:p>
            <a:pPr eaLnBrk="1" hangingPunct="1"/>
            <a:r>
              <a:rPr lang="en-US" altLang="en-US" b="1" dirty="0" smtClean="0">
                <a:solidFill>
                  <a:schemeClr val="accent5"/>
                </a:solidFill>
              </a:rPr>
              <a:t>Node B has 2 Successor nodes (D &amp; F)</a:t>
            </a:r>
          </a:p>
          <a:p>
            <a:pPr eaLnBrk="1" hangingPunct="1"/>
            <a:r>
              <a:rPr lang="en-US" altLang="en-US" b="1" dirty="0" smtClean="0">
                <a:solidFill>
                  <a:schemeClr val="accent5"/>
                </a:solidFill>
              </a:rPr>
              <a:t>LFT is the minimum LST of successor nodes = min(9,15)= 9</a:t>
            </a:r>
          </a:p>
          <a:p>
            <a:pPr eaLnBrk="1" hangingPunct="1"/>
            <a:r>
              <a:rPr lang="en-GB" altLang="en-US" dirty="0" smtClean="0">
                <a:solidFill>
                  <a:schemeClr val="tx1"/>
                </a:solidFill>
              </a:rPr>
              <a:t>LST = LFT – Duration </a:t>
            </a:r>
          </a:p>
          <a:p>
            <a:pPr eaLnBrk="1" hangingPunct="1"/>
            <a:r>
              <a:rPr lang="en-GB" altLang="en-US" dirty="0">
                <a:solidFill>
                  <a:schemeClr val="tx1"/>
                </a:solidFill>
              </a:rPr>
              <a:t> </a:t>
            </a:r>
            <a:r>
              <a:rPr lang="en-GB" altLang="en-US" dirty="0" smtClean="0">
                <a:solidFill>
                  <a:schemeClr val="tx1"/>
                </a:solidFill>
              </a:rPr>
              <a:t>       =  9  -   3 =6</a:t>
            </a:r>
          </a:p>
        </p:txBody>
      </p:sp>
      <p:sp>
        <p:nvSpPr>
          <p:cNvPr id="35845" name="Rectangle 4"/>
          <p:cNvSpPr>
            <a:spLocks noChangeArrowheads="1"/>
          </p:cNvSpPr>
          <p:nvPr/>
        </p:nvSpPr>
        <p:spPr bwMode="auto">
          <a:xfrm>
            <a:off x="720725" y="3938588"/>
            <a:ext cx="898525" cy="642937"/>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5" name="Rectangle 5"/>
          <p:cNvSpPr>
            <a:spLocks noChangeArrowheads="1"/>
          </p:cNvSpPr>
          <p:nvPr/>
        </p:nvSpPr>
        <p:spPr bwMode="auto">
          <a:xfrm>
            <a:off x="887413" y="4100513"/>
            <a:ext cx="57943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5847" name="Rectangle 6"/>
          <p:cNvSpPr>
            <a:spLocks noChangeArrowheads="1"/>
          </p:cNvSpPr>
          <p:nvPr/>
        </p:nvSpPr>
        <p:spPr bwMode="auto">
          <a:xfrm>
            <a:off x="7596188" y="4010025"/>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7" name="Rectangle 7"/>
          <p:cNvSpPr>
            <a:spLocks noChangeArrowheads="1"/>
          </p:cNvSpPr>
          <p:nvPr/>
        </p:nvSpPr>
        <p:spPr bwMode="auto">
          <a:xfrm>
            <a:off x="7688263" y="4119563"/>
            <a:ext cx="76358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5849" name="Group 8"/>
          <p:cNvGrpSpPr>
            <a:grpSpLocks/>
          </p:cNvGrpSpPr>
          <p:nvPr/>
        </p:nvGrpSpPr>
        <p:grpSpPr bwMode="auto">
          <a:xfrm>
            <a:off x="4278313" y="5026025"/>
            <a:ext cx="1905000" cy="120650"/>
            <a:chOff x="2695" y="2708"/>
            <a:chExt cx="1200" cy="76"/>
          </a:xfrm>
        </p:grpSpPr>
        <p:sp>
          <p:nvSpPr>
            <p:cNvPr id="40054" name="Line 9"/>
            <p:cNvSpPr>
              <a:spLocks noChangeShapeType="1"/>
            </p:cNvSpPr>
            <p:nvPr/>
          </p:nvSpPr>
          <p:spPr bwMode="auto">
            <a:xfrm>
              <a:off x="2695" y="2747"/>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5" name="Freeform 10"/>
            <p:cNvSpPr>
              <a:spLocks noChangeArrowheads="1"/>
            </p:cNvSpPr>
            <p:nvPr/>
          </p:nvSpPr>
          <p:spPr bwMode="auto">
            <a:xfrm>
              <a:off x="3770" y="2708"/>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0" name="Group 11"/>
          <p:cNvGrpSpPr>
            <a:grpSpLocks/>
          </p:cNvGrpSpPr>
          <p:nvPr/>
        </p:nvGrpSpPr>
        <p:grpSpPr bwMode="auto">
          <a:xfrm>
            <a:off x="4278313" y="2957513"/>
            <a:ext cx="495300" cy="120650"/>
            <a:chOff x="2695" y="1405"/>
            <a:chExt cx="312" cy="76"/>
          </a:xfrm>
        </p:grpSpPr>
        <p:sp>
          <p:nvSpPr>
            <p:cNvPr id="40052" name="Line 12"/>
            <p:cNvSpPr>
              <a:spLocks noChangeShapeType="1"/>
            </p:cNvSpPr>
            <p:nvPr/>
          </p:nvSpPr>
          <p:spPr bwMode="auto">
            <a:xfrm>
              <a:off x="2695" y="1444"/>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3" name="Freeform 13"/>
            <p:cNvSpPr>
              <a:spLocks noChangeArrowheads="1"/>
            </p:cNvSpPr>
            <p:nvPr/>
          </p:nvSpPr>
          <p:spPr bwMode="auto">
            <a:xfrm>
              <a:off x="2879" y="1405"/>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1" name="Group 14"/>
          <p:cNvGrpSpPr>
            <a:grpSpLocks/>
          </p:cNvGrpSpPr>
          <p:nvPr/>
        </p:nvGrpSpPr>
        <p:grpSpPr bwMode="auto">
          <a:xfrm>
            <a:off x="5686425" y="3589338"/>
            <a:ext cx="496888" cy="749300"/>
            <a:chOff x="3582" y="1803"/>
            <a:chExt cx="313" cy="472"/>
          </a:xfrm>
        </p:grpSpPr>
        <p:sp>
          <p:nvSpPr>
            <p:cNvPr id="35954" name="Line 15"/>
            <p:cNvSpPr>
              <a:spLocks noChangeShapeType="1"/>
            </p:cNvSpPr>
            <p:nvPr/>
          </p:nvSpPr>
          <p:spPr bwMode="auto">
            <a:xfrm flipV="1">
              <a:off x="3582" y="1868"/>
              <a:ext cx="271" cy="409"/>
            </a:xfrm>
            <a:prstGeom prst="line">
              <a:avLst/>
            </a:prstGeom>
            <a:noFill/>
            <a:ln w="144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955" name="Freeform 16"/>
            <p:cNvSpPr>
              <a:spLocks noChangeArrowheads="1"/>
            </p:cNvSpPr>
            <p:nvPr/>
          </p:nvSpPr>
          <p:spPr bwMode="auto">
            <a:xfrm>
              <a:off x="3792" y="1803"/>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FFFFFF"/>
            </a:solidFill>
            <a:ln w="9360">
              <a:solidFill>
                <a:srgbClr val="FFFFFF"/>
              </a:solidFill>
              <a:round/>
              <a:headEnd/>
              <a:tailEnd/>
            </a:ln>
          </p:spPr>
          <p:txBody>
            <a:bodyPr wrap="none" anchor="ctr"/>
            <a:lstStyle/>
            <a:p>
              <a:endParaRPr lang="en-US"/>
            </a:p>
          </p:txBody>
        </p:sp>
      </p:grpSp>
      <p:grpSp>
        <p:nvGrpSpPr>
          <p:cNvPr id="35852" name="Group 17"/>
          <p:cNvGrpSpPr>
            <a:grpSpLocks/>
          </p:cNvGrpSpPr>
          <p:nvPr/>
        </p:nvGrpSpPr>
        <p:grpSpPr bwMode="auto">
          <a:xfrm>
            <a:off x="5686425" y="3048000"/>
            <a:ext cx="496888" cy="250825"/>
            <a:chOff x="3582" y="1462"/>
            <a:chExt cx="313" cy="158"/>
          </a:xfrm>
        </p:grpSpPr>
        <p:sp>
          <p:nvSpPr>
            <p:cNvPr id="40048" name="Line 18"/>
            <p:cNvSpPr>
              <a:spLocks noChangeShapeType="1"/>
            </p:cNvSpPr>
            <p:nvPr/>
          </p:nvSpPr>
          <p:spPr bwMode="auto">
            <a:xfrm>
              <a:off x="3582" y="1462"/>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9" name="Freeform 19"/>
            <p:cNvSpPr>
              <a:spLocks noChangeArrowheads="1"/>
            </p:cNvSpPr>
            <p:nvPr/>
          </p:nvSpPr>
          <p:spPr bwMode="auto">
            <a:xfrm>
              <a:off x="3762" y="1528"/>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3" name="Group 20"/>
          <p:cNvGrpSpPr>
            <a:grpSpLocks/>
          </p:cNvGrpSpPr>
          <p:nvPr/>
        </p:nvGrpSpPr>
        <p:grpSpPr bwMode="auto">
          <a:xfrm>
            <a:off x="1625600" y="4194175"/>
            <a:ext cx="496888" cy="120650"/>
            <a:chOff x="1024" y="2184"/>
            <a:chExt cx="313" cy="76"/>
          </a:xfrm>
        </p:grpSpPr>
        <p:sp>
          <p:nvSpPr>
            <p:cNvPr id="40046" name="Line 21"/>
            <p:cNvSpPr>
              <a:spLocks noChangeShapeType="1"/>
            </p:cNvSpPr>
            <p:nvPr/>
          </p:nvSpPr>
          <p:spPr bwMode="auto">
            <a:xfrm>
              <a:off x="1024" y="2223"/>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7" name="Freeform 22"/>
            <p:cNvSpPr>
              <a:spLocks noChangeArrowheads="1"/>
            </p:cNvSpPr>
            <p:nvPr/>
          </p:nvSpPr>
          <p:spPr bwMode="auto">
            <a:xfrm>
              <a:off x="1208" y="2184"/>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4" name="Group 23"/>
          <p:cNvGrpSpPr>
            <a:grpSpLocks/>
          </p:cNvGrpSpPr>
          <p:nvPr/>
        </p:nvGrpSpPr>
        <p:grpSpPr bwMode="auto">
          <a:xfrm>
            <a:off x="5686425" y="3838575"/>
            <a:ext cx="1905000" cy="431800"/>
            <a:chOff x="3582" y="1960"/>
            <a:chExt cx="1200" cy="272"/>
          </a:xfrm>
        </p:grpSpPr>
        <p:sp>
          <p:nvSpPr>
            <p:cNvPr id="40044" name="Line 24"/>
            <p:cNvSpPr>
              <a:spLocks noChangeShapeType="1"/>
            </p:cNvSpPr>
            <p:nvPr/>
          </p:nvSpPr>
          <p:spPr bwMode="auto">
            <a:xfrm>
              <a:off x="3582" y="1960"/>
              <a:ext cx="1136" cy="24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5" name="Freeform 25"/>
            <p:cNvSpPr>
              <a:spLocks noChangeArrowheads="1"/>
            </p:cNvSpPr>
            <p:nvPr/>
          </p:nvSpPr>
          <p:spPr bwMode="auto">
            <a:xfrm>
              <a:off x="4649" y="2159"/>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5" name="Group 26"/>
          <p:cNvGrpSpPr>
            <a:grpSpLocks/>
          </p:cNvGrpSpPr>
          <p:nvPr/>
        </p:nvGrpSpPr>
        <p:grpSpPr bwMode="auto">
          <a:xfrm>
            <a:off x="7096125" y="3590925"/>
            <a:ext cx="495300" cy="415925"/>
            <a:chOff x="4470" y="1804"/>
            <a:chExt cx="312" cy="262"/>
          </a:xfrm>
        </p:grpSpPr>
        <p:sp>
          <p:nvSpPr>
            <p:cNvPr id="40042" name="Line 27"/>
            <p:cNvSpPr>
              <a:spLocks noChangeShapeType="1"/>
            </p:cNvSpPr>
            <p:nvPr/>
          </p:nvSpPr>
          <p:spPr bwMode="auto">
            <a:xfrm>
              <a:off x="4470" y="1804"/>
              <a:ext cx="248" cy="20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3" name="Freeform 28"/>
            <p:cNvSpPr>
              <a:spLocks noChangeArrowheads="1"/>
            </p:cNvSpPr>
            <p:nvPr/>
          </p:nvSpPr>
          <p:spPr bwMode="auto">
            <a:xfrm>
              <a:off x="4660" y="1954"/>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6" name="Group 29"/>
          <p:cNvGrpSpPr>
            <a:grpSpLocks/>
          </p:cNvGrpSpPr>
          <p:nvPr/>
        </p:nvGrpSpPr>
        <p:grpSpPr bwMode="auto">
          <a:xfrm>
            <a:off x="3035300" y="3338513"/>
            <a:ext cx="330200" cy="665162"/>
            <a:chOff x="1912" y="1645"/>
            <a:chExt cx="208" cy="419"/>
          </a:xfrm>
        </p:grpSpPr>
        <p:sp>
          <p:nvSpPr>
            <p:cNvPr id="40040" name="Line 30"/>
            <p:cNvSpPr>
              <a:spLocks noChangeShapeType="1"/>
            </p:cNvSpPr>
            <p:nvPr/>
          </p:nvSpPr>
          <p:spPr bwMode="auto">
            <a:xfrm flipV="1">
              <a:off x="1912" y="1711"/>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1" name="Freeform 31"/>
            <p:cNvSpPr>
              <a:spLocks noChangeArrowheads="1"/>
            </p:cNvSpPr>
            <p:nvPr/>
          </p:nvSpPr>
          <p:spPr bwMode="auto">
            <a:xfrm>
              <a:off x="2029" y="1645"/>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7" name="Group 32"/>
          <p:cNvGrpSpPr>
            <a:grpSpLocks/>
          </p:cNvGrpSpPr>
          <p:nvPr/>
        </p:nvGrpSpPr>
        <p:grpSpPr bwMode="auto">
          <a:xfrm>
            <a:off x="4278313" y="3340100"/>
            <a:ext cx="495300" cy="250825"/>
            <a:chOff x="2695" y="1646"/>
            <a:chExt cx="312" cy="158"/>
          </a:xfrm>
        </p:grpSpPr>
        <p:sp>
          <p:nvSpPr>
            <p:cNvPr id="40038" name="Line 33"/>
            <p:cNvSpPr>
              <a:spLocks noChangeShapeType="1"/>
            </p:cNvSpPr>
            <p:nvPr/>
          </p:nvSpPr>
          <p:spPr bwMode="auto">
            <a:xfrm>
              <a:off x="2695" y="1646"/>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9" name="Freeform 34"/>
            <p:cNvSpPr>
              <a:spLocks noChangeArrowheads="1"/>
            </p:cNvSpPr>
            <p:nvPr/>
          </p:nvSpPr>
          <p:spPr bwMode="auto">
            <a:xfrm>
              <a:off x="2874" y="1712"/>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8" name="Group 35"/>
          <p:cNvGrpSpPr>
            <a:grpSpLocks/>
          </p:cNvGrpSpPr>
          <p:nvPr/>
        </p:nvGrpSpPr>
        <p:grpSpPr bwMode="auto">
          <a:xfrm>
            <a:off x="3035300" y="4506913"/>
            <a:ext cx="330200" cy="331787"/>
            <a:chOff x="1912" y="2381"/>
            <a:chExt cx="208" cy="209"/>
          </a:xfrm>
        </p:grpSpPr>
        <p:sp>
          <p:nvSpPr>
            <p:cNvPr id="40036" name="Line 36"/>
            <p:cNvSpPr>
              <a:spLocks noChangeShapeType="1"/>
            </p:cNvSpPr>
            <p:nvPr/>
          </p:nvSpPr>
          <p:spPr bwMode="auto">
            <a:xfrm>
              <a:off x="1912" y="2381"/>
              <a:ext cx="143" cy="143"/>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7" name="Freeform 37"/>
            <p:cNvSpPr>
              <a:spLocks noChangeArrowheads="1"/>
            </p:cNvSpPr>
            <p:nvPr/>
          </p:nvSpPr>
          <p:spPr bwMode="auto">
            <a:xfrm>
              <a:off x="2002" y="2472"/>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9" name="Group 38"/>
          <p:cNvGrpSpPr>
            <a:grpSpLocks/>
          </p:cNvGrpSpPr>
          <p:nvPr/>
        </p:nvGrpSpPr>
        <p:grpSpPr bwMode="auto">
          <a:xfrm>
            <a:off x="7096125" y="4503738"/>
            <a:ext cx="495300" cy="334962"/>
            <a:chOff x="4470" y="2379"/>
            <a:chExt cx="312" cy="211"/>
          </a:xfrm>
        </p:grpSpPr>
        <p:sp>
          <p:nvSpPr>
            <p:cNvPr id="40034" name="Line 39"/>
            <p:cNvSpPr>
              <a:spLocks noChangeShapeType="1"/>
            </p:cNvSpPr>
            <p:nvPr/>
          </p:nvSpPr>
          <p:spPr bwMode="auto">
            <a:xfrm flipV="1">
              <a:off x="4470" y="2424"/>
              <a:ext cx="248" cy="16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5" name="Freeform 40"/>
            <p:cNvSpPr>
              <a:spLocks noChangeArrowheads="1"/>
            </p:cNvSpPr>
            <p:nvPr/>
          </p:nvSpPr>
          <p:spPr bwMode="auto">
            <a:xfrm>
              <a:off x="4655" y="2379"/>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0" name="Group 41"/>
          <p:cNvGrpSpPr>
            <a:grpSpLocks/>
          </p:cNvGrpSpPr>
          <p:nvPr/>
        </p:nvGrpSpPr>
        <p:grpSpPr bwMode="auto">
          <a:xfrm>
            <a:off x="4278313" y="4087813"/>
            <a:ext cx="495300" cy="749300"/>
            <a:chOff x="2695" y="2117"/>
            <a:chExt cx="312" cy="472"/>
          </a:xfrm>
        </p:grpSpPr>
        <p:sp>
          <p:nvSpPr>
            <p:cNvPr id="40032" name="Line 42"/>
            <p:cNvSpPr>
              <a:spLocks noChangeShapeType="1"/>
            </p:cNvSpPr>
            <p:nvPr/>
          </p:nvSpPr>
          <p:spPr bwMode="auto">
            <a:xfrm flipV="1">
              <a:off x="2695" y="2183"/>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3" name="Freeform 43"/>
            <p:cNvSpPr>
              <a:spLocks noChangeArrowheads="1"/>
            </p:cNvSpPr>
            <p:nvPr/>
          </p:nvSpPr>
          <p:spPr bwMode="auto">
            <a:xfrm>
              <a:off x="2905" y="2117"/>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1" name="Group 44"/>
          <p:cNvGrpSpPr>
            <a:grpSpLocks/>
          </p:cNvGrpSpPr>
          <p:nvPr/>
        </p:nvGrpSpPr>
        <p:grpSpPr bwMode="auto">
          <a:xfrm>
            <a:off x="4278313" y="4837113"/>
            <a:ext cx="495300" cy="249237"/>
            <a:chOff x="2695" y="2589"/>
            <a:chExt cx="312" cy="157"/>
          </a:xfrm>
        </p:grpSpPr>
        <p:sp>
          <p:nvSpPr>
            <p:cNvPr id="40030" name="Line 45"/>
            <p:cNvSpPr>
              <a:spLocks noChangeShapeType="1"/>
            </p:cNvSpPr>
            <p:nvPr/>
          </p:nvSpPr>
          <p:spPr bwMode="auto">
            <a:xfrm flipV="1">
              <a:off x="2695" y="2622"/>
              <a:ext cx="248" cy="126"/>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1" name="Freeform 46"/>
            <p:cNvSpPr>
              <a:spLocks noChangeArrowheads="1"/>
            </p:cNvSpPr>
            <p:nvPr/>
          </p:nvSpPr>
          <p:spPr bwMode="auto">
            <a:xfrm>
              <a:off x="2874" y="2589"/>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5862" name="Rectangle 47"/>
          <p:cNvSpPr>
            <a:spLocks noChangeArrowheads="1"/>
          </p:cNvSpPr>
          <p:nvPr/>
        </p:nvSpPr>
        <p:spPr bwMode="auto">
          <a:xfrm>
            <a:off x="3697288" y="268446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3" name="Rectangle 48"/>
          <p:cNvSpPr>
            <a:spLocks noChangeArrowheads="1"/>
          </p:cNvSpPr>
          <p:nvPr/>
        </p:nvSpPr>
        <p:spPr bwMode="auto">
          <a:xfrm>
            <a:off x="3959225" y="280670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64" name="Rectangle 49"/>
          <p:cNvSpPr>
            <a:spLocks noChangeArrowheads="1"/>
          </p:cNvSpPr>
          <p:nvPr/>
        </p:nvSpPr>
        <p:spPr bwMode="auto">
          <a:xfrm>
            <a:off x="3697288" y="301942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5" name="Rectangle 50"/>
          <p:cNvSpPr>
            <a:spLocks noChangeArrowheads="1"/>
          </p:cNvSpPr>
          <p:nvPr/>
        </p:nvSpPr>
        <p:spPr bwMode="auto">
          <a:xfrm>
            <a:off x="3387725" y="268446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1" name="Rectangle 51"/>
          <p:cNvSpPr>
            <a:spLocks noChangeArrowheads="1"/>
          </p:cNvSpPr>
          <p:nvPr/>
        </p:nvSpPr>
        <p:spPr bwMode="auto">
          <a:xfrm>
            <a:off x="3486150" y="2720975"/>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5867" name="Rectangle 52"/>
          <p:cNvSpPr>
            <a:spLocks noChangeArrowheads="1"/>
          </p:cNvSpPr>
          <p:nvPr/>
        </p:nvSpPr>
        <p:spPr bwMode="auto">
          <a:xfrm>
            <a:off x="3387725" y="30194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3" name="Rectangle 53"/>
          <p:cNvSpPr>
            <a:spLocks noChangeArrowheads="1"/>
          </p:cNvSpPr>
          <p:nvPr/>
        </p:nvSpPr>
        <p:spPr bwMode="auto">
          <a:xfrm>
            <a:off x="3495675" y="305752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69" name="Rectangle 54"/>
          <p:cNvSpPr>
            <a:spLocks noChangeArrowheads="1"/>
          </p:cNvSpPr>
          <p:nvPr/>
        </p:nvSpPr>
        <p:spPr bwMode="auto">
          <a:xfrm>
            <a:off x="5092700" y="26797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0" name="Rectangle 55"/>
          <p:cNvSpPr>
            <a:spLocks noChangeArrowheads="1"/>
          </p:cNvSpPr>
          <p:nvPr/>
        </p:nvSpPr>
        <p:spPr bwMode="auto">
          <a:xfrm>
            <a:off x="5354638" y="28019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1" name="Rectangle 56"/>
          <p:cNvSpPr>
            <a:spLocks noChangeArrowheads="1"/>
          </p:cNvSpPr>
          <p:nvPr/>
        </p:nvSpPr>
        <p:spPr bwMode="auto">
          <a:xfrm>
            <a:off x="5092700" y="30146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2" name="Rectangle 57"/>
          <p:cNvSpPr>
            <a:spLocks noChangeArrowheads="1"/>
          </p:cNvSpPr>
          <p:nvPr/>
        </p:nvSpPr>
        <p:spPr bwMode="auto">
          <a:xfrm>
            <a:off x="4783138" y="26797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8" name="Rectangle 58"/>
          <p:cNvSpPr>
            <a:spLocks noChangeArrowheads="1"/>
          </p:cNvSpPr>
          <p:nvPr/>
        </p:nvSpPr>
        <p:spPr bwMode="auto">
          <a:xfrm>
            <a:off x="4852988" y="2730500"/>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D</a:t>
            </a:r>
          </a:p>
        </p:txBody>
      </p:sp>
      <p:sp>
        <p:nvSpPr>
          <p:cNvPr id="35874" name="Rectangle 59"/>
          <p:cNvSpPr>
            <a:spLocks noChangeArrowheads="1"/>
          </p:cNvSpPr>
          <p:nvPr/>
        </p:nvSpPr>
        <p:spPr bwMode="auto">
          <a:xfrm>
            <a:off x="4783138" y="30146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0" name="Rectangle 60"/>
          <p:cNvSpPr>
            <a:spLocks noChangeArrowheads="1"/>
          </p:cNvSpPr>
          <p:nvPr/>
        </p:nvSpPr>
        <p:spPr bwMode="auto">
          <a:xfrm>
            <a:off x="4876800" y="30527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76" name="Rectangle 61"/>
          <p:cNvSpPr>
            <a:spLocks noChangeArrowheads="1"/>
          </p:cNvSpPr>
          <p:nvPr/>
        </p:nvSpPr>
        <p:spPr bwMode="auto">
          <a:xfrm>
            <a:off x="2449513" y="39227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7" name="Rectangle 62"/>
          <p:cNvSpPr>
            <a:spLocks noChangeArrowheads="1"/>
          </p:cNvSpPr>
          <p:nvPr/>
        </p:nvSpPr>
        <p:spPr bwMode="auto">
          <a:xfrm>
            <a:off x="2711450" y="40449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8" name="Rectangle 63"/>
          <p:cNvSpPr>
            <a:spLocks noChangeArrowheads="1"/>
          </p:cNvSpPr>
          <p:nvPr/>
        </p:nvSpPr>
        <p:spPr bwMode="auto">
          <a:xfrm>
            <a:off x="2449513" y="42576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9" name="Rectangle 64"/>
          <p:cNvSpPr>
            <a:spLocks noChangeArrowheads="1"/>
          </p:cNvSpPr>
          <p:nvPr/>
        </p:nvSpPr>
        <p:spPr bwMode="auto">
          <a:xfrm>
            <a:off x="2139950" y="39227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5" name="Rectangle 65"/>
          <p:cNvSpPr>
            <a:spLocks noChangeArrowheads="1"/>
          </p:cNvSpPr>
          <p:nvPr/>
        </p:nvSpPr>
        <p:spPr bwMode="auto">
          <a:xfrm>
            <a:off x="2208213" y="3959225"/>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A</a:t>
            </a:r>
          </a:p>
        </p:txBody>
      </p:sp>
      <p:sp>
        <p:nvSpPr>
          <p:cNvPr id="35881" name="Rectangle 66"/>
          <p:cNvSpPr>
            <a:spLocks noChangeArrowheads="1"/>
          </p:cNvSpPr>
          <p:nvPr/>
        </p:nvSpPr>
        <p:spPr bwMode="auto">
          <a:xfrm>
            <a:off x="2139950" y="425767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7" name="Rectangle 67"/>
          <p:cNvSpPr>
            <a:spLocks noChangeArrowheads="1"/>
          </p:cNvSpPr>
          <p:nvPr/>
        </p:nvSpPr>
        <p:spPr bwMode="auto">
          <a:xfrm>
            <a:off x="2247900" y="429577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83" name="Rectangle 68"/>
          <p:cNvSpPr>
            <a:spLocks noChangeArrowheads="1"/>
          </p:cNvSpPr>
          <p:nvPr/>
        </p:nvSpPr>
        <p:spPr bwMode="auto">
          <a:xfrm>
            <a:off x="3692525" y="47371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4" name="Rectangle 69"/>
          <p:cNvSpPr>
            <a:spLocks noChangeArrowheads="1"/>
          </p:cNvSpPr>
          <p:nvPr/>
        </p:nvSpPr>
        <p:spPr bwMode="auto">
          <a:xfrm>
            <a:off x="3954463" y="48593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85" name="Rectangle 70"/>
          <p:cNvSpPr>
            <a:spLocks noChangeArrowheads="1"/>
          </p:cNvSpPr>
          <p:nvPr/>
        </p:nvSpPr>
        <p:spPr bwMode="auto">
          <a:xfrm>
            <a:off x="3692525" y="50720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6" name="Rectangle 71"/>
          <p:cNvSpPr>
            <a:spLocks noChangeArrowheads="1"/>
          </p:cNvSpPr>
          <p:nvPr/>
        </p:nvSpPr>
        <p:spPr bwMode="auto">
          <a:xfrm>
            <a:off x="3382963" y="47371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2" name="Rectangle 72"/>
          <p:cNvSpPr>
            <a:spLocks noChangeArrowheads="1"/>
          </p:cNvSpPr>
          <p:nvPr/>
        </p:nvSpPr>
        <p:spPr bwMode="auto">
          <a:xfrm>
            <a:off x="3467100" y="4773613"/>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5888" name="Rectangle 73"/>
          <p:cNvSpPr>
            <a:spLocks noChangeArrowheads="1"/>
          </p:cNvSpPr>
          <p:nvPr/>
        </p:nvSpPr>
        <p:spPr bwMode="auto">
          <a:xfrm>
            <a:off x="3382963" y="50720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4" name="Rectangle 74"/>
          <p:cNvSpPr>
            <a:spLocks noChangeArrowheads="1"/>
          </p:cNvSpPr>
          <p:nvPr/>
        </p:nvSpPr>
        <p:spPr bwMode="auto">
          <a:xfrm>
            <a:off x="3476625" y="51101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890" name="Rectangle 75"/>
          <p:cNvSpPr>
            <a:spLocks noChangeArrowheads="1"/>
          </p:cNvSpPr>
          <p:nvPr/>
        </p:nvSpPr>
        <p:spPr bwMode="auto">
          <a:xfrm>
            <a:off x="6507163" y="30797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1" name="Rectangle 76"/>
          <p:cNvSpPr>
            <a:spLocks noChangeArrowheads="1"/>
          </p:cNvSpPr>
          <p:nvPr/>
        </p:nvSpPr>
        <p:spPr bwMode="auto">
          <a:xfrm>
            <a:off x="6769100" y="32019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2" name="Rectangle 77"/>
          <p:cNvSpPr>
            <a:spLocks noChangeArrowheads="1"/>
          </p:cNvSpPr>
          <p:nvPr/>
        </p:nvSpPr>
        <p:spPr bwMode="auto">
          <a:xfrm>
            <a:off x="6507163" y="34147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3" name="Rectangle 78"/>
          <p:cNvSpPr>
            <a:spLocks noChangeArrowheads="1"/>
          </p:cNvSpPr>
          <p:nvPr/>
        </p:nvSpPr>
        <p:spPr bwMode="auto">
          <a:xfrm>
            <a:off x="6197600" y="30797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9" name="Rectangle 79"/>
          <p:cNvSpPr>
            <a:spLocks noChangeArrowheads="1"/>
          </p:cNvSpPr>
          <p:nvPr/>
        </p:nvSpPr>
        <p:spPr bwMode="auto">
          <a:xfrm>
            <a:off x="6267450" y="3116263"/>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G</a:t>
            </a:r>
          </a:p>
        </p:txBody>
      </p:sp>
      <p:sp>
        <p:nvSpPr>
          <p:cNvPr id="35895" name="Rectangle 80"/>
          <p:cNvSpPr>
            <a:spLocks noChangeArrowheads="1"/>
          </p:cNvSpPr>
          <p:nvPr/>
        </p:nvSpPr>
        <p:spPr bwMode="auto">
          <a:xfrm>
            <a:off x="6197600" y="34147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1" name="Rectangle 81"/>
          <p:cNvSpPr>
            <a:spLocks noChangeArrowheads="1"/>
          </p:cNvSpPr>
          <p:nvPr/>
        </p:nvSpPr>
        <p:spPr bwMode="auto">
          <a:xfrm>
            <a:off x="6291263" y="3452813"/>
            <a:ext cx="115887"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5897" name="Rectangle 82"/>
          <p:cNvSpPr>
            <a:spLocks noChangeArrowheads="1"/>
          </p:cNvSpPr>
          <p:nvPr/>
        </p:nvSpPr>
        <p:spPr bwMode="auto">
          <a:xfrm>
            <a:off x="5092700" y="34940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8" name="Rectangle 83"/>
          <p:cNvSpPr>
            <a:spLocks noChangeArrowheads="1"/>
          </p:cNvSpPr>
          <p:nvPr/>
        </p:nvSpPr>
        <p:spPr bwMode="auto">
          <a:xfrm>
            <a:off x="5354638" y="36163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9" name="Rectangle 84"/>
          <p:cNvSpPr>
            <a:spLocks noChangeArrowheads="1"/>
          </p:cNvSpPr>
          <p:nvPr/>
        </p:nvSpPr>
        <p:spPr bwMode="auto">
          <a:xfrm>
            <a:off x="5092700" y="38290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0" name="Rectangle 85"/>
          <p:cNvSpPr>
            <a:spLocks noChangeArrowheads="1"/>
          </p:cNvSpPr>
          <p:nvPr/>
        </p:nvSpPr>
        <p:spPr bwMode="auto">
          <a:xfrm>
            <a:off x="4783138" y="34940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6" name="Rectangle 86"/>
          <p:cNvSpPr>
            <a:spLocks noChangeArrowheads="1"/>
          </p:cNvSpPr>
          <p:nvPr/>
        </p:nvSpPr>
        <p:spPr bwMode="auto">
          <a:xfrm>
            <a:off x="4881563" y="3544888"/>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F</a:t>
            </a:r>
          </a:p>
        </p:txBody>
      </p:sp>
      <p:sp>
        <p:nvSpPr>
          <p:cNvPr id="35902" name="Rectangle 87"/>
          <p:cNvSpPr>
            <a:spLocks noChangeArrowheads="1"/>
          </p:cNvSpPr>
          <p:nvPr/>
        </p:nvSpPr>
        <p:spPr bwMode="auto">
          <a:xfrm>
            <a:off x="4783138" y="38290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8" name="Rectangle 88"/>
          <p:cNvSpPr>
            <a:spLocks noChangeArrowheads="1"/>
          </p:cNvSpPr>
          <p:nvPr/>
        </p:nvSpPr>
        <p:spPr bwMode="auto">
          <a:xfrm>
            <a:off x="4876800" y="38671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904" name="Rectangle 89"/>
          <p:cNvSpPr>
            <a:spLocks noChangeArrowheads="1"/>
          </p:cNvSpPr>
          <p:nvPr/>
        </p:nvSpPr>
        <p:spPr bwMode="auto">
          <a:xfrm>
            <a:off x="6507163" y="47513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5" name="Rectangle 90"/>
          <p:cNvSpPr>
            <a:spLocks noChangeArrowheads="1"/>
          </p:cNvSpPr>
          <p:nvPr/>
        </p:nvSpPr>
        <p:spPr bwMode="auto">
          <a:xfrm>
            <a:off x="6769100" y="48736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06" name="Rectangle 91"/>
          <p:cNvSpPr>
            <a:spLocks noChangeArrowheads="1"/>
          </p:cNvSpPr>
          <p:nvPr/>
        </p:nvSpPr>
        <p:spPr bwMode="auto">
          <a:xfrm>
            <a:off x="6507163" y="50863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7" name="Rectangle 92"/>
          <p:cNvSpPr>
            <a:spLocks noChangeArrowheads="1"/>
          </p:cNvSpPr>
          <p:nvPr/>
        </p:nvSpPr>
        <p:spPr bwMode="auto">
          <a:xfrm>
            <a:off x="6197600" y="47513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3" name="Rectangle 93"/>
          <p:cNvSpPr>
            <a:spLocks noChangeArrowheads="1"/>
          </p:cNvSpPr>
          <p:nvPr/>
        </p:nvSpPr>
        <p:spPr bwMode="auto">
          <a:xfrm>
            <a:off x="6253163" y="4773613"/>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H</a:t>
            </a:r>
          </a:p>
        </p:txBody>
      </p:sp>
      <p:sp>
        <p:nvSpPr>
          <p:cNvPr id="35909" name="Rectangle 94"/>
          <p:cNvSpPr>
            <a:spLocks noChangeArrowheads="1"/>
          </p:cNvSpPr>
          <p:nvPr/>
        </p:nvSpPr>
        <p:spPr bwMode="auto">
          <a:xfrm>
            <a:off x="6197600" y="50879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5" name="Rectangle 95"/>
          <p:cNvSpPr>
            <a:spLocks noChangeArrowheads="1"/>
          </p:cNvSpPr>
          <p:nvPr/>
        </p:nvSpPr>
        <p:spPr bwMode="auto">
          <a:xfrm>
            <a:off x="6305550" y="51244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911" name="Rectangle 96"/>
          <p:cNvSpPr>
            <a:spLocks noChangeArrowheads="1"/>
          </p:cNvSpPr>
          <p:nvPr/>
        </p:nvSpPr>
        <p:spPr bwMode="auto">
          <a:xfrm>
            <a:off x="5092700" y="42941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2" name="Rectangle 97"/>
          <p:cNvSpPr>
            <a:spLocks noChangeArrowheads="1"/>
          </p:cNvSpPr>
          <p:nvPr/>
        </p:nvSpPr>
        <p:spPr bwMode="auto">
          <a:xfrm>
            <a:off x="5354638" y="44164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13" name="Rectangle 98"/>
          <p:cNvSpPr>
            <a:spLocks noChangeArrowheads="1"/>
          </p:cNvSpPr>
          <p:nvPr/>
        </p:nvSpPr>
        <p:spPr bwMode="auto">
          <a:xfrm>
            <a:off x="5092700" y="46291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4" name="Rectangle 99"/>
          <p:cNvSpPr>
            <a:spLocks noChangeArrowheads="1"/>
          </p:cNvSpPr>
          <p:nvPr/>
        </p:nvSpPr>
        <p:spPr bwMode="auto">
          <a:xfrm>
            <a:off x="4783138" y="42941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0" name="Rectangle 100"/>
          <p:cNvSpPr>
            <a:spLocks noChangeArrowheads="1"/>
          </p:cNvSpPr>
          <p:nvPr/>
        </p:nvSpPr>
        <p:spPr bwMode="auto">
          <a:xfrm>
            <a:off x="4867275" y="4330700"/>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E</a:t>
            </a:r>
          </a:p>
        </p:txBody>
      </p:sp>
      <p:sp>
        <p:nvSpPr>
          <p:cNvPr id="35916" name="Rectangle 101"/>
          <p:cNvSpPr>
            <a:spLocks noChangeArrowheads="1"/>
          </p:cNvSpPr>
          <p:nvPr/>
        </p:nvSpPr>
        <p:spPr bwMode="auto">
          <a:xfrm>
            <a:off x="4783138" y="46291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2" name="Rectangle 102"/>
          <p:cNvSpPr>
            <a:spLocks noChangeArrowheads="1"/>
          </p:cNvSpPr>
          <p:nvPr/>
        </p:nvSpPr>
        <p:spPr bwMode="auto">
          <a:xfrm>
            <a:off x="4876800" y="46529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5463" name="Rectangle 103"/>
          <p:cNvSpPr>
            <a:spLocks noChangeArrowheads="1"/>
          </p:cNvSpPr>
          <p:nvPr/>
        </p:nvSpPr>
        <p:spPr bwMode="auto">
          <a:xfrm>
            <a:off x="2449513" y="39608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5464" name="Rectangle 104"/>
          <p:cNvSpPr>
            <a:spLocks noChangeArrowheads="1"/>
          </p:cNvSpPr>
          <p:nvPr/>
        </p:nvSpPr>
        <p:spPr bwMode="auto">
          <a:xfrm>
            <a:off x="3678238" y="27035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5465" name="Rectangle 105"/>
          <p:cNvSpPr>
            <a:spLocks noChangeArrowheads="1"/>
          </p:cNvSpPr>
          <p:nvPr/>
        </p:nvSpPr>
        <p:spPr bwMode="auto">
          <a:xfrm>
            <a:off x="5016500" y="2698750"/>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6" name="Rectangle 106"/>
          <p:cNvSpPr>
            <a:spLocks noChangeArrowheads="1"/>
          </p:cNvSpPr>
          <p:nvPr/>
        </p:nvSpPr>
        <p:spPr bwMode="auto">
          <a:xfrm>
            <a:off x="3635375" y="4756150"/>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5467" name="Rectangle 107"/>
          <p:cNvSpPr>
            <a:spLocks noChangeArrowheads="1"/>
          </p:cNvSpPr>
          <p:nvPr/>
        </p:nvSpPr>
        <p:spPr bwMode="auto">
          <a:xfrm>
            <a:off x="6469063" y="3117850"/>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68" name="Rectangle 108"/>
          <p:cNvSpPr>
            <a:spLocks noChangeArrowheads="1"/>
          </p:cNvSpPr>
          <p:nvPr/>
        </p:nvSpPr>
        <p:spPr bwMode="auto">
          <a:xfrm>
            <a:off x="5016500" y="3532188"/>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9" name="Rectangle 109"/>
          <p:cNvSpPr>
            <a:spLocks noChangeArrowheads="1"/>
          </p:cNvSpPr>
          <p:nvPr/>
        </p:nvSpPr>
        <p:spPr bwMode="auto">
          <a:xfrm>
            <a:off x="6488113" y="4789488"/>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5   7</a:t>
            </a:r>
          </a:p>
        </p:txBody>
      </p:sp>
      <p:sp>
        <p:nvSpPr>
          <p:cNvPr id="15470" name="Rectangle 110"/>
          <p:cNvSpPr>
            <a:spLocks noChangeArrowheads="1"/>
          </p:cNvSpPr>
          <p:nvPr/>
        </p:nvSpPr>
        <p:spPr bwMode="auto">
          <a:xfrm>
            <a:off x="5016500" y="4332288"/>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15471" name="Rectangle 111"/>
          <p:cNvSpPr>
            <a:spLocks noChangeArrowheads="1"/>
          </p:cNvSpPr>
          <p:nvPr/>
        </p:nvSpPr>
        <p:spPr bwMode="auto">
          <a:xfrm>
            <a:off x="3678238" y="303847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b="1" dirty="0">
                <a:solidFill>
                  <a:srgbClr val="FFFFFF"/>
                </a:solidFill>
                <a:effectLst>
                  <a:outerShdw blurRad="38100" dist="38100" dir="2700000" algn="tl">
                    <a:srgbClr val="000000"/>
                  </a:outerShdw>
                </a:effectLst>
                <a:latin typeface="Book Antiqua" pitchFamily="16" charset="0"/>
                <a:cs typeface="+mn-cs"/>
              </a:rPr>
              <a:t>6  9</a:t>
            </a:r>
          </a:p>
        </p:txBody>
      </p:sp>
      <p:sp>
        <p:nvSpPr>
          <p:cNvPr id="15472" name="Rectangle 112"/>
          <p:cNvSpPr>
            <a:spLocks noChangeArrowheads="1"/>
          </p:cNvSpPr>
          <p:nvPr/>
        </p:nvSpPr>
        <p:spPr bwMode="auto">
          <a:xfrm>
            <a:off x="5016500" y="3033713"/>
            <a:ext cx="68897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chemeClr val="bg2">
                    <a:lumMod val="75000"/>
                  </a:schemeClr>
                </a:solidFill>
                <a:effectLst>
                  <a:outerShdw blurRad="38100" dist="38100" dir="2700000" algn="tl">
                    <a:srgbClr val="000000"/>
                  </a:outerShdw>
                </a:effectLst>
                <a:latin typeface="Book Antiqua" pitchFamily="16" charset="0"/>
                <a:cs typeface="+mn-cs"/>
              </a:rPr>
              <a:t>9</a:t>
            </a:r>
            <a:r>
              <a:rPr lang="en-US" sz="1600" dirty="0">
                <a:solidFill>
                  <a:srgbClr val="FFFFFF"/>
                </a:solidFill>
                <a:effectLst>
                  <a:outerShdw blurRad="38100" dist="38100" dir="2700000" algn="tl">
                    <a:srgbClr val="000000"/>
                  </a:outerShdw>
                </a:effectLst>
                <a:latin typeface="Book Antiqua" pitchFamily="16" charset="0"/>
                <a:cs typeface="+mn-cs"/>
              </a:rPr>
              <a:t>  12</a:t>
            </a:r>
          </a:p>
        </p:txBody>
      </p:sp>
      <p:sp>
        <p:nvSpPr>
          <p:cNvPr id="15473" name="Rectangle 113"/>
          <p:cNvSpPr>
            <a:spLocks noChangeArrowheads="1"/>
          </p:cNvSpPr>
          <p:nvPr/>
        </p:nvSpPr>
        <p:spPr bwMode="auto">
          <a:xfrm>
            <a:off x="2449513" y="427672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600" dirty="0">
              <a:solidFill>
                <a:srgbClr val="FFFFFF"/>
              </a:solidFill>
              <a:effectLst>
                <a:outerShdw blurRad="38100" dist="38100" dir="2700000" algn="tl">
                  <a:srgbClr val="000000"/>
                </a:outerShdw>
              </a:effectLst>
              <a:latin typeface="Book Antiqua" pitchFamily="16" charset="0"/>
              <a:cs typeface="+mn-cs"/>
            </a:endParaRPr>
          </a:p>
        </p:txBody>
      </p:sp>
      <p:sp>
        <p:nvSpPr>
          <p:cNvPr id="15474" name="Rectangle 114"/>
          <p:cNvSpPr>
            <a:spLocks noChangeArrowheads="1"/>
          </p:cNvSpPr>
          <p:nvPr/>
        </p:nvSpPr>
        <p:spPr bwMode="auto">
          <a:xfrm>
            <a:off x="3635375" y="5091113"/>
            <a:ext cx="66992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600" dirty="0">
              <a:solidFill>
                <a:srgbClr val="FFFFFF"/>
              </a:solidFill>
              <a:effectLst>
                <a:outerShdw blurRad="38100" dist="38100" dir="2700000" algn="tl">
                  <a:srgbClr val="000000"/>
                </a:outerShdw>
              </a:effectLst>
              <a:latin typeface="Book Antiqua" pitchFamily="16" charset="0"/>
              <a:cs typeface="+mn-cs"/>
            </a:endParaRPr>
          </a:p>
        </p:txBody>
      </p:sp>
      <p:sp>
        <p:nvSpPr>
          <p:cNvPr id="15475" name="Rectangle 115"/>
          <p:cNvSpPr>
            <a:spLocks noChangeArrowheads="1"/>
          </p:cNvSpPr>
          <p:nvPr/>
        </p:nvSpPr>
        <p:spPr bwMode="auto">
          <a:xfrm>
            <a:off x="6469063" y="3452813"/>
            <a:ext cx="660400"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76" name="Rectangle 116"/>
          <p:cNvSpPr>
            <a:spLocks noChangeArrowheads="1"/>
          </p:cNvSpPr>
          <p:nvPr/>
        </p:nvSpPr>
        <p:spPr bwMode="auto">
          <a:xfrm>
            <a:off x="5035550" y="384810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b="1" dirty="0">
                <a:solidFill>
                  <a:schemeClr val="bg2">
                    <a:lumMod val="75000"/>
                  </a:schemeClr>
                </a:solidFill>
                <a:effectLst>
                  <a:outerShdw blurRad="38100" dist="38100" dir="2700000" algn="tl">
                    <a:srgbClr val="000000"/>
                  </a:outerShdw>
                </a:effectLst>
                <a:latin typeface="Book Antiqua" pitchFamily="16" charset="0"/>
                <a:cs typeface="+mn-cs"/>
              </a:rPr>
              <a:t>15 </a:t>
            </a:r>
            <a:r>
              <a:rPr lang="en-US" sz="1600" dirty="0">
                <a:solidFill>
                  <a:srgbClr val="FFFFFF"/>
                </a:solidFill>
                <a:effectLst>
                  <a:outerShdw blurRad="38100" dist="38100" dir="2700000" algn="tl">
                    <a:srgbClr val="000000"/>
                  </a:outerShdw>
                </a:effectLst>
                <a:latin typeface="Book Antiqua" pitchFamily="16" charset="0"/>
                <a:cs typeface="+mn-cs"/>
              </a:rPr>
              <a:t>18</a:t>
            </a:r>
          </a:p>
        </p:txBody>
      </p:sp>
      <p:sp>
        <p:nvSpPr>
          <p:cNvPr id="15477" name="Rectangle 117"/>
          <p:cNvSpPr>
            <a:spLocks noChangeArrowheads="1"/>
          </p:cNvSpPr>
          <p:nvPr/>
        </p:nvSpPr>
        <p:spPr bwMode="auto">
          <a:xfrm>
            <a:off x="6469063" y="5124450"/>
            <a:ext cx="660400"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16 18</a:t>
            </a:r>
          </a:p>
        </p:txBody>
      </p:sp>
      <p:sp>
        <p:nvSpPr>
          <p:cNvPr id="15478" name="Rectangle 118"/>
          <p:cNvSpPr>
            <a:spLocks noChangeArrowheads="1"/>
          </p:cNvSpPr>
          <p:nvPr/>
        </p:nvSpPr>
        <p:spPr bwMode="auto">
          <a:xfrm>
            <a:off x="5016500" y="466725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Tree>
    <p:extLst>
      <p:ext uri="{BB962C8B-B14F-4D97-AF65-F5344CB8AC3E}">
        <p14:creationId xmlns:p14="http://schemas.microsoft.com/office/powerpoint/2010/main" val="808907895"/>
      </p:ext>
    </p:extLst>
  </p:cSld>
  <p:clrMapOvr>
    <a:masterClrMapping/>
  </p:clrMapOvr>
  <p:transition>
    <p:diamond/>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1375" autoRev="1" fill="remove"/>
                                        <p:tgtEl>
                                          <p:spTgt spid="15476">
                                            <p:txEl>
                                              <p:pRg st="0" end="0"/>
                                            </p:txEl>
                                          </p:spTgt>
                                        </p:tgtEl>
                                        <p:attrNameLst>
                                          <p:attrName>style.color</p:attrName>
                                        </p:attrNameLst>
                                      </p:cBhvr>
                                      <p:to>
                                        <a:schemeClr val="bg1"/>
                                      </p:to>
                                    </p:animClr>
                                    <p:animClr clrSpc="rgb" dir="cw">
                                      <p:cBhvr>
                                        <p:cTn id="7" dur="1375" autoRev="1" fill="remove"/>
                                        <p:tgtEl>
                                          <p:spTgt spid="15476">
                                            <p:txEl>
                                              <p:pRg st="0" end="0"/>
                                            </p:txEl>
                                          </p:spTgt>
                                        </p:tgtEl>
                                        <p:attrNameLst>
                                          <p:attrName>fillcolor</p:attrName>
                                        </p:attrNameLst>
                                      </p:cBhvr>
                                      <p:to>
                                        <a:schemeClr val="bg1"/>
                                      </p:to>
                                    </p:animClr>
                                    <p:set>
                                      <p:cBhvr>
                                        <p:cTn id="8" dur="1375" autoRev="1" fill="remove"/>
                                        <p:tgtEl>
                                          <p:spTgt spid="15476">
                                            <p:txEl>
                                              <p:pRg st="0" end="0"/>
                                            </p:txEl>
                                          </p:spTgt>
                                        </p:tgtEl>
                                        <p:attrNameLst>
                                          <p:attrName>fill.type</p:attrName>
                                        </p:attrNameLst>
                                      </p:cBhvr>
                                      <p:to>
                                        <p:strVal val="solid"/>
                                      </p:to>
                                    </p:set>
                                    <p:set>
                                      <p:cBhvr>
                                        <p:cTn id="9" dur="1375" autoRev="1" fill="remove"/>
                                        <p:tgtEl>
                                          <p:spTgt spid="15476">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487363" y="2490788"/>
            <a:ext cx="82486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43" name="Rectangle 2"/>
          <p:cNvSpPr>
            <a:spLocks noGrp="1" noChangeArrowheads="1"/>
          </p:cNvSpPr>
          <p:nvPr>
            <p:ph type="title"/>
          </p:nvPr>
        </p:nvSpPr>
        <p:spPr>
          <a:xfrm>
            <a:off x="481013" y="282360"/>
            <a:ext cx="8042275" cy="1443037"/>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smtClean="0"/>
              <a:t>Continue the backward pass for the rest of the nodes..</a:t>
            </a:r>
          </a:p>
        </p:txBody>
      </p:sp>
      <p:sp>
        <p:nvSpPr>
          <p:cNvPr id="35844" name="Content Placeholder 1"/>
          <p:cNvSpPr>
            <a:spLocks noGrp="1"/>
          </p:cNvSpPr>
          <p:nvPr>
            <p:ph idx="1"/>
          </p:nvPr>
        </p:nvSpPr>
        <p:spPr>
          <a:xfrm>
            <a:off x="149225" y="1638300"/>
            <a:ext cx="7467600" cy="3951288"/>
          </a:xfrm>
        </p:spPr>
        <p:txBody>
          <a:bodyPr/>
          <a:lstStyle/>
          <a:p>
            <a:pPr eaLnBrk="1" hangingPunct="1"/>
            <a:r>
              <a:rPr lang="en-US" altLang="en-US" b="1" dirty="0" smtClean="0">
                <a:solidFill>
                  <a:schemeClr val="accent5"/>
                </a:solidFill>
              </a:rPr>
              <a:t>Latest Start and Finish Times</a:t>
            </a:r>
          </a:p>
          <a:p>
            <a:pPr eaLnBrk="1" hangingPunct="1"/>
            <a:endParaRPr lang="en-GB" altLang="en-US" dirty="0" smtClean="0">
              <a:solidFill>
                <a:schemeClr val="tx1"/>
              </a:solidFill>
            </a:endParaRPr>
          </a:p>
        </p:txBody>
      </p:sp>
      <p:sp>
        <p:nvSpPr>
          <p:cNvPr id="35845" name="Rectangle 4"/>
          <p:cNvSpPr>
            <a:spLocks noChangeArrowheads="1"/>
          </p:cNvSpPr>
          <p:nvPr/>
        </p:nvSpPr>
        <p:spPr bwMode="auto">
          <a:xfrm>
            <a:off x="720725" y="3938588"/>
            <a:ext cx="898525" cy="642937"/>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5" name="Rectangle 5"/>
          <p:cNvSpPr>
            <a:spLocks noChangeArrowheads="1"/>
          </p:cNvSpPr>
          <p:nvPr/>
        </p:nvSpPr>
        <p:spPr bwMode="auto">
          <a:xfrm>
            <a:off x="887413" y="4100513"/>
            <a:ext cx="57943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5847" name="Rectangle 6"/>
          <p:cNvSpPr>
            <a:spLocks noChangeArrowheads="1"/>
          </p:cNvSpPr>
          <p:nvPr/>
        </p:nvSpPr>
        <p:spPr bwMode="auto">
          <a:xfrm>
            <a:off x="7596188" y="4010025"/>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7" name="Rectangle 7"/>
          <p:cNvSpPr>
            <a:spLocks noChangeArrowheads="1"/>
          </p:cNvSpPr>
          <p:nvPr/>
        </p:nvSpPr>
        <p:spPr bwMode="auto">
          <a:xfrm>
            <a:off x="7688263" y="4119563"/>
            <a:ext cx="76358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5849" name="Group 8"/>
          <p:cNvGrpSpPr>
            <a:grpSpLocks/>
          </p:cNvGrpSpPr>
          <p:nvPr/>
        </p:nvGrpSpPr>
        <p:grpSpPr bwMode="auto">
          <a:xfrm>
            <a:off x="4278313" y="5026025"/>
            <a:ext cx="1905000" cy="120650"/>
            <a:chOff x="2695" y="2708"/>
            <a:chExt cx="1200" cy="76"/>
          </a:xfrm>
        </p:grpSpPr>
        <p:sp>
          <p:nvSpPr>
            <p:cNvPr id="40054" name="Line 9"/>
            <p:cNvSpPr>
              <a:spLocks noChangeShapeType="1"/>
            </p:cNvSpPr>
            <p:nvPr/>
          </p:nvSpPr>
          <p:spPr bwMode="auto">
            <a:xfrm>
              <a:off x="2695" y="2747"/>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5" name="Freeform 10"/>
            <p:cNvSpPr>
              <a:spLocks noChangeArrowheads="1"/>
            </p:cNvSpPr>
            <p:nvPr/>
          </p:nvSpPr>
          <p:spPr bwMode="auto">
            <a:xfrm>
              <a:off x="3770" y="2708"/>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0" name="Group 11"/>
          <p:cNvGrpSpPr>
            <a:grpSpLocks/>
          </p:cNvGrpSpPr>
          <p:nvPr/>
        </p:nvGrpSpPr>
        <p:grpSpPr bwMode="auto">
          <a:xfrm>
            <a:off x="4278313" y="2957513"/>
            <a:ext cx="495300" cy="120650"/>
            <a:chOff x="2695" y="1405"/>
            <a:chExt cx="312" cy="76"/>
          </a:xfrm>
        </p:grpSpPr>
        <p:sp>
          <p:nvSpPr>
            <p:cNvPr id="40052" name="Line 12"/>
            <p:cNvSpPr>
              <a:spLocks noChangeShapeType="1"/>
            </p:cNvSpPr>
            <p:nvPr/>
          </p:nvSpPr>
          <p:spPr bwMode="auto">
            <a:xfrm>
              <a:off x="2695" y="1444"/>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3" name="Freeform 13"/>
            <p:cNvSpPr>
              <a:spLocks noChangeArrowheads="1"/>
            </p:cNvSpPr>
            <p:nvPr/>
          </p:nvSpPr>
          <p:spPr bwMode="auto">
            <a:xfrm>
              <a:off x="2879" y="1405"/>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1" name="Group 14"/>
          <p:cNvGrpSpPr>
            <a:grpSpLocks/>
          </p:cNvGrpSpPr>
          <p:nvPr/>
        </p:nvGrpSpPr>
        <p:grpSpPr bwMode="auto">
          <a:xfrm>
            <a:off x="5686425" y="3589338"/>
            <a:ext cx="496888" cy="749300"/>
            <a:chOff x="3582" y="1803"/>
            <a:chExt cx="313" cy="472"/>
          </a:xfrm>
        </p:grpSpPr>
        <p:sp>
          <p:nvSpPr>
            <p:cNvPr id="35954" name="Line 15"/>
            <p:cNvSpPr>
              <a:spLocks noChangeShapeType="1"/>
            </p:cNvSpPr>
            <p:nvPr/>
          </p:nvSpPr>
          <p:spPr bwMode="auto">
            <a:xfrm flipV="1">
              <a:off x="3582" y="1868"/>
              <a:ext cx="271" cy="409"/>
            </a:xfrm>
            <a:prstGeom prst="line">
              <a:avLst/>
            </a:prstGeom>
            <a:noFill/>
            <a:ln w="14400">
              <a:solidFill>
                <a:srgbClr val="FFFF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955" name="Freeform 16"/>
            <p:cNvSpPr>
              <a:spLocks noChangeArrowheads="1"/>
            </p:cNvSpPr>
            <p:nvPr/>
          </p:nvSpPr>
          <p:spPr bwMode="auto">
            <a:xfrm>
              <a:off x="3792" y="1803"/>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FFFFFF"/>
            </a:solidFill>
            <a:ln w="9360">
              <a:solidFill>
                <a:srgbClr val="FFFFFF"/>
              </a:solidFill>
              <a:round/>
              <a:headEnd/>
              <a:tailEnd/>
            </a:ln>
          </p:spPr>
          <p:txBody>
            <a:bodyPr wrap="none" anchor="ctr"/>
            <a:lstStyle/>
            <a:p>
              <a:endParaRPr lang="en-US"/>
            </a:p>
          </p:txBody>
        </p:sp>
      </p:grpSp>
      <p:grpSp>
        <p:nvGrpSpPr>
          <p:cNvPr id="35852" name="Group 17"/>
          <p:cNvGrpSpPr>
            <a:grpSpLocks/>
          </p:cNvGrpSpPr>
          <p:nvPr/>
        </p:nvGrpSpPr>
        <p:grpSpPr bwMode="auto">
          <a:xfrm>
            <a:off x="5686425" y="3048000"/>
            <a:ext cx="496888" cy="250825"/>
            <a:chOff x="3582" y="1462"/>
            <a:chExt cx="313" cy="158"/>
          </a:xfrm>
        </p:grpSpPr>
        <p:sp>
          <p:nvSpPr>
            <p:cNvPr id="40048" name="Line 18"/>
            <p:cNvSpPr>
              <a:spLocks noChangeShapeType="1"/>
            </p:cNvSpPr>
            <p:nvPr/>
          </p:nvSpPr>
          <p:spPr bwMode="auto">
            <a:xfrm>
              <a:off x="3582" y="1462"/>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9" name="Freeform 19"/>
            <p:cNvSpPr>
              <a:spLocks noChangeArrowheads="1"/>
            </p:cNvSpPr>
            <p:nvPr/>
          </p:nvSpPr>
          <p:spPr bwMode="auto">
            <a:xfrm>
              <a:off x="3762" y="1528"/>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3" name="Group 20"/>
          <p:cNvGrpSpPr>
            <a:grpSpLocks/>
          </p:cNvGrpSpPr>
          <p:nvPr/>
        </p:nvGrpSpPr>
        <p:grpSpPr bwMode="auto">
          <a:xfrm>
            <a:off x="1625600" y="4194175"/>
            <a:ext cx="496888" cy="120650"/>
            <a:chOff x="1024" y="2184"/>
            <a:chExt cx="313" cy="76"/>
          </a:xfrm>
        </p:grpSpPr>
        <p:sp>
          <p:nvSpPr>
            <p:cNvPr id="40046" name="Line 21"/>
            <p:cNvSpPr>
              <a:spLocks noChangeShapeType="1"/>
            </p:cNvSpPr>
            <p:nvPr/>
          </p:nvSpPr>
          <p:spPr bwMode="auto">
            <a:xfrm>
              <a:off x="1024" y="2223"/>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7" name="Freeform 22"/>
            <p:cNvSpPr>
              <a:spLocks noChangeArrowheads="1"/>
            </p:cNvSpPr>
            <p:nvPr/>
          </p:nvSpPr>
          <p:spPr bwMode="auto">
            <a:xfrm>
              <a:off x="1208" y="2184"/>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4" name="Group 23"/>
          <p:cNvGrpSpPr>
            <a:grpSpLocks/>
          </p:cNvGrpSpPr>
          <p:nvPr/>
        </p:nvGrpSpPr>
        <p:grpSpPr bwMode="auto">
          <a:xfrm>
            <a:off x="5686425" y="3838575"/>
            <a:ext cx="1905000" cy="431800"/>
            <a:chOff x="3582" y="1960"/>
            <a:chExt cx="1200" cy="272"/>
          </a:xfrm>
        </p:grpSpPr>
        <p:sp>
          <p:nvSpPr>
            <p:cNvPr id="40044" name="Line 24"/>
            <p:cNvSpPr>
              <a:spLocks noChangeShapeType="1"/>
            </p:cNvSpPr>
            <p:nvPr/>
          </p:nvSpPr>
          <p:spPr bwMode="auto">
            <a:xfrm>
              <a:off x="3582" y="1960"/>
              <a:ext cx="1136" cy="24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5" name="Freeform 25"/>
            <p:cNvSpPr>
              <a:spLocks noChangeArrowheads="1"/>
            </p:cNvSpPr>
            <p:nvPr/>
          </p:nvSpPr>
          <p:spPr bwMode="auto">
            <a:xfrm>
              <a:off x="4649" y="2159"/>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5" name="Group 26"/>
          <p:cNvGrpSpPr>
            <a:grpSpLocks/>
          </p:cNvGrpSpPr>
          <p:nvPr/>
        </p:nvGrpSpPr>
        <p:grpSpPr bwMode="auto">
          <a:xfrm>
            <a:off x="7096125" y="3590925"/>
            <a:ext cx="495300" cy="415925"/>
            <a:chOff x="4470" y="1804"/>
            <a:chExt cx="312" cy="262"/>
          </a:xfrm>
        </p:grpSpPr>
        <p:sp>
          <p:nvSpPr>
            <p:cNvPr id="40042" name="Line 27"/>
            <p:cNvSpPr>
              <a:spLocks noChangeShapeType="1"/>
            </p:cNvSpPr>
            <p:nvPr/>
          </p:nvSpPr>
          <p:spPr bwMode="auto">
            <a:xfrm>
              <a:off x="4470" y="1804"/>
              <a:ext cx="248" cy="20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3" name="Freeform 28"/>
            <p:cNvSpPr>
              <a:spLocks noChangeArrowheads="1"/>
            </p:cNvSpPr>
            <p:nvPr/>
          </p:nvSpPr>
          <p:spPr bwMode="auto">
            <a:xfrm>
              <a:off x="4660" y="1954"/>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6" name="Group 29"/>
          <p:cNvGrpSpPr>
            <a:grpSpLocks/>
          </p:cNvGrpSpPr>
          <p:nvPr/>
        </p:nvGrpSpPr>
        <p:grpSpPr bwMode="auto">
          <a:xfrm>
            <a:off x="3035300" y="3338513"/>
            <a:ext cx="330200" cy="665162"/>
            <a:chOff x="1912" y="1645"/>
            <a:chExt cx="208" cy="419"/>
          </a:xfrm>
        </p:grpSpPr>
        <p:sp>
          <p:nvSpPr>
            <p:cNvPr id="40040" name="Line 30"/>
            <p:cNvSpPr>
              <a:spLocks noChangeShapeType="1"/>
            </p:cNvSpPr>
            <p:nvPr/>
          </p:nvSpPr>
          <p:spPr bwMode="auto">
            <a:xfrm flipV="1">
              <a:off x="1912" y="1711"/>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1" name="Freeform 31"/>
            <p:cNvSpPr>
              <a:spLocks noChangeArrowheads="1"/>
            </p:cNvSpPr>
            <p:nvPr/>
          </p:nvSpPr>
          <p:spPr bwMode="auto">
            <a:xfrm>
              <a:off x="2029" y="1645"/>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7" name="Group 32"/>
          <p:cNvGrpSpPr>
            <a:grpSpLocks/>
          </p:cNvGrpSpPr>
          <p:nvPr/>
        </p:nvGrpSpPr>
        <p:grpSpPr bwMode="auto">
          <a:xfrm>
            <a:off x="4278313" y="3340100"/>
            <a:ext cx="495300" cy="250825"/>
            <a:chOff x="2695" y="1646"/>
            <a:chExt cx="312" cy="158"/>
          </a:xfrm>
        </p:grpSpPr>
        <p:sp>
          <p:nvSpPr>
            <p:cNvPr id="40038" name="Line 33"/>
            <p:cNvSpPr>
              <a:spLocks noChangeShapeType="1"/>
            </p:cNvSpPr>
            <p:nvPr/>
          </p:nvSpPr>
          <p:spPr bwMode="auto">
            <a:xfrm>
              <a:off x="2695" y="1646"/>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9" name="Freeform 34"/>
            <p:cNvSpPr>
              <a:spLocks noChangeArrowheads="1"/>
            </p:cNvSpPr>
            <p:nvPr/>
          </p:nvSpPr>
          <p:spPr bwMode="auto">
            <a:xfrm>
              <a:off x="2874" y="1712"/>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8" name="Group 35"/>
          <p:cNvGrpSpPr>
            <a:grpSpLocks/>
          </p:cNvGrpSpPr>
          <p:nvPr/>
        </p:nvGrpSpPr>
        <p:grpSpPr bwMode="auto">
          <a:xfrm>
            <a:off x="3035300" y="4506913"/>
            <a:ext cx="330200" cy="331787"/>
            <a:chOff x="1912" y="2381"/>
            <a:chExt cx="208" cy="209"/>
          </a:xfrm>
        </p:grpSpPr>
        <p:sp>
          <p:nvSpPr>
            <p:cNvPr id="40036" name="Line 36"/>
            <p:cNvSpPr>
              <a:spLocks noChangeShapeType="1"/>
            </p:cNvSpPr>
            <p:nvPr/>
          </p:nvSpPr>
          <p:spPr bwMode="auto">
            <a:xfrm>
              <a:off x="1912" y="2381"/>
              <a:ext cx="143" cy="143"/>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7" name="Freeform 37"/>
            <p:cNvSpPr>
              <a:spLocks noChangeArrowheads="1"/>
            </p:cNvSpPr>
            <p:nvPr/>
          </p:nvSpPr>
          <p:spPr bwMode="auto">
            <a:xfrm>
              <a:off x="2002" y="2472"/>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9" name="Group 38"/>
          <p:cNvGrpSpPr>
            <a:grpSpLocks/>
          </p:cNvGrpSpPr>
          <p:nvPr/>
        </p:nvGrpSpPr>
        <p:grpSpPr bwMode="auto">
          <a:xfrm>
            <a:off x="7096125" y="4503738"/>
            <a:ext cx="495300" cy="334962"/>
            <a:chOff x="4470" y="2379"/>
            <a:chExt cx="312" cy="211"/>
          </a:xfrm>
        </p:grpSpPr>
        <p:sp>
          <p:nvSpPr>
            <p:cNvPr id="40034" name="Line 39"/>
            <p:cNvSpPr>
              <a:spLocks noChangeShapeType="1"/>
            </p:cNvSpPr>
            <p:nvPr/>
          </p:nvSpPr>
          <p:spPr bwMode="auto">
            <a:xfrm flipV="1">
              <a:off x="4470" y="2424"/>
              <a:ext cx="248" cy="16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5" name="Freeform 40"/>
            <p:cNvSpPr>
              <a:spLocks noChangeArrowheads="1"/>
            </p:cNvSpPr>
            <p:nvPr/>
          </p:nvSpPr>
          <p:spPr bwMode="auto">
            <a:xfrm>
              <a:off x="4655" y="2379"/>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0" name="Group 41"/>
          <p:cNvGrpSpPr>
            <a:grpSpLocks/>
          </p:cNvGrpSpPr>
          <p:nvPr/>
        </p:nvGrpSpPr>
        <p:grpSpPr bwMode="auto">
          <a:xfrm>
            <a:off x="4278313" y="4087813"/>
            <a:ext cx="495300" cy="749300"/>
            <a:chOff x="2695" y="2117"/>
            <a:chExt cx="312" cy="472"/>
          </a:xfrm>
        </p:grpSpPr>
        <p:sp>
          <p:nvSpPr>
            <p:cNvPr id="40032" name="Line 42"/>
            <p:cNvSpPr>
              <a:spLocks noChangeShapeType="1"/>
            </p:cNvSpPr>
            <p:nvPr/>
          </p:nvSpPr>
          <p:spPr bwMode="auto">
            <a:xfrm flipV="1">
              <a:off x="2695" y="2183"/>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3" name="Freeform 43"/>
            <p:cNvSpPr>
              <a:spLocks noChangeArrowheads="1"/>
            </p:cNvSpPr>
            <p:nvPr/>
          </p:nvSpPr>
          <p:spPr bwMode="auto">
            <a:xfrm>
              <a:off x="2905" y="2117"/>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1" name="Group 44"/>
          <p:cNvGrpSpPr>
            <a:grpSpLocks/>
          </p:cNvGrpSpPr>
          <p:nvPr/>
        </p:nvGrpSpPr>
        <p:grpSpPr bwMode="auto">
          <a:xfrm>
            <a:off x="4278313" y="4837113"/>
            <a:ext cx="495300" cy="249237"/>
            <a:chOff x="2695" y="2589"/>
            <a:chExt cx="312" cy="157"/>
          </a:xfrm>
        </p:grpSpPr>
        <p:sp>
          <p:nvSpPr>
            <p:cNvPr id="40030" name="Line 45"/>
            <p:cNvSpPr>
              <a:spLocks noChangeShapeType="1"/>
            </p:cNvSpPr>
            <p:nvPr/>
          </p:nvSpPr>
          <p:spPr bwMode="auto">
            <a:xfrm flipV="1">
              <a:off x="2695" y="2622"/>
              <a:ext cx="248" cy="126"/>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1" name="Freeform 46"/>
            <p:cNvSpPr>
              <a:spLocks noChangeArrowheads="1"/>
            </p:cNvSpPr>
            <p:nvPr/>
          </p:nvSpPr>
          <p:spPr bwMode="auto">
            <a:xfrm>
              <a:off x="2874" y="2589"/>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5862" name="Rectangle 47"/>
          <p:cNvSpPr>
            <a:spLocks noChangeArrowheads="1"/>
          </p:cNvSpPr>
          <p:nvPr/>
        </p:nvSpPr>
        <p:spPr bwMode="auto">
          <a:xfrm>
            <a:off x="3697288" y="268446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3" name="Rectangle 48"/>
          <p:cNvSpPr>
            <a:spLocks noChangeArrowheads="1"/>
          </p:cNvSpPr>
          <p:nvPr/>
        </p:nvSpPr>
        <p:spPr bwMode="auto">
          <a:xfrm>
            <a:off x="3959225" y="280670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64" name="Rectangle 49"/>
          <p:cNvSpPr>
            <a:spLocks noChangeArrowheads="1"/>
          </p:cNvSpPr>
          <p:nvPr/>
        </p:nvSpPr>
        <p:spPr bwMode="auto">
          <a:xfrm>
            <a:off x="3697288" y="301942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5" name="Rectangle 50"/>
          <p:cNvSpPr>
            <a:spLocks noChangeArrowheads="1"/>
          </p:cNvSpPr>
          <p:nvPr/>
        </p:nvSpPr>
        <p:spPr bwMode="auto">
          <a:xfrm>
            <a:off x="3387725" y="268446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1" name="Rectangle 51"/>
          <p:cNvSpPr>
            <a:spLocks noChangeArrowheads="1"/>
          </p:cNvSpPr>
          <p:nvPr/>
        </p:nvSpPr>
        <p:spPr bwMode="auto">
          <a:xfrm>
            <a:off x="3486150" y="2720975"/>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5867" name="Rectangle 52"/>
          <p:cNvSpPr>
            <a:spLocks noChangeArrowheads="1"/>
          </p:cNvSpPr>
          <p:nvPr/>
        </p:nvSpPr>
        <p:spPr bwMode="auto">
          <a:xfrm>
            <a:off x="3387725" y="30194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3" name="Rectangle 53"/>
          <p:cNvSpPr>
            <a:spLocks noChangeArrowheads="1"/>
          </p:cNvSpPr>
          <p:nvPr/>
        </p:nvSpPr>
        <p:spPr bwMode="auto">
          <a:xfrm>
            <a:off x="3495675" y="305752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69" name="Rectangle 54"/>
          <p:cNvSpPr>
            <a:spLocks noChangeArrowheads="1"/>
          </p:cNvSpPr>
          <p:nvPr/>
        </p:nvSpPr>
        <p:spPr bwMode="auto">
          <a:xfrm>
            <a:off x="5092700" y="26797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0" name="Rectangle 55"/>
          <p:cNvSpPr>
            <a:spLocks noChangeArrowheads="1"/>
          </p:cNvSpPr>
          <p:nvPr/>
        </p:nvSpPr>
        <p:spPr bwMode="auto">
          <a:xfrm>
            <a:off x="5354638" y="28019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1" name="Rectangle 56"/>
          <p:cNvSpPr>
            <a:spLocks noChangeArrowheads="1"/>
          </p:cNvSpPr>
          <p:nvPr/>
        </p:nvSpPr>
        <p:spPr bwMode="auto">
          <a:xfrm>
            <a:off x="5092700" y="30146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2" name="Rectangle 57"/>
          <p:cNvSpPr>
            <a:spLocks noChangeArrowheads="1"/>
          </p:cNvSpPr>
          <p:nvPr/>
        </p:nvSpPr>
        <p:spPr bwMode="auto">
          <a:xfrm>
            <a:off x="4783138" y="26797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8" name="Rectangle 58"/>
          <p:cNvSpPr>
            <a:spLocks noChangeArrowheads="1"/>
          </p:cNvSpPr>
          <p:nvPr/>
        </p:nvSpPr>
        <p:spPr bwMode="auto">
          <a:xfrm>
            <a:off x="4852988" y="2730500"/>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D</a:t>
            </a:r>
          </a:p>
        </p:txBody>
      </p:sp>
      <p:sp>
        <p:nvSpPr>
          <p:cNvPr id="35874" name="Rectangle 59"/>
          <p:cNvSpPr>
            <a:spLocks noChangeArrowheads="1"/>
          </p:cNvSpPr>
          <p:nvPr/>
        </p:nvSpPr>
        <p:spPr bwMode="auto">
          <a:xfrm>
            <a:off x="4783138" y="30146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0" name="Rectangle 60"/>
          <p:cNvSpPr>
            <a:spLocks noChangeArrowheads="1"/>
          </p:cNvSpPr>
          <p:nvPr/>
        </p:nvSpPr>
        <p:spPr bwMode="auto">
          <a:xfrm>
            <a:off x="4876800" y="30527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76" name="Rectangle 61"/>
          <p:cNvSpPr>
            <a:spLocks noChangeArrowheads="1"/>
          </p:cNvSpPr>
          <p:nvPr/>
        </p:nvSpPr>
        <p:spPr bwMode="auto">
          <a:xfrm>
            <a:off x="2449513" y="39227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7" name="Rectangle 62"/>
          <p:cNvSpPr>
            <a:spLocks noChangeArrowheads="1"/>
          </p:cNvSpPr>
          <p:nvPr/>
        </p:nvSpPr>
        <p:spPr bwMode="auto">
          <a:xfrm>
            <a:off x="2711450" y="40449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8" name="Rectangle 63"/>
          <p:cNvSpPr>
            <a:spLocks noChangeArrowheads="1"/>
          </p:cNvSpPr>
          <p:nvPr/>
        </p:nvSpPr>
        <p:spPr bwMode="auto">
          <a:xfrm>
            <a:off x="2449513" y="42576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9" name="Rectangle 64"/>
          <p:cNvSpPr>
            <a:spLocks noChangeArrowheads="1"/>
          </p:cNvSpPr>
          <p:nvPr/>
        </p:nvSpPr>
        <p:spPr bwMode="auto">
          <a:xfrm>
            <a:off x="2139950" y="39227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5" name="Rectangle 65"/>
          <p:cNvSpPr>
            <a:spLocks noChangeArrowheads="1"/>
          </p:cNvSpPr>
          <p:nvPr/>
        </p:nvSpPr>
        <p:spPr bwMode="auto">
          <a:xfrm>
            <a:off x="2208213" y="3959225"/>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dirty="0">
                <a:solidFill>
                  <a:srgbClr val="FFFFFF"/>
                </a:solidFill>
                <a:effectLst>
                  <a:outerShdw blurRad="38100" dist="38100" dir="2700000" algn="tl">
                    <a:srgbClr val="000000"/>
                  </a:outerShdw>
                </a:effectLst>
                <a:latin typeface="Book Antiqua" pitchFamily="16" charset="0"/>
                <a:cs typeface="+mn-cs"/>
              </a:rPr>
              <a:t>A</a:t>
            </a:r>
          </a:p>
        </p:txBody>
      </p:sp>
      <p:sp>
        <p:nvSpPr>
          <p:cNvPr id="35881" name="Rectangle 66"/>
          <p:cNvSpPr>
            <a:spLocks noChangeArrowheads="1"/>
          </p:cNvSpPr>
          <p:nvPr/>
        </p:nvSpPr>
        <p:spPr bwMode="auto">
          <a:xfrm>
            <a:off x="2139950" y="425767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7" name="Rectangle 67"/>
          <p:cNvSpPr>
            <a:spLocks noChangeArrowheads="1"/>
          </p:cNvSpPr>
          <p:nvPr/>
        </p:nvSpPr>
        <p:spPr bwMode="auto">
          <a:xfrm>
            <a:off x="2247900" y="429577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a:solidFill>
                  <a:srgbClr val="FFFFFF"/>
                </a:solidFill>
                <a:effectLst>
                  <a:outerShdw blurRad="38100" dist="38100" dir="2700000" algn="tl">
                    <a:srgbClr val="000000"/>
                  </a:outerShdw>
                </a:effectLst>
                <a:latin typeface="Book Antiqua" pitchFamily="16" charset="0"/>
                <a:cs typeface="+mn-cs"/>
              </a:rPr>
              <a:t>3</a:t>
            </a:r>
          </a:p>
        </p:txBody>
      </p:sp>
      <p:sp>
        <p:nvSpPr>
          <p:cNvPr id="35883" name="Rectangle 68"/>
          <p:cNvSpPr>
            <a:spLocks noChangeArrowheads="1"/>
          </p:cNvSpPr>
          <p:nvPr/>
        </p:nvSpPr>
        <p:spPr bwMode="auto">
          <a:xfrm>
            <a:off x="3692525" y="47371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4" name="Rectangle 69"/>
          <p:cNvSpPr>
            <a:spLocks noChangeArrowheads="1"/>
          </p:cNvSpPr>
          <p:nvPr/>
        </p:nvSpPr>
        <p:spPr bwMode="auto">
          <a:xfrm>
            <a:off x="3954463" y="48593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85" name="Rectangle 70"/>
          <p:cNvSpPr>
            <a:spLocks noChangeArrowheads="1"/>
          </p:cNvSpPr>
          <p:nvPr/>
        </p:nvSpPr>
        <p:spPr bwMode="auto">
          <a:xfrm>
            <a:off x="3692525" y="50720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6" name="Rectangle 71"/>
          <p:cNvSpPr>
            <a:spLocks noChangeArrowheads="1"/>
          </p:cNvSpPr>
          <p:nvPr/>
        </p:nvSpPr>
        <p:spPr bwMode="auto">
          <a:xfrm>
            <a:off x="3382963" y="47371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2" name="Rectangle 72"/>
          <p:cNvSpPr>
            <a:spLocks noChangeArrowheads="1"/>
          </p:cNvSpPr>
          <p:nvPr/>
        </p:nvSpPr>
        <p:spPr bwMode="auto">
          <a:xfrm>
            <a:off x="3467100" y="4773613"/>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5888" name="Rectangle 73"/>
          <p:cNvSpPr>
            <a:spLocks noChangeArrowheads="1"/>
          </p:cNvSpPr>
          <p:nvPr/>
        </p:nvSpPr>
        <p:spPr bwMode="auto">
          <a:xfrm>
            <a:off x="3382963" y="50720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4" name="Rectangle 74"/>
          <p:cNvSpPr>
            <a:spLocks noChangeArrowheads="1"/>
          </p:cNvSpPr>
          <p:nvPr/>
        </p:nvSpPr>
        <p:spPr bwMode="auto">
          <a:xfrm>
            <a:off x="3476625" y="51101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890" name="Rectangle 75"/>
          <p:cNvSpPr>
            <a:spLocks noChangeArrowheads="1"/>
          </p:cNvSpPr>
          <p:nvPr/>
        </p:nvSpPr>
        <p:spPr bwMode="auto">
          <a:xfrm>
            <a:off x="6507163" y="30797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1" name="Rectangle 76"/>
          <p:cNvSpPr>
            <a:spLocks noChangeArrowheads="1"/>
          </p:cNvSpPr>
          <p:nvPr/>
        </p:nvSpPr>
        <p:spPr bwMode="auto">
          <a:xfrm>
            <a:off x="6769100" y="32019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2" name="Rectangle 77"/>
          <p:cNvSpPr>
            <a:spLocks noChangeArrowheads="1"/>
          </p:cNvSpPr>
          <p:nvPr/>
        </p:nvSpPr>
        <p:spPr bwMode="auto">
          <a:xfrm>
            <a:off x="6507163" y="34147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3" name="Rectangle 78"/>
          <p:cNvSpPr>
            <a:spLocks noChangeArrowheads="1"/>
          </p:cNvSpPr>
          <p:nvPr/>
        </p:nvSpPr>
        <p:spPr bwMode="auto">
          <a:xfrm>
            <a:off x="6197600" y="30797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9" name="Rectangle 79"/>
          <p:cNvSpPr>
            <a:spLocks noChangeArrowheads="1"/>
          </p:cNvSpPr>
          <p:nvPr/>
        </p:nvSpPr>
        <p:spPr bwMode="auto">
          <a:xfrm>
            <a:off x="6267450" y="3116263"/>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G</a:t>
            </a:r>
          </a:p>
        </p:txBody>
      </p:sp>
      <p:sp>
        <p:nvSpPr>
          <p:cNvPr id="35895" name="Rectangle 80"/>
          <p:cNvSpPr>
            <a:spLocks noChangeArrowheads="1"/>
          </p:cNvSpPr>
          <p:nvPr/>
        </p:nvSpPr>
        <p:spPr bwMode="auto">
          <a:xfrm>
            <a:off x="6197600" y="34147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1" name="Rectangle 81"/>
          <p:cNvSpPr>
            <a:spLocks noChangeArrowheads="1"/>
          </p:cNvSpPr>
          <p:nvPr/>
        </p:nvSpPr>
        <p:spPr bwMode="auto">
          <a:xfrm>
            <a:off x="6291263" y="3452813"/>
            <a:ext cx="115887"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5897" name="Rectangle 82"/>
          <p:cNvSpPr>
            <a:spLocks noChangeArrowheads="1"/>
          </p:cNvSpPr>
          <p:nvPr/>
        </p:nvSpPr>
        <p:spPr bwMode="auto">
          <a:xfrm>
            <a:off x="5092700" y="34940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8" name="Rectangle 83"/>
          <p:cNvSpPr>
            <a:spLocks noChangeArrowheads="1"/>
          </p:cNvSpPr>
          <p:nvPr/>
        </p:nvSpPr>
        <p:spPr bwMode="auto">
          <a:xfrm>
            <a:off x="5354638" y="36163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9" name="Rectangle 84"/>
          <p:cNvSpPr>
            <a:spLocks noChangeArrowheads="1"/>
          </p:cNvSpPr>
          <p:nvPr/>
        </p:nvSpPr>
        <p:spPr bwMode="auto">
          <a:xfrm>
            <a:off x="5092700" y="38290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0" name="Rectangle 85"/>
          <p:cNvSpPr>
            <a:spLocks noChangeArrowheads="1"/>
          </p:cNvSpPr>
          <p:nvPr/>
        </p:nvSpPr>
        <p:spPr bwMode="auto">
          <a:xfrm>
            <a:off x="4783138" y="34940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6" name="Rectangle 86"/>
          <p:cNvSpPr>
            <a:spLocks noChangeArrowheads="1"/>
          </p:cNvSpPr>
          <p:nvPr/>
        </p:nvSpPr>
        <p:spPr bwMode="auto">
          <a:xfrm>
            <a:off x="4881563" y="3544888"/>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F</a:t>
            </a:r>
          </a:p>
        </p:txBody>
      </p:sp>
      <p:sp>
        <p:nvSpPr>
          <p:cNvPr id="35902" name="Rectangle 87"/>
          <p:cNvSpPr>
            <a:spLocks noChangeArrowheads="1"/>
          </p:cNvSpPr>
          <p:nvPr/>
        </p:nvSpPr>
        <p:spPr bwMode="auto">
          <a:xfrm>
            <a:off x="4783138" y="38290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8" name="Rectangle 88"/>
          <p:cNvSpPr>
            <a:spLocks noChangeArrowheads="1"/>
          </p:cNvSpPr>
          <p:nvPr/>
        </p:nvSpPr>
        <p:spPr bwMode="auto">
          <a:xfrm>
            <a:off x="4876800" y="38671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904" name="Rectangle 89"/>
          <p:cNvSpPr>
            <a:spLocks noChangeArrowheads="1"/>
          </p:cNvSpPr>
          <p:nvPr/>
        </p:nvSpPr>
        <p:spPr bwMode="auto">
          <a:xfrm>
            <a:off x="6507163" y="47513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5" name="Rectangle 90"/>
          <p:cNvSpPr>
            <a:spLocks noChangeArrowheads="1"/>
          </p:cNvSpPr>
          <p:nvPr/>
        </p:nvSpPr>
        <p:spPr bwMode="auto">
          <a:xfrm>
            <a:off x="6769100" y="48736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06" name="Rectangle 91"/>
          <p:cNvSpPr>
            <a:spLocks noChangeArrowheads="1"/>
          </p:cNvSpPr>
          <p:nvPr/>
        </p:nvSpPr>
        <p:spPr bwMode="auto">
          <a:xfrm>
            <a:off x="6507163" y="50863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7" name="Rectangle 92"/>
          <p:cNvSpPr>
            <a:spLocks noChangeArrowheads="1"/>
          </p:cNvSpPr>
          <p:nvPr/>
        </p:nvSpPr>
        <p:spPr bwMode="auto">
          <a:xfrm>
            <a:off x="6197600" y="47513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3" name="Rectangle 93"/>
          <p:cNvSpPr>
            <a:spLocks noChangeArrowheads="1"/>
          </p:cNvSpPr>
          <p:nvPr/>
        </p:nvSpPr>
        <p:spPr bwMode="auto">
          <a:xfrm>
            <a:off x="6253163" y="4773613"/>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H</a:t>
            </a:r>
          </a:p>
        </p:txBody>
      </p:sp>
      <p:sp>
        <p:nvSpPr>
          <p:cNvPr id="35909" name="Rectangle 94"/>
          <p:cNvSpPr>
            <a:spLocks noChangeArrowheads="1"/>
          </p:cNvSpPr>
          <p:nvPr/>
        </p:nvSpPr>
        <p:spPr bwMode="auto">
          <a:xfrm>
            <a:off x="6197600" y="50879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5" name="Rectangle 95"/>
          <p:cNvSpPr>
            <a:spLocks noChangeArrowheads="1"/>
          </p:cNvSpPr>
          <p:nvPr/>
        </p:nvSpPr>
        <p:spPr bwMode="auto">
          <a:xfrm>
            <a:off x="6305550" y="51244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911" name="Rectangle 96"/>
          <p:cNvSpPr>
            <a:spLocks noChangeArrowheads="1"/>
          </p:cNvSpPr>
          <p:nvPr/>
        </p:nvSpPr>
        <p:spPr bwMode="auto">
          <a:xfrm>
            <a:off x="5092700" y="42941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2" name="Rectangle 97"/>
          <p:cNvSpPr>
            <a:spLocks noChangeArrowheads="1"/>
          </p:cNvSpPr>
          <p:nvPr/>
        </p:nvSpPr>
        <p:spPr bwMode="auto">
          <a:xfrm>
            <a:off x="5354638" y="44164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13" name="Rectangle 98"/>
          <p:cNvSpPr>
            <a:spLocks noChangeArrowheads="1"/>
          </p:cNvSpPr>
          <p:nvPr/>
        </p:nvSpPr>
        <p:spPr bwMode="auto">
          <a:xfrm>
            <a:off x="5092700" y="46291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4" name="Rectangle 99"/>
          <p:cNvSpPr>
            <a:spLocks noChangeArrowheads="1"/>
          </p:cNvSpPr>
          <p:nvPr/>
        </p:nvSpPr>
        <p:spPr bwMode="auto">
          <a:xfrm>
            <a:off x="4783138" y="42941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0" name="Rectangle 100"/>
          <p:cNvSpPr>
            <a:spLocks noChangeArrowheads="1"/>
          </p:cNvSpPr>
          <p:nvPr/>
        </p:nvSpPr>
        <p:spPr bwMode="auto">
          <a:xfrm>
            <a:off x="4867275" y="4330700"/>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E</a:t>
            </a:r>
          </a:p>
        </p:txBody>
      </p:sp>
      <p:sp>
        <p:nvSpPr>
          <p:cNvPr id="35916" name="Rectangle 101"/>
          <p:cNvSpPr>
            <a:spLocks noChangeArrowheads="1"/>
          </p:cNvSpPr>
          <p:nvPr/>
        </p:nvSpPr>
        <p:spPr bwMode="auto">
          <a:xfrm>
            <a:off x="4783138" y="46291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2" name="Rectangle 102"/>
          <p:cNvSpPr>
            <a:spLocks noChangeArrowheads="1"/>
          </p:cNvSpPr>
          <p:nvPr/>
        </p:nvSpPr>
        <p:spPr bwMode="auto">
          <a:xfrm>
            <a:off x="4876800" y="46529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5463" name="Rectangle 103"/>
          <p:cNvSpPr>
            <a:spLocks noChangeArrowheads="1"/>
          </p:cNvSpPr>
          <p:nvPr/>
        </p:nvSpPr>
        <p:spPr bwMode="auto">
          <a:xfrm>
            <a:off x="2449513" y="39608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5464" name="Rectangle 104"/>
          <p:cNvSpPr>
            <a:spLocks noChangeArrowheads="1"/>
          </p:cNvSpPr>
          <p:nvPr/>
        </p:nvSpPr>
        <p:spPr bwMode="auto">
          <a:xfrm>
            <a:off x="3678238" y="27035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5465" name="Rectangle 105"/>
          <p:cNvSpPr>
            <a:spLocks noChangeArrowheads="1"/>
          </p:cNvSpPr>
          <p:nvPr/>
        </p:nvSpPr>
        <p:spPr bwMode="auto">
          <a:xfrm>
            <a:off x="5016500" y="2698750"/>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6" name="Rectangle 106"/>
          <p:cNvSpPr>
            <a:spLocks noChangeArrowheads="1"/>
          </p:cNvSpPr>
          <p:nvPr/>
        </p:nvSpPr>
        <p:spPr bwMode="auto">
          <a:xfrm>
            <a:off x="3635375" y="4756150"/>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5467" name="Rectangle 107"/>
          <p:cNvSpPr>
            <a:spLocks noChangeArrowheads="1"/>
          </p:cNvSpPr>
          <p:nvPr/>
        </p:nvSpPr>
        <p:spPr bwMode="auto">
          <a:xfrm>
            <a:off x="6469063" y="3117850"/>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68" name="Rectangle 108"/>
          <p:cNvSpPr>
            <a:spLocks noChangeArrowheads="1"/>
          </p:cNvSpPr>
          <p:nvPr/>
        </p:nvSpPr>
        <p:spPr bwMode="auto">
          <a:xfrm>
            <a:off x="5016500" y="3532188"/>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9" name="Rectangle 109"/>
          <p:cNvSpPr>
            <a:spLocks noChangeArrowheads="1"/>
          </p:cNvSpPr>
          <p:nvPr/>
        </p:nvSpPr>
        <p:spPr bwMode="auto">
          <a:xfrm>
            <a:off x="6488113" y="4789488"/>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5   7</a:t>
            </a:r>
          </a:p>
        </p:txBody>
      </p:sp>
      <p:sp>
        <p:nvSpPr>
          <p:cNvPr id="15470" name="Rectangle 110"/>
          <p:cNvSpPr>
            <a:spLocks noChangeArrowheads="1"/>
          </p:cNvSpPr>
          <p:nvPr/>
        </p:nvSpPr>
        <p:spPr bwMode="auto">
          <a:xfrm>
            <a:off x="5016500" y="4332288"/>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15471" name="Rectangle 111"/>
          <p:cNvSpPr>
            <a:spLocks noChangeArrowheads="1"/>
          </p:cNvSpPr>
          <p:nvPr/>
        </p:nvSpPr>
        <p:spPr bwMode="auto">
          <a:xfrm>
            <a:off x="3678238" y="303847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72" name="Rectangle 112"/>
          <p:cNvSpPr>
            <a:spLocks noChangeArrowheads="1"/>
          </p:cNvSpPr>
          <p:nvPr/>
        </p:nvSpPr>
        <p:spPr bwMode="auto">
          <a:xfrm>
            <a:off x="5016500" y="3033713"/>
            <a:ext cx="68897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9  12</a:t>
            </a:r>
          </a:p>
        </p:txBody>
      </p:sp>
      <p:sp>
        <p:nvSpPr>
          <p:cNvPr id="15473" name="Rectangle 113"/>
          <p:cNvSpPr>
            <a:spLocks noChangeArrowheads="1"/>
          </p:cNvSpPr>
          <p:nvPr/>
        </p:nvSpPr>
        <p:spPr bwMode="auto">
          <a:xfrm>
            <a:off x="2449513" y="427672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dirty="0">
                <a:solidFill>
                  <a:srgbClr val="FFFFFF"/>
                </a:solidFill>
                <a:effectLst>
                  <a:outerShdw blurRad="38100" dist="38100" dir="2700000" algn="tl">
                    <a:srgbClr val="000000"/>
                  </a:outerShdw>
                </a:effectLst>
                <a:latin typeface="Book Antiqua" pitchFamily="16" charset="0"/>
                <a:cs typeface="+mn-cs"/>
              </a:rPr>
              <a:t>0  3</a:t>
            </a:r>
          </a:p>
        </p:txBody>
      </p:sp>
      <p:sp>
        <p:nvSpPr>
          <p:cNvPr id="15474" name="Rectangle 114"/>
          <p:cNvSpPr>
            <a:spLocks noChangeArrowheads="1"/>
          </p:cNvSpPr>
          <p:nvPr/>
        </p:nvSpPr>
        <p:spPr bwMode="auto">
          <a:xfrm>
            <a:off x="3635375" y="5091113"/>
            <a:ext cx="66992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5475" name="Rectangle 115"/>
          <p:cNvSpPr>
            <a:spLocks noChangeArrowheads="1"/>
          </p:cNvSpPr>
          <p:nvPr/>
        </p:nvSpPr>
        <p:spPr bwMode="auto">
          <a:xfrm>
            <a:off x="6469063" y="3452813"/>
            <a:ext cx="660400"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76" name="Rectangle 116"/>
          <p:cNvSpPr>
            <a:spLocks noChangeArrowheads="1"/>
          </p:cNvSpPr>
          <p:nvPr/>
        </p:nvSpPr>
        <p:spPr bwMode="auto">
          <a:xfrm>
            <a:off x="5035550" y="384810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15 18</a:t>
            </a:r>
          </a:p>
        </p:txBody>
      </p:sp>
      <p:sp>
        <p:nvSpPr>
          <p:cNvPr id="15477" name="Rectangle 117"/>
          <p:cNvSpPr>
            <a:spLocks noChangeArrowheads="1"/>
          </p:cNvSpPr>
          <p:nvPr/>
        </p:nvSpPr>
        <p:spPr bwMode="auto">
          <a:xfrm>
            <a:off x="6469063" y="5124450"/>
            <a:ext cx="660400"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16 18</a:t>
            </a:r>
          </a:p>
        </p:txBody>
      </p:sp>
      <p:sp>
        <p:nvSpPr>
          <p:cNvPr id="15478" name="Rectangle 118"/>
          <p:cNvSpPr>
            <a:spLocks noChangeArrowheads="1"/>
          </p:cNvSpPr>
          <p:nvPr/>
        </p:nvSpPr>
        <p:spPr bwMode="auto">
          <a:xfrm>
            <a:off x="5016500" y="466725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Determining the Critical Path</a:t>
            </a:r>
          </a:p>
        </p:txBody>
      </p:sp>
      <p:sp>
        <p:nvSpPr>
          <p:cNvPr id="2" name="Content Placeholder 1"/>
          <p:cNvSpPr>
            <a:spLocks noGrp="1"/>
          </p:cNvSpPr>
          <p:nvPr>
            <p:ph idx="1"/>
          </p:nvPr>
        </p:nvSpPr>
        <p:spPr/>
        <p:txBody>
          <a:bodyPr rtlCol="0">
            <a:normAutofit/>
          </a:bodyPr>
          <a:lstStyle/>
          <a:p>
            <a:pPr eaLnBrk="1" fontAlgn="auto" hangingPunct="1">
              <a:spcAft>
                <a:spcPts val="0"/>
              </a:spcAft>
              <a:defRPr/>
            </a:pPr>
            <a:r>
              <a:rPr lang="en-GB" dirty="0" smtClean="0">
                <a:solidFill>
                  <a:schemeClr val="tx1">
                    <a:lumMod val="75000"/>
                    <a:lumOff val="25000"/>
                  </a:schemeClr>
                </a:solidFill>
              </a:rPr>
              <a:t>Step 3:  Calculate the slack time for each activity by: </a:t>
            </a:r>
          </a:p>
          <a:p>
            <a:pPr marL="0" indent="0" eaLnBrk="1" fontAlgn="auto" hangingPunct="1">
              <a:spcAft>
                <a:spcPts val="0"/>
              </a:spcAft>
              <a:buFont typeface="Wingdings" pitchFamily="2" charset="2"/>
              <a:buNone/>
              <a:defRPr/>
            </a:pPr>
            <a:r>
              <a:rPr lang="en-GB" dirty="0" smtClean="0">
                <a:solidFill>
                  <a:schemeClr val="tx1">
                    <a:lumMod val="75000"/>
                    <a:lumOff val="25000"/>
                  </a:schemeClr>
                </a:solidFill>
              </a:rPr>
              <a:t>  		Slack = (Latest Start) - (Earliest Start), </a:t>
            </a:r>
          </a:p>
          <a:p>
            <a:pPr marL="0" indent="0" eaLnBrk="1" fontAlgn="auto" hangingPunct="1">
              <a:spcAft>
                <a:spcPts val="0"/>
              </a:spcAft>
              <a:buFont typeface="Wingdings" pitchFamily="2" charset="2"/>
              <a:buNone/>
              <a:defRPr/>
            </a:pPr>
            <a:r>
              <a:rPr lang="en-GB" dirty="0" smtClean="0">
                <a:solidFill>
                  <a:schemeClr val="tx1">
                    <a:lumMod val="75000"/>
                    <a:lumOff val="25000"/>
                  </a:schemeClr>
                </a:solidFill>
              </a:rPr>
              <a:t>or   		        </a:t>
            </a:r>
          </a:p>
          <a:p>
            <a:pPr marL="0" indent="0" eaLnBrk="1" fontAlgn="auto" hangingPunct="1">
              <a:spcAft>
                <a:spcPts val="0"/>
              </a:spcAft>
              <a:buFont typeface="Wingdings" pitchFamily="2" charset="2"/>
              <a:buNone/>
              <a:defRPr/>
            </a:pPr>
            <a:r>
              <a:rPr lang="en-GB" dirty="0">
                <a:solidFill>
                  <a:schemeClr val="tx1">
                    <a:lumMod val="75000"/>
                    <a:lumOff val="25000"/>
                  </a:schemeClr>
                </a:solidFill>
              </a:rPr>
              <a:t>	</a:t>
            </a:r>
            <a:r>
              <a:rPr lang="en-GB" dirty="0" smtClean="0">
                <a:solidFill>
                  <a:schemeClr val="tx1">
                    <a:lumMod val="75000"/>
                    <a:lumOff val="25000"/>
                  </a:schemeClr>
                </a:solidFill>
              </a:rPr>
              <a:t>	        = (Latest Finish) - (Earliest Finish).</a:t>
            </a:r>
          </a:p>
          <a:p>
            <a:pPr marL="0" indent="0" eaLnBrk="1" fontAlgn="auto" hangingPunct="1">
              <a:spcAft>
                <a:spcPts val="0"/>
              </a:spcAft>
              <a:buFont typeface="Wingdings" pitchFamily="2" charset="2"/>
              <a:buNone/>
              <a:defRPr/>
            </a:pPr>
            <a:r>
              <a:rPr lang="en-GB" dirty="0" smtClean="0">
                <a:solidFill>
                  <a:schemeClr val="tx1">
                    <a:lumMod val="75000"/>
                    <a:lumOff val="25000"/>
                  </a:schemeClr>
                </a:solidFill>
              </a:rPr>
              <a:t>	</a:t>
            </a:r>
          </a:p>
          <a:p>
            <a:pPr eaLnBrk="1" fontAlgn="auto" hangingPunct="1">
              <a:spcAft>
                <a:spcPts val="0"/>
              </a:spcAft>
              <a:defRPr/>
            </a:pPr>
            <a:endParaRPr lang="en-GB" dirty="0">
              <a:solidFill>
                <a:schemeClr val="tx1">
                  <a:lumMod val="75000"/>
                  <a:lumOff val="25000"/>
                </a:schemeClr>
              </a:solidFill>
            </a:endParaRPr>
          </a:p>
        </p:txBody>
      </p:sp>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r>
              <a:rPr lang="en-GB" altLang="en-US" dirty="0" smtClean="0"/>
              <a:t>A project is:</a:t>
            </a:r>
          </a:p>
          <a:p>
            <a:pPr lvl="1"/>
            <a:r>
              <a:rPr lang="en-GB" altLang="en-US" dirty="0" smtClean="0"/>
              <a:t>Composed of a number of </a:t>
            </a:r>
            <a:r>
              <a:rPr lang="en-GB" altLang="en-US" b="1" dirty="0" smtClean="0"/>
              <a:t>activities</a:t>
            </a:r>
          </a:p>
          <a:p>
            <a:pPr lvl="1"/>
            <a:r>
              <a:rPr lang="en-GB" altLang="en-US" dirty="0" smtClean="0"/>
              <a:t>May start when at least one of its activities is ready to start</a:t>
            </a:r>
          </a:p>
          <a:p>
            <a:pPr lvl="1"/>
            <a:r>
              <a:rPr lang="en-GB" altLang="en-US" dirty="0" smtClean="0"/>
              <a:t>Completed when all its activities are completed</a:t>
            </a:r>
          </a:p>
        </p:txBody>
      </p:sp>
      <p:sp>
        <p:nvSpPr>
          <p:cNvPr id="11266" name="Rectangle 2"/>
          <p:cNvSpPr>
            <a:spLocks noGrp="1" noChangeArrowheads="1"/>
          </p:cNvSpPr>
          <p:nvPr>
            <p:ph type="title"/>
          </p:nvPr>
        </p:nvSpPr>
        <p:spPr/>
        <p:txBody>
          <a:bodyPr/>
          <a:lstStyle/>
          <a:p>
            <a:pPr>
              <a:defRPr/>
            </a:pPr>
            <a:r>
              <a:rPr lang="en-GB" smtClean="0"/>
              <a:t>Defining activities </a:t>
            </a:r>
          </a:p>
        </p:txBody>
      </p:sp>
      <p:sp>
        <p:nvSpPr>
          <p:cNvPr id="17412"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FB364E52-8C32-4AEC-B4CA-5236342BC789}" type="slidenum">
              <a:rPr lang="en-US" altLang="en-US">
                <a:solidFill>
                  <a:schemeClr val="tx2"/>
                </a:solidFill>
              </a:rPr>
              <a:pPr algn="ctr" eaLnBrk="1" hangingPunct="1"/>
              <a:t>3</a:t>
            </a:fld>
            <a:endParaRPr lang="en-US" altLang="en-US">
              <a:solidFill>
                <a:schemeClr val="tx2"/>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487363" y="2490788"/>
            <a:ext cx="82486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43" name="Rectangle 2"/>
          <p:cNvSpPr>
            <a:spLocks noGrp="1" noChangeArrowheads="1"/>
          </p:cNvSpPr>
          <p:nvPr>
            <p:ph type="title"/>
          </p:nvPr>
        </p:nvSpPr>
        <p:spPr>
          <a:xfrm>
            <a:off x="481013" y="282360"/>
            <a:ext cx="8042275" cy="1443037"/>
          </a:xfrm>
        </p:spPr>
        <p:txBody>
          <a:bodyPr/>
          <a:lstStyle/>
          <a:p>
            <a:pPr algn="l"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b="1" dirty="0" smtClean="0"/>
              <a:t>Critical Nodes: A, C, E and G</a:t>
            </a:r>
          </a:p>
        </p:txBody>
      </p:sp>
      <p:sp>
        <p:nvSpPr>
          <p:cNvPr id="35844" name="Content Placeholder 1"/>
          <p:cNvSpPr>
            <a:spLocks noGrp="1"/>
          </p:cNvSpPr>
          <p:nvPr>
            <p:ph idx="1"/>
          </p:nvPr>
        </p:nvSpPr>
        <p:spPr>
          <a:xfrm>
            <a:off x="149225" y="1638300"/>
            <a:ext cx="7467600" cy="3951288"/>
          </a:xfrm>
        </p:spPr>
        <p:txBody>
          <a:bodyPr/>
          <a:lstStyle/>
          <a:p>
            <a:pPr eaLnBrk="1" hangingPunct="1"/>
            <a:r>
              <a:rPr lang="en-US" altLang="en-US" b="1" dirty="0" smtClean="0">
                <a:solidFill>
                  <a:schemeClr val="accent5"/>
                </a:solidFill>
              </a:rPr>
              <a:t>Critical path: A-&gt; C-&gt;E-&gt;G</a:t>
            </a:r>
          </a:p>
          <a:p>
            <a:pPr eaLnBrk="1" hangingPunct="1"/>
            <a:endParaRPr lang="en-GB" altLang="en-US" dirty="0" smtClean="0">
              <a:solidFill>
                <a:schemeClr val="tx1"/>
              </a:solidFill>
            </a:endParaRPr>
          </a:p>
        </p:txBody>
      </p:sp>
      <p:sp>
        <p:nvSpPr>
          <p:cNvPr id="35845" name="Rectangle 4"/>
          <p:cNvSpPr>
            <a:spLocks noChangeArrowheads="1"/>
          </p:cNvSpPr>
          <p:nvPr/>
        </p:nvSpPr>
        <p:spPr bwMode="auto">
          <a:xfrm>
            <a:off x="720725" y="3938588"/>
            <a:ext cx="898525" cy="642937"/>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5" name="Rectangle 5"/>
          <p:cNvSpPr>
            <a:spLocks noChangeArrowheads="1"/>
          </p:cNvSpPr>
          <p:nvPr/>
        </p:nvSpPr>
        <p:spPr bwMode="auto">
          <a:xfrm>
            <a:off x="887413" y="4100513"/>
            <a:ext cx="57943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5847" name="Rectangle 6"/>
          <p:cNvSpPr>
            <a:spLocks noChangeArrowheads="1"/>
          </p:cNvSpPr>
          <p:nvPr/>
        </p:nvSpPr>
        <p:spPr bwMode="auto">
          <a:xfrm>
            <a:off x="7596188" y="4010025"/>
            <a:ext cx="927100" cy="58420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367" name="Rectangle 7"/>
          <p:cNvSpPr>
            <a:spLocks noChangeArrowheads="1"/>
          </p:cNvSpPr>
          <p:nvPr/>
        </p:nvSpPr>
        <p:spPr bwMode="auto">
          <a:xfrm>
            <a:off x="7688263" y="4119563"/>
            <a:ext cx="763587" cy="334962"/>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5849" name="Group 8"/>
          <p:cNvGrpSpPr>
            <a:grpSpLocks/>
          </p:cNvGrpSpPr>
          <p:nvPr/>
        </p:nvGrpSpPr>
        <p:grpSpPr bwMode="auto">
          <a:xfrm>
            <a:off x="4278313" y="5026025"/>
            <a:ext cx="1905000" cy="120650"/>
            <a:chOff x="2695" y="2708"/>
            <a:chExt cx="1200" cy="76"/>
          </a:xfrm>
        </p:grpSpPr>
        <p:sp>
          <p:nvSpPr>
            <p:cNvPr id="40054" name="Line 9"/>
            <p:cNvSpPr>
              <a:spLocks noChangeShapeType="1"/>
            </p:cNvSpPr>
            <p:nvPr/>
          </p:nvSpPr>
          <p:spPr bwMode="auto">
            <a:xfrm>
              <a:off x="2695" y="2747"/>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5" name="Freeform 10"/>
            <p:cNvSpPr>
              <a:spLocks noChangeArrowheads="1"/>
            </p:cNvSpPr>
            <p:nvPr/>
          </p:nvSpPr>
          <p:spPr bwMode="auto">
            <a:xfrm>
              <a:off x="3770" y="2708"/>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0" name="Group 11"/>
          <p:cNvGrpSpPr>
            <a:grpSpLocks/>
          </p:cNvGrpSpPr>
          <p:nvPr/>
        </p:nvGrpSpPr>
        <p:grpSpPr bwMode="auto">
          <a:xfrm>
            <a:off x="4278313" y="2957513"/>
            <a:ext cx="495300" cy="120650"/>
            <a:chOff x="2695" y="1405"/>
            <a:chExt cx="312" cy="76"/>
          </a:xfrm>
        </p:grpSpPr>
        <p:sp>
          <p:nvSpPr>
            <p:cNvPr id="40052" name="Line 12"/>
            <p:cNvSpPr>
              <a:spLocks noChangeShapeType="1"/>
            </p:cNvSpPr>
            <p:nvPr/>
          </p:nvSpPr>
          <p:spPr bwMode="auto">
            <a:xfrm>
              <a:off x="2695" y="1444"/>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53" name="Freeform 13"/>
            <p:cNvSpPr>
              <a:spLocks noChangeArrowheads="1"/>
            </p:cNvSpPr>
            <p:nvPr/>
          </p:nvSpPr>
          <p:spPr bwMode="auto">
            <a:xfrm>
              <a:off x="2879" y="1405"/>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1" name="Group 14"/>
          <p:cNvGrpSpPr>
            <a:grpSpLocks/>
          </p:cNvGrpSpPr>
          <p:nvPr/>
        </p:nvGrpSpPr>
        <p:grpSpPr bwMode="auto">
          <a:xfrm>
            <a:off x="5686425" y="3589338"/>
            <a:ext cx="496888" cy="749300"/>
            <a:chOff x="3582" y="1803"/>
            <a:chExt cx="313" cy="472"/>
          </a:xfrm>
          <a:solidFill>
            <a:srgbClr val="C00000"/>
          </a:solidFill>
        </p:grpSpPr>
        <p:sp>
          <p:nvSpPr>
            <p:cNvPr id="35954" name="Line 15"/>
            <p:cNvSpPr>
              <a:spLocks noChangeShapeType="1"/>
            </p:cNvSpPr>
            <p:nvPr/>
          </p:nvSpPr>
          <p:spPr bwMode="auto">
            <a:xfrm flipV="1">
              <a:off x="3582" y="1868"/>
              <a:ext cx="271" cy="409"/>
            </a:xfrm>
            <a:prstGeom prst="line">
              <a:avLst/>
            </a:prstGeom>
            <a:grpFill/>
            <a:ln w="57150">
              <a:solidFill>
                <a:srgbClr val="FF0000"/>
              </a:solidFill>
              <a:miter lim="800000"/>
              <a:headEnd/>
              <a:tailEnd/>
            </a:ln>
            <a:extLst/>
          </p:spPr>
          <p:txBody>
            <a:bodyPr/>
            <a:lstStyle/>
            <a:p>
              <a:endParaRPr lang="en-US"/>
            </a:p>
          </p:txBody>
        </p:sp>
        <p:sp>
          <p:nvSpPr>
            <p:cNvPr id="35955" name="Freeform 16"/>
            <p:cNvSpPr>
              <a:spLocks noChangeArrowheads="1"/>
            </p:cNvSpPr>
            <p:nvPr/>
          </p:nvSpPr>
          <p:spPr bwMode="auto">
            <a:xfrm>
              <a:off x="3792" y="1803"/>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grpFill/>
            <a:ln w="57150">
              <a:solidFill>
                <a:srgbClr val="FF0000"/>
              </a:solidFill>
              <a:round/>
              <a:headEnd/>
              <a:tailEnd/>
            </a:ln>
          </p:spPr>
          <p:txBody>
            <a:bodyPr wrap="none" anchor="ctr"/>
            <a:lstStyle/>
            <a:p>
              <a:endParaRPr lang="en-US"/>
            </a:p>
          </p:txBody>
        </p:sp>
      </p:grpSp>
      <p:grpSp>
        <p:nvGrpSpPr>
          <p:cNvPr id="35852" name="Group 17"/>
          <p:cNvGrpSpPr>
            <a:grpSpLocks/>
          </p:cNvGrpSpPr>
          <p:nvPr/>
        </p:nvGrpSpPr>
        <p:grpSpPr bwMode="auto">
          <a:xfrm>
            <a:off x="5686425" y="3048000"/>
            <a:ext cx="496888" cy="250825"/>
            <a:chOff x="3582" y="1462"/>
            <a:chExt cx="313" cy="158"/>
          </a:xfrm>
        </p:grpSpPr>
        <p:sp>
          <p:nvSpPr>
            <p:cNvPr id="40048" name="Line 18"/>
            <p:cNvSpPr>
              <a:spLocks noChangeShapeType="1"/>
            </p:cNvSpPr>
            <p:nvPr/>
          </p:nvSpPr>
          <p:spPr bwMode="auto">
            <a:xfrm>
              <a:off x="3582" y="1462"/>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9" name="Freeform 19"/>
            <p:cNvSpPr>
              <a:spLocks noChangeArrowheads="1"/>
            </p:cNvSpPr>
            <p:nvPr/>
          </p:nvSpPr>
          <p:spPr bwMode="auto">
            <a:xfrm>
              <a:off x="3762" y="1528"/>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3" name="Group 20"/>
          <p:cNvGrpSpPr>
            <a:grpSpLocks/>
          </p:cNvGrpSpPr>
          <p:nvPr/>
        </p:nvGrpSpPr>
        <p:grpSpPr bwMode="auto">
          <a:xfrm>
            <a:off x="1625600" y="4194175"/>
            <a:ext cx="496888" cy="120650"/>
            <a:chOff x="1024" y="2184"/>
            <a:chExt cx="313" cy="76"/>
          </a:xfrm>
        </p:grpSpPr>
        <p:sp>
          <p:nvSpPr>
            <p:cNvPr id="40046" name="Line 21"/>
            <p:cNvSpPr>
              <a:spLocks noChangeShapeType="1"/>
            </p:cNvSpPr>
            <p:nvPr/>
          </p:nvSpPr>
          <p:spPr bwMode="auto">
            <a:xfrm>
              <a:off x="1024" y="2223"/>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7" name="Freeform 22"/>
            <p:cNvSpPr>
              <a:spLocks noChangeArrowheads="1"/>
            </p:cNvSpPr>
            <p:nvPr/>
          </p:nvSpPr>
          <p:spPr bwMode="auto">
            <a:xfrm>
              <a:off x="1208" y="2184"/>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4" name="Group 23"/>
          <p:cNvGrpSpPr>
            <a:grpSpLocks/>
          </p:cNvGrpSpPr>
          <p:nvPr/>
        </p:nvGrpSpPr>
        <p:grpSpPr bwMode="auto">
          <a:xfrm>
            <a:off x="5686425" y="3838575"/>
            <a:ext cx="1905000" cy="431800"/>
            <a:chOff x="3582" y="1960"/>
            <a:chExt cx="1200" cy="272"/>
          </a:xfrm>
        </p:grpSpPr>
        <p:sp>
          <p:nvSpPr>
            <p:cNvPr id="40044" name="Line 24"/>
            <p:cNvSpPr>
              <a:spLocks noChangeShapeType="1"/>
            </p:cNvSpPr>
            <p:nvPr/>
          </p:nvSpPr>
          <p:spPr bwMode="auto">
            <a:xfrm>
              <a:off x="3582" y="1960"/>
              <a:ext cx="1136" cy="24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5" name="Freeform 25"/>
            <p:cNvSpPr>
              <a:spLocks noChangeArrowheads="1"/>
            </p:cNvSpPr>
            <p:nvPr/>
          </p:nvSpPr>
          <p:spPr bwMode="auto">
            <a:xfrm>
              <a:off x="4649" y="2159"/>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5" name="Group 26"/>
          <p:cNvGrpSpPr>
            <a:grpSpLocks/>
          </p:cNvGrpSpPr>
          <p:nvPr/>
        </p:nvGrpSpPr>
        <p:grpSpPr bwMode="auto">
          <a:xfrm>
            <a:off x="7096125" y="3590925"/>
            <a:ext cx="495300" cy="415925"/>
            <a:chOff x="4470" y="1804"/>
            <a:chExt cx="312" cy="262"/>
          </a:xfrm>
        </p:grpSpPr>
        <p:sp>
          <p:nvSpPr>
            <p:cNvPr id="40042" name="Line 27"/>
            <p:cNvSpPr>
              <a:spLocks noChangeShapeType="1"/>
            </p:cNvSpPr>
            <p:nvPr/>
          </p:nvSpPr>
          <p:spPr bwMode="auto">
            <a:xfrm>
              <a:off x="4470" y="1804"/>
              <a:ext cx="248" cy="20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3" name="Freeform 28"/>
            <p:cNvSpPr>
              <a:spLocks noChangeArrowheads="1"/>
            </p:cNvSpPr>
            <p:nvPr/>
          </p:nvSpPr>
          <p:spPr bwMode="auto">
            <a:xfrm>
              <a:off x="4660" y="1954"/>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6" name="Group 29"/>
          <p:cNvGrpSpPr>
            <a:grpSpLocks/>
          </p:cNvGrpSpPr>
          <p:nvPr/>
        </p:nvGrpSpPr>
        <p:grpSpPr bwMode="auto">
          <a:xfrm>
            <a:off x="3035300" y="3338513"/>
            <a:ext cx="330200" cy="665162"/>
            <a:chOff x="1912" y="1645"/>
            <a:chExt cx="208" cy="419"/>
          </a:xfrm>
        </p:grpSpPr>
        <p:sp>
          <p:nvSpPr>
            <p:cNvPr id="40040" name="Line 30"/>
            <p:cNvSpPr>
              <a:spLocks noChangeShapeType="1"/>
            </p:cNvSpPr>
            <p:nvPr/>
          </p:nvSpPr>
          <p:spPr bwMode="auto">
            <a:xfrm flipV="1">
              <a:off x="1912" y="1711"/>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41" name="Freeform 31"/>
            <p:cNvSpPr>
              <a:spLocks noChangeArrowheads="1"/>
            </p:cNvSpPr>
            <p:nvPr/>
          </p:nvSpPr>
          <p:spPr bwMode="auto">
            <a:xfrm>
              <a:off x="2029" y="1645"/>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7" name="Group 32"/>
          <p:cNvGrpSpPr>
            <a:grpSpLocks/>
          </p:cNvGrpSpPr>
          <p:nvPr/>
        </p:nvGrpSpPr>
        <p:grpSpPr bwMode="auto">
          <a:xfrm>
            <a:off x="4278313" y="3340100"/>
            <a:ext cx="495300" cy="250825"/>
            <a:chOff x="2695" y="1646"/>
            <a:chExt cx="312" cy="158"/>
          </a:xfrm>
        </p:grpSpPr>
        <p:sp>
          <p:nvSpPr>
            <p:cNvPr id="40038" name="Line 33"/>
            <p:cNvSpPr>
              <a:spLocks noChangeShapeType="1"/>
            </p:cNvSpPr>
            <p:nvPr/>
          </p:nvSpPr>
          <p:spPr bwMode="auto">
            <a:xfrm>
              <a:off x="2695" y="1646"/>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9" name="Freeform 34"/>
            <p:cNvSpPr>
              <a:spLocks noChangeArrowheads="1"/>
            </p:cNvSpPr>
            <p:nvPr/>
          </p:nvSpPr>
          <p:spPr bwMode="auto">
            <a:xfrm>
              <a:off x="2874" y="1712"/>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8" name="Group 35"/>
          <p:cNvGrpSpPr>
            <a:grpSpLocks/>
          </p:cNvGrpSpPr>
          <p:nvPr/>
        </p:nvGrpSpPr>
        <p:grpSpPr bwMode="auto">
          <a:xfrm>
            <a:off x="3035300" y="4506913"/>
            <a:ext cx="330200" cy="331787"/>
            <a:chOff x="1912" y="2381"/>
            <a:chExt cx="208" cy="209"/>
          </a:xfrm>
          <a:solidFill>
            <a:srgbClr val="C00000"/>
          </a:solidFill>
        </p:grpSpPr>
        <p:sp>
          <p:nvSpPr>
            <p:cNvPr id="40036" name="Line 36"/>
            <p:cNvSpPr>
              <a:spLocks noChangeShapeType="1"/>
            </p:cNvSpPr>
            <p:nvPr/>
          </p:nvSpPr>
          <p:spPr bwMode="auto">
            <a:xfrm>
              <a:off x="1912" y="2381"/>
              <a:ext cx="143" cy="143"/>
            </a:xfrm>
            <a:prstGeom prst="line">
              <a:avLst/>
            </a:prstGeom>
            <a:grpFill/>
            <a:ln w="57150">
              <a:solidFill>
                <a:srgbClr val="FF0000"/>
              </a:solidFill>
              <a:miter lim="800000"/>
              <a:headEnd/>
              <a:tailEnd/>
            </a:ln>
            <a:effectLst>
              <a:outerShdw dist="17819" dir="2700000" algn="ctr" rotWithShape="0">
                <a:srgbClr val="3C0023"/>
              </a:outerShdw>
            </a:effectLst>
          </p:spPr>
          <p:txBody>
            <a:bodyPr/>
            <a:lstStyle/>
            <a:p>
              <a:pPr>
                <a:defRPr/>
              </a:pPr>
              <a:endParaRPr lang="ar-JO"/>
            </a:p>
          </p:txBody>
        </p:sp>
        <p:sp>
          <p:nvSpPr>
            <p:cNvPr id="40037" name="Freeform 37"/>
            <p:cNvSpPr>
              <a:spLocks noChangeArrowheads="1"/>
            </p:cNvSpPr>
            <p:nvPr/>
          </p:nvSpPr>
          <p:spPr bwMode="auto">
            <a:xfrm>
              <a:off x="2002" y="2472"/>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grpFill/>
            <a:ln w="57150">
              <a:solidFill>
                <a:srgbClr val="FF0000"/>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59" name="Group 38"/>
          <p:cNvGrpSpPr>
            <a:grpSpLocks/>
          </p:cNvGrpSpPr>
          <p:nvPr/>
        </p:nvGrpSpPr>
        <p:grpSpPr bwMode="auto">
          <a:xfrm>
            <a:off x="7096125" y="4503738"/>
            <a:ext cx="495300" cy="334962"/>
            <a:chOff x="4470" y="2379"/>
            <a:chExt cx="312" cy="211"/>
          </a:xfrm>
        </p:grpSpPr>
        <p:sp>
          <p:nvSpPr>
            <p:cNvPr id="40034" name="Line 39"/>
            <p:cNvSpPr>
              <a:spLocks noChangeShapeType="1"/>
            </p:cNvSpPr>
            <p:nvPr/>
          </p:nvSpPr>
          <p:spPr bwMode="auto">
            <a:xfrm flipV="1">
              <a:off x="4470" y="2424"/>
              <a:ext cx="248" cy="16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5" name="Freeform 40"/>
            <p:cNvSpPr>
              <a:spLocks noChangeArrowheads="1"/>
            </p:cNvSpPr>
            <p:nvPr/>
          </p:nvSpPr>
          <p:spPr bwMode="auto">
            <a:xfrm>
              <a:off x="4655" y="2379"/>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0" name="Group 41"/>
          <p:cNvGrpSpPr>
            <a:grpSpLocks/>
          </p:cNvGrpSpPr>
          <p:nvPr/>
        </p:nvGrpSpPr>
        <p:grpSpPr bwMode="auto">
          <a:xfrm>
            <a:off x="4278313" y="4087813"/>
            <a:ext cx="495300" cy="749300"/>
            <a:chOff x="2695" y="2117"/>
            <a:chExt cx="312" cy="472"/>
          </a:xfrm>
        </p:grpSpPr>
        <p:sp>
          <p:nvSpPr>
            <p:cNvPr id="40032" name="Line 42"/>
            <p:cNvSpPr>
              <a:spLocks noChangeShapeType="1"/>
            </p:cNvSpPr>
            <p:nvPr/>
          </p:nvSpPr>
          <p:spPr bwMode="auto">
            <a:xfrm flipV="1">
              <a:off x="2695" y="2183"/>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0033" name="Freeform 43"/>
            <p:cNvSpPr>
              <a:spLocks noChangeArrowheads="1"/>
            </p:cNvSpPr>
            <p:nvPr/>
          </p:nvSpPr>
          <p:spPr bwMode="auto">
            <a:xfrm>
              <a:off x="2905" y="2117"/>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5861" name="Group 44"/>
          <p:cNvGrpSpPr>
            <a:grpSpLocks/>
          </p:cNvGrpSpPr>
          <p:nvPr/>
        </p:nvGrpSpPr>
        <p:grpSpPr bwMode="auto">
          <a:xfrm>
            <a:off x="4278313" y="4837113"/>
            <a:ext cx="495300" cy="249237"/>
            <a:chOff x="2695" y="2589"/>
            <a:chExt cx="312" cy="157"/>
          </a:xfrm>
          <a:solidFill>
            <a:srgbClr val="C00000"/>
          </a:solidFill>
        </p:grpSpPr>
        <p:sp>
          <p:nvSpPr>
            <p:cNvPr id="40030" name="Line 45"/>
            <p:cNvSpPr>
              <a:spLocks noChangeShapeType="1"/>
            </p:cNvSpPr>
            <p:nvPr/>
          </p:nvSpPr>
          <p:spPr bwMode="auto">
            <a:xfrm flipV="1">
              <a:off x="2695" y="2622"/>
              <a:ext cx="248" cy="126"/>
            </a:xfrm>
            <a:prstGeom prst="line">
              <a:avLst/>
            </a:prstGeom>
            <a:grpFill/>
            <a:ln w="57150">
              <a:solidFill>
                <a:srgbClr val="FF0000"/>
              </a:solidFill>
              <a:miter lim="800000"/>
              <a:headEnd/>
              <a:tailEnd/>
            </a:ln>
            <a:effectLst>
              <a:outerShdw dist="17819" dir="2700000" algn="ctr" rotWithShape="0">
                <a:srgbClr val="3C0023"/>
              </a:outerShdw>
            </a:effectLst>
          </p:spPr>
          <p:txBody>
            <a:bodyPr/>
            <a:lstStyle/>
            <a:p>
              <a:pPr>
                <a:defRPr/>
              </a:pPr>
              <a:endParaRPr lang="ar-JO"/>
            </a:p>
          </p:txBody>
        </p:sp>
        <p:sp>
          <p:nvSpPr>
            <p:cNvPr id="40031" name="Freeform 46"/>
            <p:cNvSpPr>
              <a:spLocks noChangeArrowheads="1"/>
            </p:cNvSpPr>
            <p:nvPr/>
          </p:nvSpPr>
          <p:spPr bwMode="auto">
            <a:xfrm>
              <a:off x="2874" y="2589"/>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grpFill/>
            <a:ln w="57150">
              <a:solidFill>
                <a:srgbClr val="FF0000"/>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5862" name="Rectangle 47"/>
          <p:cNvSpPr>
            <a:spLocks noChangeArrowheads="1"/>
          </p:cNvSpPr>
          <p:nvPr/>
        </p:nvSpPr>
        <p:spPr bwMode="auto">
          <a:xfrm>
            <a:off x="3697288" y="268446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3" name="Rectangle 48"/>
          <p:cNvSpPr>
            <a:spLocks noChangeArrowheads="1"/>
          </p:cNvSpPr>
          <p:nvPr/>
        </p:nvSpPr>
        <p:spPr bwMode="auto">
          <a:xfrm>
            <a:off x="3959225" y="280670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64" name="Rectangle 49"/>
          <p:cNvSpPr>
            <a:spLocks noChangeArrowheads="1"/>
          </p:cNvSpPr>
          <p:nvPr/>
        </p:nvSpPr>
        <p:spPr bwMode="auto">
          <a:xfrm>
            <a:off x="3697288" y="301942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65" name="Rectangle 50"/>
          <p:cNvSpPr>
            <a:spLocks noChangeArrowheads="1"/>
          </p:cNvSpPr>
          <p:nvPr/>
        </p:nvSpPr>
        <p:spPr bwMode="auto">
          <a:xfrm>
            <a:off x="3387725" y="268446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1" name="Rectangle 51"/>
          <p:cNvSpPr>
            <a:spLocks noChangeArrowheads="1"/>
          </p:cNvSpPr>
          <p:nvPr/>
        </p:nvSpPr>
        <p:spPr bwMode="auto">
          <a:xfrm>
            <a:off x="3486150" y="2720975"/>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5867" name="Rectangle 52"/>
          <p:cNvSpPr>
            <a:spLocks noChangeArrowheads="1"/>
          </p:cNvSpPr>
          <p:nvPr/>
        </p:nvSpPr>
        <p:spPr bwMode="auto">
          <a:xfrm>
            <a:off x="3387725" y="30194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3" name="Rectangle 53"/>
          <p:cNvSpPr>
            <a:spLocks noChangeArrowheads="1"/>
          </p:cNvSpPr>
          <p:nvPr/>
        </p:nvSpPr>
        <p:spPr bwMode="auto">
          <a:xfrm>
            <a:off x="3495675" y="305752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69" name="Rectangle 54"/>
          <p:cNvSpPr>
            <a:spLocks noChangeArrowheads="1"/>
          </p:cNvSpPr>
          <p:nvPr/>
        </p:nvSpPr>
        <p:spPr bwMode="auto">
          <a:xfrm>
            <a:off x="5092700" y="26797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0" name="Rectangle 55"/>
          <p:cNvSpPr>
            <a:spLocks noChangeArrowheads="1"/>
          </p:cNvSpPr>
          <p:nvPr/>
        </p:nvSpPr>
        <p:spPr bwMode="auto">
          <a:xfrm>
            <a:off x="5354638" y="28019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1" name="Rectangle 56"/>
          <p:cNvSpPr>
            <a:spLocks noChangeArrowheads="1"/>
          </p:cNvSpPr>
          <p:nvPr/>
        </p:nvSpPr>
        <p:spPr bwMode="auto">
          <a:xfrm>
            <a:off x="5092700" y="30146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2" name="Rectangle 57"/>
          <p:cNvSpPr>
            <a:spLocks noChangeArrowheads="1"/>
          </p:cNvSpPr>
          <p:nvPr/>
        </p:nvSpPr>
        <p:spPr bwMode="auto">
          <a:xfrm>
            <a:off x="4783138" y="26797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18" name="Rectangle 58"/>
          <p:cNvSpPr>
            <a:spLocks noChangeArrowheads="1"/>
          </p:cNvSpPr>
          <p:nvPr/>
        </p:nvSpPr>
        <p:spPr bwMode="auto">
          <a:xfrm>
            <a:off x="4852988" y="2730500"/>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D</a:t>
            </a:r>
          </a:p>
        </p:txBody>
      </p:sp>
      <p:sp>
        <p:nvSpPr>
          <p:cNvPr id="35874" name="Rectangle 59"/>
          <p:cNvSpPr>
            <a:spLocks noChangeArrowheads="1"/>
          </p:cNvSpPr>
          <p:nvPr/>
        </p:nvSpPr>
        <p:spPr bwMode="auto">
          <a:xfrm>
            <a:off x="4783138" y="30146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0" name="Rectangle 60"/>
          <p:cNvSpPr>
            <a:spLocks noChangeArrowheads="1"/>
          </p:cNvSpPr>
          <p:nvPr/>
        </p:nvSpPr>
        <p:spPr bwMode="auto">
          <a:xfrm>
            <a:off x="4876800" y="30527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76" name="Rectangle 61"/>
          <p:cNvSpPr>
            <a:spLocks noChangeArrowheads="1"/>
          </p:cNvSpPr>
          <p:nvPr/>
        </p:nvSpPr>
        <p:spPr bwMode="auto">
          <a:xfrm>
            <a:off x="2449513" y="39227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7" name="Rectangle 62"/>
          <p:cNvSpPr>
            <a:spLocks noChangeArrowheads="1"/>
          </p:cNvSpPr>
          <p:nvPr/>
        </p:nvSpPr>
        <p:spPr bwMode="auto">
          <a:xfrm>
            <a:off x="2711450" y="40449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78" name="Rectangle 63"/>
          <p:cNvSpPr>
            <a:spLocks noChangeArrowheads="1"/>
          </p:cNvSpPr>
          <p:nvPr/>
        </p:nvSpPr>
        <p:spPr bwMode="auto">
          <a:xfrm>
            <a:off x="2449513" y="42576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79" name="Rectangle 64"/>
          <p:cNvSpPr>
            <a:spLocks noChangeArrowheads="1"/>
          </p:cNvSpPr>
          <p:nvPr/>
        </p:nvSpPr>
        <p:spPr bwMode="auto">
          <a:xfrm>
            <a:off x="2139950" y="39227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5" name="Rectangle 65"/>
          <p:cNvSpPr>
            <a:spLocks noChangeArrowheads="1"/>
          </p:cNvSpPr>
          <p:nvPr/>
        </p:nvSpPr>
        <p:spPr bwMode="auto">
          <a:xfrm>
            <a:off x="2208213" y="3959225"/>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A</a:t>
            </a:r>
          </a:p>
        </p:txBody>
      </p:sp>
      <p:sp>
        <p:nvSpPr>
          <p:cNvPr id="35881" name="Rectangle 66"/>
          <p:cNvSpPr>
            <a:spLocks noChangeArrowheads="1"/>
          </p:cNvSpPr>
          <p:nvPr/>
        </p:nvSpPr>
        <p:spPr bwMode="auto">
          <a:xfrm>
            <a:off x="2139950" y="425767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27" name="Rectangle 67"/>
          <p:cNvSpPr>
            <a:spLocks noChangeArrowheads="1"/>
          </p:cNvSpPr>
          <p:nvPr/>
        </p:nvSpPr>
        <p:spPr bwMode="auto">
          <a:xfrm>
            <a:off x="2247900" y="429577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883" name="Rectangle 68"/>
          <p:cNvSpPr>
            <a:spLocks noChangeArrowheads="1"/>
          </p:cNvSpPr>
          <p:nvPr/>
        </p:nvSpPr>
        <p:spPr bwMode="auto">
          <a:xfrm>
            <a:off x="3692525" y="473710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4" name="Rectangle 69"/>
          <p:cNvSpPr>
            <a:spLocks noChangeArrowheads="1"/>
          </p:cNvSpPr>
          <p:nvPr/>
        </p:nvSpPr>
        <p:spPr bwMode="auto">
          <a:xfrm>
            <a:off x="3954463" y="485933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85" name="Rectangle 70"/>
          <p:cNvSpPr>
            <a:spLocks noChangeArrowheads="1"/>
          </p:cNvSpPr>
          <p:nvPr/>
        </p:nvSpPr>
        <p:spPr bwMode="auto">
          <a:xfrm>
            <a:off x="3692525" y="507206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86" name="Rectangle 71"/>
          <p:cNvSpPr>
            <a:spLocks noChangeArrowheads="1"/>
          </p:cNvSpPr>
          <p:nvPr/>
        </p:nvSpPr>
        <p:spPr bwMode="auto">
          <a:xfrm>
            <a:off x="3382963" y="473710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2" name="Rectangle 72"/>
          <p:cNvSpPr>
            <a:spLocks noChangeArrowheads="1"/>
          </p:cNvSpPr>
          <p:nvPr/>
        </p:nvSpPr>
        <p:spPr bwMode="auto">
          <a:xfrm>
            <a:off x="3467100" y="4773613"/>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5888" name="Rectangle 73"/>
          <p:cNvSpPr>
            <a:spLocks noChangeArrowheads="1"/>
          </p:cNvSpPr>
          <p:nvPr/>
        </p:nvSpPr>
        <p:spPr bwMode="auto">
          <a:xfrm>
            <a:off x="3382963" y="507206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4" name="Rectangle 74"/>
          <p:cNvSpPr>
            <a:spLocks noChangeArrowheads="1"/>
          </p:cNvSpPr>
          <p:nvPr/>
        </p:nvSpPr>
        <p:spPr bwMode="auto">
          <a:xfrm>
            <a:off x="3476625" y="51101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890" name="Rectangle 75"/>
          <p:cNvSpPr>
            <a:spLocks noChangeArrowheads="1"/>
          </p:cNvSpPr>
          <p:nvPr/>
        </p:nvSpPr>
        <p:spPr bwMode="auto">
          <a:xfrm>
            <a:off x="6507163" y="30797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1" name="Rectangle 76"/>
          <p:cNvSpPr>
            <a:spLocks noChangeArrowheads="1"/>
          </p:cNvSpPr>
          <p:nvPr/>
        </p:nvSpPr>
        <p:spPr bwMode="auto">
          <a:xfrm>
            <a:off x="6769100" y="32019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2" name="Rectangle 77"/>
          <p:cNvSpPr>
            <a:spLocks noChangeArrowheads="1"/>
          </p:cNvSpPr>
          <p:nvPr/>
        </p:nvSpPr>
        <p:spPr bwMode="auto">
          <a:xfrm>
            <a:off x="6507163" y="34147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3" name="Rectangle 78"/>
          <p:cNvSpPr>
            <a:spLocks noChangeArrowheads="1"/>
          </p:cNvSpPr>
          <p:nvPr/>
        </p:nvSpPr>
        <p:spPr bwMode="auto">
          <a:xfrm>
            <a:off x="6197600" y="30797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39" name="Rectangle 79"/>
          <p:cNvSpPr>
            <a:spLocks noChangeArrowheads="1"/>
          </p:cNvSpPr>
          <p:nvPr/>
        </p:nvSpPr>
        <p:spPr bwMode="auto">
          <a:xfrm>
            <a:off x="6267450" y="3116263"/>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G</a:t>
            </a:r>
          </a:p>
        </p:txBody>
      </p:sp>
      <p:sp>
        <p:nvSpPr>
          <p:cNvPr id="35895" name="Rectangle 80"/>
          <p:cNvSpPr>
            <a:spLocks noChangeArrowheads="1"/>
          </p:cNvSpPr>
          <p:nvPr/>
        </p:nvSpPr>
        <p:spPr bwMode="auto">
          <a:xfrm>
            <a:off x="6197600" y="34147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1" name="Rectangle 81"/>
          <p:cNvSpPr>
            <a:spLocks noChangeArrowheads="1"/>
          </p:cNvSpPr>
          <p:nvPr/>
        </p:nvSpPr>
        <p:spPr bwMode="auto">
          <a:xfrm>
            <a:off x="6291263" y="3452813"/>
            <a:ext cx="115887"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5897" name="Rectangle 82"/>
          <p:cNvSpPr>
            <a:spLocks noChangeArrowheads="1"/>
          </p:cNvSpPr>
          <p:nvPr/>
        </p:nvSpPr>
        <p:spPr bwMode="auto">
          <a:xfrm>
            <a:off x="5092700" y="34940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898" name="Rectangle 83"/>
          <p:cNvSpPr>
            <a:spLocks noChangeArrowheads="1"/>
          </p:cNvSpPr>
          <p:nvPr/>
        </p:nvSpPr>
        <p:spPr bwMode="auto">
          <a:xfrm>
            <a:off x="5354638" y="36163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899" name="Rectangle 84"/>
          <p:cNvSpPr>
            <a:spLocks noChangeArrowheads="1"/>
          </p:cNvSpPr>
          <p:nvPr/>
        </p:nvSpPr>
        <p:spPr bwMode="auto">
          <a:xfrm>
            <a:off x="5092700" y="38290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0" name="Rectangle 85"/>
          <p:cNvSpPr>
            <a:spLocks noChangeArrowheads="1"/>
          </p:cNvSpPr>
          <p:nvPr/>
        </p:nvSpPr>
        <p:spPr bwMode="auto">
          <a:xfrm>
            <a:off x="4783138" y="34940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6" name="Rectangle 86"/>
          <p:cNvSpPr>
            <a:spLocks noChangeArrowheads="1"/>
          </p:cNvSpPr>
          <p:nvPr/>
        </p:nvSpPr>
        <p:spPr bwMode="auto">
          <a:xfrm>
            <a:off x="4881563" y="3544888"/>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F</a:t>
            </a:r>
          </a:p>
        </p:txBody>
      </p:sp>
      <p:sp>
        <p:nvSpPr>
          <p:cNvPr id="35902" name="Rectangle 87"/>
          <p:cNvSpPr>
            <a:spLocks noChangeArrowheads="1"/>
          </p:cNvSpPr>
          <p:nvPr/>
        </p:nvSpPr>
        <p:spPr bwMode="auto">
          <a:xfrm>
            <a:off x="4783138" y="38290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48" name="Rectangle 88"/>
          <p:cNvSpPr>
            <a:spLocks noChangeArrowheads="1"/>
          </p:cNvSpPr>
          <p:nvPr/>
        </p:nvSpPr>
        <p:spPr bwMode="auto">
          <a:xfrm>
            <a:off x="4876800" y="38671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5904" name="Rectangle 89"/>
          <p:cNvSpPr>
            <a:spLocks noChangeArrowheads="1"/>
          </p:cNvSpPr>
          <p:nvPr/>
        </p:nvSpPr>
        <p:spPr bwMode="auto">
          <a:xfrm>
            <a:off x="6507163" y="47513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5" name="Rectangle 90"/>
          <p:cNvSpPr>
            <a:spLocks noChangeArrowheads="1"/>
          </p:cNvSpPr>
          <p:nvPr/>
        </p:nvSpPr>
        <p:spPr bwMode="auto">
          <a:xfrm>
            <a:off x="6769100" y="48736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06" name="Rectangle 91"/>
          <p:cNvSpPr>
            <a:spLocks noChangeArrowheads="1"/>
          </p:cNvSpPr>
          <p:nvPr/>
        </p:nvSpPr>
        <p:spPr bwMode="auto">
          <a:xfrm>
            <a:off x="6507163" y="50863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07" name="Rectangle 92"/>
          <p:cNvSpPr>
            <a:spLocks noChangeArrowheads="1"/>
          </p:cNvSpPr>
          <p:nvPr/>
        </p:nvSpPr>
        <p:spPr bwMode="auto">
          <a:xfrm>
            <a:off x="6197600" y="47513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3" name="Rectangle 93"/>
          <p:cNvSpPr>
            <a:spLocks noChangeArrowheads="1"/>
          </p:cNvSpPr>
          <p:nvPr/>
        </p:nvSpPr>
        <p:spPr bwMode="auto">
          <a:xfrm>
            <a:off x="6253163" y="4773613"/>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H</a:t>
            </a:r>
          </a:p>
        </p:txBody>
      </p:sp>
      <p:sp>
        <p:nvSpPr>
          <p:cNvPr id="35909" name="Rectangle 94"/>
          <p:cNvSpPr>
            <a:spLocks noChangeArrowheads="1"/>
          </p:cNvSpPr>
          <p:nvPr/>
        </p:nvSpPr>
        <p:spPr bwMode="auto">
          <a:xfrm>
            <a:off x="6197600" y="50879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55" name="Rectangle 95"/>
          <p:cNvSpPr>
            <a:spLocks noChangeArrowheads="1"/>
          </p:cNvSpPr>
          <p:nvPr/>
        </p:nvSpPr>
        <p:spPr bwMode="auto">
          <a:xfrm>
            <a:off x="6305550" y="5124450"/>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5911" name="Rectangle 96"/>
          <p:cNvSpPr>
            <a:spLocks noChangeArrowheads="1"/>
          </p:cNvSpPr>
          <p:nvPr/>
        </p:nvSpPr>
        <p:spPr bwMode="auto">
          <a:xfrm>
            <a:off x="5092700" y="4294188"/>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2" name="Rectangle 97"/>
          <p:cNvSpPr>
            <a:spLocks noChangeArrowheads="1"/>
          </p:cNvSpPr>
          <p:nvPr/>
        </p:nvSpPr>
        <p:spPr bwMode="auto">
          <a:xfrm>
            <a:off x="5354638" y="4416425"/>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5913" name="Rectangle 98"/>
          <p:cNvSpPr>
            <a:spLocks noChangeArrowheads="1"/>
          </p:cNvSpPr>
          <p:nvPr/>
        </p:nvSpPr>
        <p:spPr bwMode="auto">
          <a:xfrm>
            <a:off x="5092700" y="4629150"/>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5914" name="Rectangle 99"/>
          <p:cNvSpPr>
            <a:spLocks noChangeArrowheads="1"/>
          </p:cNvSpPr>
          <p:nvPr/>
        </p:nvSpPr>
        <p:spPr bwMode="auto">
          <a:xfrm>
            <a:off x="4783138" y="4294188"/>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0" name="Rectangle 100"/>
          <p:cNvSpPr>
            <a:spLocks noChangeArrowheads="1"/>
          </p:cNvSpPr>
          <p:nvPr/>
        </p:nvSpPr>
        <p:spPr bwMode="auto">
          <a:xfrm>
            <a:off x="4867275" y="4330700"/>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E</a:t>
            </a:r>
          </a:p>
        </p:txBody>
      </p:sp>
      <p:sp>
        <p:nvSpPr>
          <p:cNvPr id="35916" name="Rectangle 101"/>
          <p:cNvSpPr>
            <a:spLocks noChangeArrowheads="1"/>
          </p:cNvSpPr>
          <p:nvPr/>
        </p:nvSpPr>
        <p:spPr bwMode="auto">
          <a:xfrm>
            <a:off x="4783138" y="462915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5462" name="Rectangle 102"/>
          <p:cNvSpPr>
            <a:spLocks noChangeArrowheads="1"/>
          </p:cNvSpPr>
          <p:nvPr/>
        </p:nvSpPr>
        <p:spPr bwMode="auto">
          <a:xfrm>
            <a:off x="4876800" y="465296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5463" name="Rectangle 103"/>
          <p:cNvSpPr>
            <a:spLocks noChangeArrowheads="1"/>
          </p:cNvSpPr>
          <p:nvPr/>
        </p:nvSpPr>
        <p:spPr bwMode="auto">
          <a:xfrm>
            <a:off x="2449513" y="39608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5464" name="Rectangle 104"/>
          <p:cNvSpPr>
            <a:spLocks noChangeArrowheads="1"/>
          </p:cNvSpPr>
          <p:nvPr/>
        </p:nvSpPr>
        <p:spPr bwMode="auto">
          <a:xfrm>
            <a:off x="3678238" y="2703513"/>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5465" name="Rectangle 105"/>
          <p:cNvSpPr>
            <a:spLocks noChangeArrowheads="1"/>
          </p:cNvSpPr>
          <p:nvPr/>
        </p:nvSpPr>
        <p:spPr bwMode="auto">
          <a:xfrm>
            <a:off x="5016500" y="2698750"/>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6" name="Rectangle 106"/>
          <p:cNvSpPr>
            <a:spLocks noChangeArrowheads="1"/>
          </p:cNvSpPr>
          <p:nvPr/>
        </p:nvSpPr>
        <p:spPr bwMode="auto">
          <a:xfrm>
            <a:off x="3635375" y="4756150"/>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5467" name="Rectangle 107"/>
          <p:cNvSpPr>
            <a:spLocks noChangeArrowheads="1"/>
          </p:cNvSpPr>
          <p:nvPr/>
        </p:nvSpPr>
        <p:spPr bwMode="auto">
          <a:xfrm>
            <a:off x="6469063" y="3117850"/>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68" name="Rectangle 108"/>
          <p:cNvSpPr>
            <a:spLocks noChangeArrowheads="1"/>
          </p:cNvSpPr>
          <p:nvPr/>
        </p:nvSpPr>
        <p:spPr bwMode="auto">
          <a:xfrm>
            <a:off x="5016500" y="3532188"/>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69" name="Rectangle 109"/>
          <p:cNvSpPr>
            <a:spLocks noChangeArrowheads="1"/>
          </p:cNvSpPr>
          <p:nvPr/>
        </p:nvSpPr>
        <p:spPr bwMode="auto">
          <a:xfrm>
            <a:off x="6488113" y="4789488"/>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5   7</a:t>
            </a:r>
          </a:p>
        </p:txBody>
      </p:sp>
      <p:sp>
        <p:nvSpPr>
          <p:cNvPr id="15470" name="Rectangle 110"/>
          <p:cNvSpPr>
            <a:spLocks noChangeArrowheads="1"/>
          </p:cNvSpPr>
          <p:nvPr/>
        </p:nvSpPr>
        <p:spPr bwMode="auto">
          <a:xfrm>
            <a:off x="5016500" y="4332288"/>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15471" name="Rectangle 111"/>
          <p:cNvSpPr>
            <a:spLocks noChangeArrowheads="1"/>
          </p:cNvSpPr>
          <p:nvPr/>
        </p:nvSpPr>
        <p:spPr bwMode="auto">
          <a:xfrm>
            <a:off x="3678238" y="303847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5472" name="Rectangle 112"/>
          <p:cNvSpPr>
            <a:spLocks noChangeArrowheads="1"/>
          </p:cNvSpPr>
          <p:nvPr/>
        </p:nvSpPr>
        <p:spPr bwMode="auto">
          <a:xfrm>
            <a:off x="5016500" y="3033713"/>
            <a:ext cx="68897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9  12</a:t>
            </a:r>
          </a:p>
        </p:txBody>
      </p:sp>
      <p:sp>
        <p:nvSpPr>
          <p:cNvPr id="15473" name="Rectangle 113"/>
          <p:cNvSpPr>
            <a:spLocks noChangeArrowheads="1"/>
          </p:cNvSpPr>
          <p:nvPr/>
        </p:nvSpPr>
        <p:spPr bwMode="auto">
          <a:xfrm>
            <a:off x="2449513" y="4276725"/>
            <a:ext cx="6127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5474" name="Rectangle 114"/>
          <p:cNvSpPr>
            <a:spLocks noChangeArrowheads="1"/>
          </p:cNvSpPr>
          <p:nvPr/>
        </p:nvSpPr>
        <p:spPr bwMode="auto">
          <a:xfrm>
            <a:off x="3635375" y="5091113"/>
            <a:ext cx="66992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5475" name="Rectangle 115"/>
          <p:cNvSpPr>
            <a:spLocks noChangeArrowheads="1"/>
          </p:cNvSpPr>
          <p:nvPr/>
        </p:nvSpPr>
        <p:spPr bwMode="auto">
          <a:xfrm>
            <a:off x="6469063" y="3452813"/>
            <a:ext cx="660400"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5476" name="Rectangle 116"/>
          <p:cNvSpPr>
            <a:spLocks noChangeArrowheads="1"/>
          </p:cNvSpPr>
          <p:nvPr/>
        </p:nvSpPr>
        <p:spPr bwMode="auto">
          <a:xfrm>
            <a:off x="5035550" y="384810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15 18</a:t>
            </a:r>
          </a:p>
        </p:txBody>
      </p:sp>
      <p:sp>
        <p:nvSpPr>
          <p:cNvPr id="15477" name="Rectangle 117"/>
          <p:cNvSpPr>
            <a:spLocks noChangeArrowheads="1"/>
          </p:cNvSpPr>
          <p:nvPr/>
        </p:nvSpPr>
        <p:spPr bwMode="auto">
          <a:xfrm>
            <a:off x="6469063" y="5124450"/>
            <a:ext cx="660400"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16 18</a:t>
            </a:r>
          </a:p>
        </p:txBody>
      </p:sp>
      <p:sp>
        <p:nvSpPr>
          <p:cNvPr id="15478" name="Rectangle 118"/>
          <p:cNvSpPr>
            <a:spLocks noChangeArrowheads="1"/>
          </p:cNvSpPr>
          <p:nvPr/>
        </p:nvSpPr>
        <p:spPr bwMode="auto">
          <a:xfrm>
            <a:off x="5016500" y="4667250"/>
            <a:ext cx="708025" cy="34131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Tree>
    <p:extLst>
      <p:ext uri="{BB962C8B-B14F-4D97-AF65-F5344CB8AC3E}">
        <p14:creationId xmlns:p14="http://schemas.microsoft.com/office/powerpoint/2010/main" val="304553045"/>
      </p:ext>
    </p:extLst>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4213" y="404813"/>
            <a:ext cx="7772400" cy="814387"/>
          </a:xfrm>
        </p:spPr>
        <p:txBody>
          <a:bodyPr rtlCol="0">
            <a:noAutofit/>
          </a:bodyPr>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smtClean="0">
                <a:solidFill>
                  <a:schemeClr val="accent1">
                    <a:satMod val="150000"/>
                  </a:schemeClr>
                </a:solidFill>
              </a:rPr>
              <a:t>Example:</a:t>
            </a:r>
          </a:p>
        </p:txBody>
      </p:sp>
      <p:graphicFrame>
        <p:nvGraphicFramePr>
          <p:cNvPr id="3" name="Table 2"/>
          <p:cNvGraphicFramePr>
            <a:graphicFrameLocks noGrp="1"/>
          </p:cNvGraphicFramePr>
          <p:nvPr/>
        </p:nvGraphicFramePr>
        <p:xfrm>
          <a:off x="457200" y="1773238"/>
          <a:ext cx="8229600" cy="4535487"/>
        </p:xfrm>
        <a:graphic>
          <a:graphicData uri="http://schemas.openxmlformats.org/drawingml/2006/table">
            <a:tbl>
              <a:tblPr firstRow="1" firstCol="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931831">
                <a:tc>
                  <a:txBody>
                    <a:bodyPr/>
                    <a:lstStyle/>
                    <a:p>
                      <a:pPr algn="ctr">
                        <a:lnSpc>
                          <a:spcPct val="115000"/>
                        </a:lnSpc>
                        <a:spcAft>
                          <a:spcPts val="0"/>
                        </a:spcAft>
                      </a:pPr>
                      <a:r>
                        <a:rPr lang="en-US" sz="2000" dirty="0">
                          <a:effectLst/>
                          <a:latin typeface="+mn-lt"/>
                          <a:ea typeface="CMU Serif" pitchFamily="50" charset="0"/>
                          <a:cs typeface="CMU Serif" pitchFamily="50" charset="0"/>
                        </a:rPr>
                        <a:t>  Activity</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a:effectLst/>
                          <a:latin typeface="+mn-lt"/>
                          <a:ea typeface="CMU Serif" pitchFamily="50" charset="0"/>
                          <a:cs typeface="CMU Serif" pitchFamily="50" charset="0"/>
                        </a:rPr>
                        <a:t>Predecessors</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a:effectLst/>
                          <a:latin typeface="+mn-lt"/>
                          <a:ea typeface="CMU Serif" pitchFamily="50" charset="0"/>
                          <a:cs typeface="CMU Serif" pitchFamily="50" charset="0"/>
                        </a:rPr>
                        <a:t>Time (days)</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smtClean="0">
                          <a:effectLst/>
                          <a:latin typeface="+mn-lt"/>
                          <a:ea typeface="CMU Serif" pitchFamily="50" charset="0"/>
                          <a:cs typeface="CMU Serif" pitchFamily="50" charset="0"/>
                        </a:rPr>
                        <a:t>EST</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smtClean="0">
                          <a:effectLst/>
                          <a:latin typeface="+mn-lt"/>
                          <a:ea typeface="CMU Serif" pitchFamily="50" charset="0"/>
                          <a:cs typeface="CMU Serif" pitchFamily="50" charset="0"/>
                        </a:rPr>
                        <a:t>EFT</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smtClean="0">
                          <a:effectLst/>
                          <a:latin typeface="+mn-lt"/>
                          <a:ea typeface="CMU Serif" pitchFamily="50" charset="0"/>
                          <a:cs typeface="CMU Serif" pitchFamily="50" charset="0"/>
                        </a:rPr>
                        <a:t>LST</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smtClean="0">
                          <a:effectLst/>
                          <a:latin typeface="+mn-lt"/>
                          <a:ea typeface="CMU Serif" pitchFamily="50" charset="0"/>
                          <a:cs typeface="CMU Serif" pitchFamily="50" charset="0"/>
                        </a:rPr>
                        <a:t>LFT</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a:effectLst/>
                          <a:latin typeface="+mn-lt"/>
                          <a:ea typeface="CMU Serif" pitchFamily="50" charset="0"/>
                          <a:cs typeface="CMU Serif" pitchFamily="50" charset="0"/>
                        </a:rPr>
                        <a:t>Slack</a:t>
                      </a:r>
                      <a:endParaRPr lang="en-GB" sz="2000" dirty="0">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0"/>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A</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0</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a:effectLst/>
                          <a:latin typeface="+mn-lt"/>
                          <a:ea typeface="CMU Serif" pitchFamily="50" charset="0"/>
                          <a:cs typeface="CMU Serif" pitchFamily="50" charset="0"/>
                        </a:rPr>
                        <a:t>3</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a:effectLst/>
                          <a:latin typeface="+mn-lt"/>
                          <a:ea typeface="CMU Serif" pitchFamily="50" charset="0"/>
                          <a:cs typeface="CMU Serif" pitchFamily="50" charset="0"/>
                        </a:rPr>
                        <a:t>0</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a:effectLst/>
                          <a:latin typeface="+mn-lt"/>
                          <a:ea typeface="CMU Serif" pitchFamily="50" charset="0"/>
                          <a:cs typeface="CMU Serif" pitchFamily="50" charset="0"/>
                        </a:rPr>
                        <a:t>3</a:t>
                      </a:r>
                      <a:endParaRPr lang="en-GB" sz="2000" dirty="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rPr>
                        <a:t>0</a:t>
                      </a:r>
                      <a:endParaRPr lang="en-GB"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1"/>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B</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A</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6</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6</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9</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2"/>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C</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A</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2</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5</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5</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rPr>
                        <a:t>0</a:t>
                      </a:r>
                      <a:endParaRPr lang="en-GB"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3"/>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D</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B</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6</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9</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9</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12</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4"/>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E</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C</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7</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5</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12</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5</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12</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rPr>
                        <a:t>0</a:t>
                      </a:r>
                      <a:endParaRPr lang="en-GB"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5"/>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F</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B,C</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3</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6</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9</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15</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18</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9</a:t>
                      </a:r>
                      <a:endParaRPr lang="en-GB" sz="2000">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6"/>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G</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D,E</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6</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12</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18</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12</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18</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rPr>
                        <a:t>0</a:t>
                      </a:r>
                      <a:endParaRPr lang="en-GB" sz="2000" b="1" dirty="0">
                        <a:solidFill>
                          <a:schemeClr val="bg1"/>
                        </a:solidFill>
                        <a:effectLst>
                          <a:outerShdw blurRad="38100" dist="38100" dir="2700000" algn="tl">
                            <a:srgbClr val="000000">
                              <a:alpha val="43137"/>
                            </a:srgbClr>
                          </a:outerShdw>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7"/>
                  </a:ext>
                </a:extLst>
              </a:tr>
              <a:tr h="450457">
                <a:tc>
                  <a:txBody>
                    <a:bodyPr/>
                    <a:lstStyle/>
                    <a:p>
                      <a:pPr algn="ctr">
                        <a:lnSpc>
                          <a:spcPct val="115000"/>
                        </a:lnSpc>
                        <a:spcAft>
                          <a:spcPts val="0"/>
                        </a:spcAft>
                      </a:pPr>
                      <a:r>
                        <a:rPr lang="en-US" sz="2000">
                          <a:effectLst/>
                          <a:latin typeface="+mn-lt"/>
                          <a:ea typeface="CMU Serif" pitchFamily="50" charset="0"/>
                          <a:cs typeface="CMU Serif" pitchFamily="50" charset="0"/>
                        </a:rPr>
                        <a:t>H</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C</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2</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5</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7</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16</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a:effectLst/>
                          <a:latin typeface="+mn-lt"/>
                          <a:ea typeface="CMU Serif" pitchFamily="50" charset="0"/>
                          <a:cs typeface="CMU Serif" pitchFamily="50" charset="0"/>
                        </a:rPr>
                        <a:t>18</a:t>
                      </a:r>
                      <a:endParaRPr lang="en-GB" sz="2000">
                        <a:effectLst/>
                        <a:latin typeface="+mn-lt"/>
                        <a:ea typeface="CMU Serif" pitchFamily="50" charset="0"/>
                        <a:cs typeface="CMU Serif" pitchFamily="50" charset="0"/>
                      </a:endParaRPr>
                    </a:p>
                  </a:txBody>
                  <a:tcPr marL="68580" marR="68580" marT="0" marB="0"/>
                </a:tc>
                <a:tc>
                  <a:txBody>
                    <a:bodyPr/>
                    <a:lstStyle/>
                    <a:p>
                      <a:pPr algn="ctr">
                        <a:lnSpc>
                          <a:spcPct val="115000"/>
                        </a:lnSpc>
                        <a:spcAft>
                          <a:spcPts val="0"/>
                        </a:spcAft>
                      </a:pPr>
                      <a:r>
                        <a:rPr lang="en-US" sz="2000" dirty="0">
                          <a:effectLst/>
                          <a:latin typeface="+mn-lt"/>
                          <a:ea typeface="CMU Serif" pitchFamily="50" charset="0"/>
                          <a:cs typeface="CMU Serif" pitchFamily="50" charset="0"/>
                        </a:rPr>
                        <a:t>11</a:t>
                      </a:r>
                      <a:endParaRPr lang="en-GB" sz="2000" dirty="0">
                        <a:effectLst/>
                        <a:latin typeface="+mn-lt"/>
                        <a:ea typeface="CMU Serif" pitchFamily="50" charset="0"/>
                        <a:cs typeface="CMU Serif" pitchFamily="50" charset="0"/>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GB" altLang="en-US" smtClean="0"/>
              <a:t>Example ..cont.</a:t>
            </a:r>
          </a:p>
        </p:txBody>
      </p:sp>
      <p:sp>
        <p:nvSpPr>
          <p:cNvPr id="38915"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GB" dirty="0" smtClean="0">
                <a:solidFill>
                  <a:schemeClr val="tx1">
                    <a:lumMod val="75000"/>
                    <a:lumOff val="25000"/>
                  </a:schemeClr>
                </a:solidFill>
              </a:rPr>
              <a:t>Determining the Critical Path</a:t>
            </a:r>
          </a:p>
          <a:p>
            <a:pPr eaLnBrk="1" fontAlgn="auto" hangingPunct="1">
              <a:spcAft>
                <a:spcPts val="0"/>
              </a:spcAft>
              <a:defRPr/>
            </a:pPr>
            <a:endParaRPr lang="en-GB" dirty="0" smtClean="0">
              <a:solidFill>
                <a:schemeClr val="tx1">
                  <a:lumMod val="75000"/>
                  <a:lumOff val="25000"/>
                </a:schemeClr>
              </a:solidFill>
            </a:endParaRPr>
          </a:p>
          <a:p>
            <a:pPr marL="557784" lvl="1" eaLnBrk="1" fontAlgn="auto" hangingPunct="1">
              <a:spcAft>
                <a:spcPts val="0"/>
              </a:spcAft>
              <a:defRPr/>
            </a:pPr>
            <a:r>
              <a:rPr lang="en-GB" dirty="0" smtClean="0">
                <a:solidFill>
                  <a:schemeClr val="tx1">
                    <a:lumMod val="75000"/>
                    <a:lumOff val="25000"/>
                  </a:schemeClr>
                </a:solidFill>
              </a:rPr>
              <a:t>A critical path is a path of activities, from the Start node to the Finish node, with 0 slack times.</a:t>
            </a:r>
          </a:p>
          <a:p>
            <a:pPr eaLnBrk="1" fontAlgn="auto" hangingPunct="1">
              <a:spcAft>
                <a:spcPts val="0"/>
              </a:spcAft>
              <a:defRPr/>
            </a:pPr>
            <a:endParaRPr lang="en-GB" dirty="0" smtClean="0">
              <a:solidFill>
                <a:schemeClr val="tx1">
                  <a:lumMod val="75000"/>
                  <a:lumOff val="25000"/>
                </a:schemeClr>
              </a:solidFill>
            </a:endParaRPr>
          </a:p>
          <a:p>
            <a:pPr marL="557784" lvl="1" eaLnBrk="1" fontAlgn="auto" hangingPunct="1">
              <a:spcAft>
                <a:spcPts val="0"/>
              </a:spcAft>
              <a:defRPr/>
            </a:pPr>
            <a:r>
              <a:rPr lang="en-GB" dirty="0" smtClean="0">
                <a:solidFill>
                  <a:schemeClr val="tx1">
                    <a:lumMod val="75000"/>
                    <a:lumOff val="25000"/>
                  </a:schemeClr>
                </a:solidFill>
              </a:rPr>
              <a:t>Critical Path:              </a:t>
            </a:r>
            <a:r>
              <a:rPr lang="en-GB" dirty="0" smtClean="0">
                <a:solidFill>
                  <a:srgbClr val="C00000"/>
                </a:solidFill>
              </a:rPr>
              <a:t>A – C – E – G</a:t>
            </a:r>
          </a:p>
          <a:p>
            <a:pPr eaLnBrk="1" fontAlgn="auto" hangingPunct="1">
              <a:spcAft>
                <a:spcPts val="0"/>
              </a:spcAft>
              <a:defRPr/>
            </a:pPr>
            <a:endParaRPr lang="en-GB" dirty="0" smtClean="0">
              <a:solidFill>
                <a:schemeClr val="tx1">
                  <a:lumMod val="75000"/>
                  <a:lumOff val="25000"/>
                </a:schemeClr>
              </a:solidFill>
            </a:endParaRPr>
          </a:p>
          <a:p>
            <a:pPr marL="557784" lvl="1" eaLnBrk="1" fontAlgn="auto" hangingPunct="1">
              <a:spcAft>
                <a:spcPts val="0"/>
              </a:spcAft>
              <a:defRPr/>
            </a:pPr>
            <a:r>
              <a:rPr lang="en-GB" dirty="0" smtClean="0">
                <a:solidFill>
                  <a:schemeClr val="tx1">
                    <a:lumMod val="75000"/>
                    <a:lumOff val="25000"/>
                  </a:schemeClr>
                </a:solidFill>
              </a:rPr>
              <a:t>The project completion time equals the maximum of the activities’ earliest finish times.</a:t>
            </a:r>
          </a:p>
          <a:p>
            <a:pPr eaLnBrk="1" fontAlgn="auto" hangingPunct="1">
              <a:spcAft>
                <a:spcPts val="0"/>
              </a:spcAft>
              <a:defRPr/>
            </a:pPr>
            <a:endParaRPr lang="en-GB" dirty="0" smtClean="0">
              <a:solidFill>
                <a:schemeClr val="tx1">
                  <a:lumMod val="75000"/>
                  <a:lumOff val="25000"/>
                </a:schemeClr>
              </a:solidFill>
            </a:endParaRPr>
          </a:p>
          <a:p>
            <a:pPr marL="557784" lvl="1" eaLnBrk="1" fontAlgn="auto" hangingPunct="1">
              <a:spcAft>
                <a:spcPts val="0"/>
              </a:spcAft>
              <a:defRPr/>
            </a:pPr>
            <a:r>
              <a:rPr lang="en-GB" dirty="0" smtClean="0">
                <a:solidFill>
                  <a:schemeClr val="tx1">
                    <a:lumMod val="75000"/>
                    <a:lumOff val="25000"/>
                  </a:schemeClr>
                </a:solidFill>
              </a:rPr>
              <a:t>Project Completion Time:         </a:t>
            </a:r>
            <a:r>
              <a:rPr lang="en-GB" dirty="0" smtClean="0">
                <a:solidFill>
                  <a:srgbClr val="C00000"/>
                </a:solidFill>
              </a:rPr>
              <a:t>18 days</a:t>
            </a:r>
          </a:p>
          <a:p>
            <a:pPr eaLnBrk="1" fontAlgn="auto" hangingPunct="1">
              <a:spcAft>
                <a:spcPts val="0"/>
              </a:spcAft>
              <a:defRPr/>
            </a:pPr>
            <a:endParaRPr lang="en-GB" dirty="0" smtClean="0">
              <a:solidFill>
                <a:schemeClr val="tx1">
                  <a:lumMod val="75000"/>
                  <a:lumOff val="25000"/>
                </a:schemeClr>
              </a:solidFill>
            </a:endParaRPr>
          </a:p>
        </p:txBody>
      </p:sp>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495300" y="3068638"/>
            <a:ext cx="8362950" cy="3257550"/>
          </a:xfrm>
          <a:prstGeom prst="rect">
            <a:avLst/>
          </a:prstGeom>
          <a:gradFill rotWithShape="0">
            <a:gsLst>
              <a:gs pos="0">
                <a:srgbClr val="002F46"/>
              </a:gs>
              <a:gs pos="50000">
                <a:srgbClr val="006699"/>
              </a:gs>
              <a:gs pos="100000">
                <a:srgbClr val="002F46"/>
              </a:gs>
            </a:gsLst>
            <a:lin ang="5400000" scaled="1"/>
          </a:gradFill>
          <a:ln w="126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39" name="Rectangle 2"/>
          <p:cNvSpPr>
            <a:spLocks noGrp="1" noChangeArrowheads="1"/>
          </p:cNvSpPr>
          <p:nvPr>
            <p:ph type="title"/>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mtClean="0"/>
              <a:t>Example:</a:t>
            </a:r>
          </a:p>
        </p:txBody>
      </p:sp>
      <p:sp>
        <p:nvSpPr>
          <p:cNvPr id="39940" name="Content Placeholder 1"/>
          <p:cNvSpPr>
            <a:spLocks noGrp="1"/>
          </p:cNvSpPr>
          <p:nvPr>
            <p:ph idx="1"/>
          </p:nvPr>
        </p:nvSpPr>
        <p:spPr>
          <a:xfrm>
            <a:off x="561975" y="2157413"/>
            <a:ext cx="8229600" cy="4525962"/>
          </a:xfrm>
        </p:spPr>
        <p:txBody>
          <a:bodyPr/>
          <a:lstStyle/>
          <a:p>
            <a:pPr eaLnBrk="1" hangingPunct="1"/>
            <a:r>
              <a:rPr lang="en-GB" altLang="en-US" smtClean="0"/>
              <a:t>Critical Path using CPM</a:t>
            </a:r>
          </a:p>
          <a:p>
            <a:pPr eaLnBrk="1" hangingPunct="1"/>
            <a:endParaRPr lang="en-GB" altLang="en-US" smtClean="0"/>
          </a:p>
        </p:txBody>
      </p:sp>
      <p:sp>
        <p:nvSpPr>
          <p:cNvPr id="39941" name="Rectangle 4"/>
          <p:cNvSpPr>
            <a:spLocks noChangeArrowheads="1"/>
          </p:cNvSpPr>
          <p:nvPr/>
        </p:nvSpPr>
        <p:spPr bwMode="auto">
          <a:xfrm>
            <a:off x="720725" y="4603750"/>
            <a:ext cx="898525" cy="642938"/>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461" name="Rectangle 5"/>
          <p:cNvSpPr>
            <a:spLocks noChangeArrowheads="1"/>
          </p:cNvSpPr>
          <p:nvPr/>
        </p:nvSpPr>
        <p:spPr bwMode="auto">
          <a:xfrm>
            <a:off x="887413" y="4765675"/>
            <a:ext cx="57943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Start</a:t>
            </a:r>
          </a:p>
        </p:txBody>
      </p:sp>
      <p:sp>
        <p:nvSpPr>
          <p:cNvPr id="39943" name="Rectangle 6"/>
          <p:cNvSpPr>
            <a:spLocks noChangeArrowheads="1"/>
          </p:cNvSpPr>
          <p:nvPr/>
        </p:nvSpPr>
        <p:spPr bwMode="auto">
          <a:xfrm>
            <a:off x="7596188" y="4656138"/>
            <a:ext cx="1041400" cy="6413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463" name="Rectangle 7"/>
          <p:cNvSpPr>
            <a:spLocks noChangeArrowheads="1"/>
          </p:cNvSpPr>
          <p:nvPr/>
        </p:nvSpPr>
        <p:spPr bwMode="auto">
          <a:xfrm>
            <a:off x="7726363" y="4784725"/>
            <a:ext cx="763587" cy="334963"/>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200">
                <a:solidFill>
                  <a:srgbClr val="FFFFFF"/>
                </a:solidFill>
                <a:effectLst>
                  <a:outerShdw blurRad="38100" dist="38100" dir="2700000" algn="tl">
                    <a:srgbClr val="000000"/>
                  </a:outerShdw>
                </a:effectLst>
                <a:latin typeface="Book Antiqua" pitchFamily="16" charset="0"/>
                <a:cs typeface="+mn-cs"/>
              </a:rPr>
              <a:t>Finish</a:t>
            </a:r>
          </a:p>
        </p:txBody>
      </p:sp>
      <p:grpSp>
        <p:nvGrpSpPr>
          <p:cNvPr id="39945" name="Group 8"/>
          <p:cNvGrpSpPr>
            <a:grpSpLocks/>
          </p:cNvGrpSpPr>
          <p:nvPr/>
        </p:nvGrpSpPr>
        <p:grpSpPr bwMode="auto">
          <a:xfrm>
            <a:off x="4278313" y="5691188"/>
            <a:ext cx="1905000" cy="120650"/>
            <a:chOff x="2695" y="2768"/>
            <a:chExt cx="1200" cy="76"/>
          </a:xfrm>
        </p:grpSpPr>
        <p:sp>
          <p:nvSpPr>
            <p:cNvPr id="44156" name="Line 9"/>
            <p:cNvSpPr>
              <a:spLocks noChangeShapeType="1"/>
            </p:cNvSpPr>
            <p:nvPr/>
          </p:nvSpPr>
          <p:spPr bwMode="auto">
            <a:xfrm>
              <a:off x="2695" y="2807"/>
              <a:ext cx="1135"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57" name="Freeform 10"/>
            <p:cNvSpPr>
              <a:spLocks noChangeArrowheads="1"/>
            </p:cNvSpPr>
            <p:nvPr/>
          </p:nvSpPr>
          <p:spPr bwMode="auto">
            <a:xfrm>
              <a:off x="3770" y="2768"/>
              <a:ext cx="126" cy="77"/>
            </a:xfrm>
            <a:custGeom>
              <a:avLst/>
              <a:gdLst>
                <a:gd name="T0" fmla="*/ 126 w 126"/>
                <a:gd name="T1" fmla="*/ 39 h 77"/>
                <a:gd name="T2" fmla="*/ 0 w 126"/>
                <a:gd name="T3" fmla="*/ 0 h 77"/>
                <a:gd name="T4" fmla="*/ 0 w 126"/>
                <a:gd name="T5" fmla="*/ 77 h 77"/>
                <a:gd name="T6" fmla="*/ 126 w 126"/>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 h="77">
                  <a:moveTo>
                    <a:pt x="126" y="39"/>
                  </a:moveTo>
                  <a:lnTo>
                    <a:pt x="0" y="0"/>
                  </a:lnTo>
                  <a:lnTo>
                    <a:pt x="0" y="77"/>
                  </a:lnTo>
                  <a:lnTo>
                    <a:pt x="126"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46" name="Group 11"/>
          <p:cNvGrpSpPr>
            <a:grpSpLocks/>
          </p:cNvGrpSpPr>
          <p:nvPr/>
        </p:nvGrpSpPr>
        <p:grpSpPr bwMode="auto">
          <a:xfrm>
            <a:off x="4278313" y="3622675"/>
            <a:ext cx="495300" cy="120650"/>
            <a:chOff x="2695" y="1465"/>
            <a:chExt cx="312" cy="76"/>
          </a:xfrm>
        </p:grpSpPr>
        <p:sp>
          <p:nvSpPr>
            <p:cNvPr id="44154" name="Line 12"/>
            <p:cNvSpPr>
              <a:spLocks noChangeShapeType="1"/>
            </p:cNvSpPr>
            <p:nvPr/>
          </p:nvSpPr>
          <p:spPr bwMode="auto">
            <a:xfrm>
              <a:off x="2695" y="1504"/>
              <a:ext cx="248" cy="1"/>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55" name="Freeform 13"/>
            <p:cNvSpPr>
              <a:spLocks noChangeArrowheads="1"/>
            </p:cNvSpPr>
            <p:nvPr/>
          </p:nvSpPr>
          <p:spPr bwMode="auto">
            <a:xfrm>
              <a:off x="2879" y="1465"/>
              <a:ext cx="129" cy="77"/>
            </a:xfrm>
            <a:custGeom>
              <a:avLst/>
              <a:gdLst>
                <a:gd name="T0" fmla="*/ 129 w 129"/>
                <a:gd name="T1" fmla="*/ 39 h 77"/>
                <a:gd name="T2" fmla="*/ 0 w 129"/>
                <a:gd name="T3" fmla="*/ 0 h 77"/>
                <a:gd name="T4" fmla="*/ 0 w 129"/>
                <a:gd name="T5" fmla="*/ 77 h 77"/>
                <a:gd name="T6" fmla="*/ 129 w 129"/>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77">
                  <a:moveTo>
                    <a:pt x="129" y="39"/>
                  </a:moveTo>
                  <a:lnTo>
                    <a:pt x="0" y="0"/>
                  </a:lnTo>
                  <a:lnTo>
                    <a:pt x="0" y="77"/>
                  </a:lnTo>
                  <a:lnTo>
                    <a:pt x="129" y="39"/>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47" name="Group 14"/>
          <p:cNvGrpSpPr>
            <a:grpSpLocks/>
          </p:cNvGrpSpPr>
          <p:nvPr/>
        </p:nvGrpSpPr>
        <p:grpSpPr bwMode="auto">
          <a:xfrm>
            <a:off x="5686425" y="4254500"/>
            <a:ext cx="496888" cy="749300"/>
            <a:chOff x="3582" y="1863"/>
            <a:chExt cx="313" cy="472"/>
          </a:xfrm>
        </p:grpSpPr>
        <p:sp>
          <p:nvSpPr>
            <p:cNvPr id="40056" name="Line 15"/>
            <p:cNvSpPr>
              <a:spLocks noChangeShapeType="1"/>
            </p:cNvSpPr>
            <p:nvPr/>
          </p:nvSpPr>
          <p:spPr bwMode="auto">
            <a:xfrm flipV="1">
              <a:off x="3582" y="1928"/>
              <a:ext cx="271" cy="409"/>
            </a:xfrm>
            <a:prstGeom prst="line">
              <a:avLst/>
            </a:prstGeom>
            <a:noFill/>
            <a:ln w="38160">
              <a:solidFill>
                <a:srgbClr val="B50069"/>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0057" name="Freeform 16"/>
            <p:cNvSpPr>
              <a:spLocks noChangeArrowheads="1"/>
            </p:cNvSpPr>
            <p:nvPr/>
          </p:nvSpPr>
          <p:spPr bwMode="auto">
            <a:xfrm>
              <a:off x="3792" y="1863"/>
              <a:ext cx="104" cy="130"/>
            </a:xfrm>
            <a:custGeom>
              <a:avLst/>
              <a:gdLst>
                <a:gd name="T0" fmla="*/ 104 w 104"/>
                <a:gd name="T1" fmla="*/ 0 h 130"/>
                <a:gd name="T2" fmla="*/ 0 w 104"/>
                <a:gd name="T3" fmla="*/ 88 h 130"/>
                <a:gd name="T4" fmla="*/ 63 w 104"/>
                <a:gd name="T5" fmla="*/ 130 h 130"/>
                <a:gd name="T6" fmla="*/ 104 w 104"/>
                <a:gd name="T7" fmla="*/ 0 h 130"/>
                <a:gd name="T8" fmla="*/ 0 60000 65536"/>
                <a:gd name="T9" fmla="*/ 0 60000 65536"/>
                <a:gd name="T10" fmla="*/ 0 60000 65536"/>
                <a:gd name="T11" fmla="*/ 0 60000 65536"/>
                <a:gd name="T12" fmla="*/ 0 w 104"/>
                <a:gd name="T13" fmla="*/ 0 h 130"/>
                <a:gd name="T14" fmla="*/ 104 w 104"/>
                <a:gd name="T15" fmla="*/ 130 h 130"/>
              </a:gdLst>
              <a:ahLst/>
              <a:cxnLst>
                <a:cxn ang="T8">
                  <a:pos x="T0" y="T1"/>
                </a:cxn>
                <a:cxn ang="T9">
                  <a:pos x="T2" y="T3"/>
                </a:cxn>
                <a:cxn ang="T10">
                  <a:pos x="T4" y="T5"/>
                </a:cxn>
                <a:cxn ang="T11">
                  <a:pos x="T6" y="T7"/>
                </a:cxn>
              </a:cxnLst>
              <a:rect l="T12" t="T13" r="T14" b="T15"/>
              <a:pathLst>
                <a:path w="104" h="130">
                  <a:moveTo>
                    <a:pt x="104" y="0"/>
                  </a:moveTo>
                  <a:lnTo>
                    <a:pt x="0" y="88"/>
                  </a:lnTo>
                  <a:lnTo>
                    <a:pt x="63" y="130"/>
                  </a:lnTo>
                  <a:lnTo>
                    <a:pt x="104" y="0"/>
                  </a:lnTo>
                  <a:close/>
                </a:path>
              </a:pathLst>
            </a:custGeom>
            <a:solidFill>
              <a:srgbClr val="B50069"/>
            </a:solidFill>
            <a:ln w="38160">
              <a:solidFill>
                <a:srgbClr val="B50069"/>
              </a:solidFill>
              <a:round/>
              <a:headEnd/>
              <a:tailEnd/>
            </a:ln>
          </p:spPr>
          <p:txBody>
            <a:bodyPr wrap="none" anchor="ctr"/>
            <a:lstStyle/>
            <a:p>
              <a:endParaRPr lang="en-US"/>
            </a:p>
          </p:txBody>
        </p:sp>
      </p:grpSp>
      <p:grpSp>
        <p:nvGrpSpPr>
          <p:cNvPr id="39948" name="Group 17"/>
          <p:cNvGrpSpPr>
            <a:grpSpLocks/>
          </p:cNvGrpSpPr>
          <p:nvPr/>
        </p:nvGrpSpPr>
        <p:grpSpPr bwMode="auto">
          <a:xfrm>
            <a:off x="5686425" y="3713163"/>
            <a:ext cx="496888" cy="250825"/>
            <a:chOff x="3582" y="1522"/>
            <a:chExt cx="313" cy="158"/>
          </a:xfrm>
        </p:grpSpPr>
        <p:sp>
          <p:nvSpPr>
            <p:cNvPr id="44150" name="Line 18"/>
            <p:cNvSpPr>
              <a:spLocks noChangeShapeType="1"/>
            </p:cNvSpPr>
            <p:nvPr/>
          </p:nvSpPr>
          <p:spPr bwMode="auto">
            <a:xfrm>
              <a:off x="3582" y="1522"/>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51" name="Freeform 19"/>
            <p:cNvSpPr>
              <a:spLocks noChangeArrowheads="1"/>
            </p:cNvSpPr>
            <p:nvPr/>
          </p:nvSpPr>
          <p:spPr bwMode="auto">
            <a:xfrm>
              <a:off x="3762" y="1588"/>
              <a:ext cx="134" cy="93"/>
            </a:xfrm>
            <a:custGeom>
              <a:avLst/>
              <a:gdLst>
                <a:gd name="T0" fmla="*/ 134 w 134"/>
                <a:gd name="T1" fmla="*/ 93 h 93"/>
                <a:gd name="T2" fmla="*/ 35 w 134"/>
                <a:gd name="T3" fmla="*/ 0 h 93"/>
                <a:gd name="T4" fmla="*/ 0 w 134"/>
                <a:gd name="T5" fmla="*/ 67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7"/>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49" name="Group 20"/>
          <p:cNvGrpSpPr>
            <a:grpSpLocks/>
          </p:cNvGrpSpPr>
          <p:nvPr/>
        </p:nvGrpSpPr>
        <p:grpSpPr bwMode="auto">
          <a:xfrm>
            <a:off x="1625600" y="4859338"/>
            <a:ext cx="496888" cy="120650"/>
            <a:chOff x="1024" y="2244"/>
            <a:chExt cx="313" cy="76"/>
          </a:xfrm>
        </p:grpSpPr>
        <p:sp>
          <p:nvSpPr>
            <p:cNvPr id="44148" name="Line 21"/>
            <p:cNvSpPr>
              <a:spLocks noChangeShapeType="1"/>
            </p:cNvSpPr>
            <p:nvPr/>
          </p:nvSpPr>
          <p:spPr bwMode="auto">
            <a:xfrm>
              <a:off x="1024" y="2283"/>
              <a:ext cx="248" cy="1"/>
            </a:xfrm>
            <a:prstGeom prst="line">
              <a:avLst/>
            </a:prstGeom>
            <a:noFill/>
            <a:ln w="38160">
              <a:solidFill>
                <a:srgbClr val="B50069"/>
              </a:solidFill>
              <a:miter lim="800000"/>
              <a:headEnd/>
              <a:tailEnd/>
            </a:ln>
            <a:effectLst>
              <a:outerShdw dist="17819" dir="2700000" algn="ctr" rotWithShape="0">
                <a:srgbClr val="3C0023"/>
              </a:outerShdw>
            </a:effectLst>
          </p:spPr>
          <p:txBody>
            <a:bodyPr/>
            <a:lstStyle/>
            <a:p>
              <a:pPr>
                <a:defRPr/>
              </a:pPr>
              <a:endParaRPr lang="ar-JO"/>
            </a:p>
          </p:txBody>
        </p:sp>
        <p:sp>
          <p:nvSpPr>
            <p:cNvPr id="44149" name="Freeform 22"/>
            <p:cNvSpPr>
              <a:spLocks noChangeArrowheads="1"/>
            </p:cNvSpPr>
            <p:nvPr/>
          </p:nvSpPr>
          <p:spPr bwMode="auto">
            <a:xfrm>
              <a:off x="1208" y="2244"/>
              <a:ext cx="130" cy="77"/>
            </a:xfrm>
            <a:custGeom>
              <a:avLst/>
              <a:gdLst>
                <a:gd name="T0" fmla="*/ 130 w 130"/>
                <a:gd name="T1" fmla="*/ 39 h 77"/>
                <a:gd name="T2" fmla="*/ 0 w 130"/>
                <a:gd name="T3" fmla="*/ 0 h 77"/>
                <a:gd name="T4" fmla="*/ 0 w 130"/>
                <a:gd name="T5" fmla="*/ 77 h 77"/>
                <a:gd name="T6" fmla="*/ 130 w 130"/>
                <a:gd name="T7" fmla="*/ 39 h 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0" h="77">
                  <a:moveTo>
                    <a:pt x="130" y="39"/>
                  </a:moveTo>
                  <a:lnTo>
                    <a:pt x="0" y="0"/>
                  </a:lnTo>
                  <a:lnTo>
                    <a:pt x="0" y="77"/>
                  </a:lnTo>
                  <a:lnTo>
                    <a:pt x="130" y="39"/>
                  </a:lnTo>
                  <a:close/>
                </a:path>
              </a:pathLst>
            </a:custGeom>
            <a:solidFill>
              <a:srgbClr val="B50069"/>
            </a:solidFill>
            <a:ln w="38160">
              <a:solidFill>
                <a:srgbClr val="B50069"/>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0" name="Group 23"/>
          <p:cNvGrpSpPr>
            <a:grpSpLocks/>
          </p:cNvGrpSpPr>
          <p:nvPr/>
        </p:nvGrpSpPr>
        <p:grpSpPr bwMode="auto">
          <a:xfrm>
            <a:off x="5686425" y="4503738"/>
            <a:ext cx="1905000" cy="431800"/>
            <a:chOff x="3582" y="2020"/>
            <a:chExt cx="1200" cy="272"/>
          </a:xfrm>
        </p:grpSpPr>
        <p:sp>
          <p:nvSpPr>
            <p:cNvPr id="44146" name="Line 24"/>
            <p:cNvSpPr>
              <a:spLocks noChangeShapeType="1"/>
            </p:cNvSpPr>
            <p:nvPr/>
          </p:nvSpPr>
          <p:spPr bwMode="auto">
            <a:xfrm>
              <a:off x="3582" y="2020"/>
              <a:ext cx="1136" cy="247"/>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47" name="Freeform 25"/>
            <p:cNvSpPr>
              <a:spLocks noChangeArrowheads="1"/>
            </p:cNvSpPr>
            <p:nvPr/>
          </p:nvSpPr>
          <p:spPr bwMode="auto">
            <a:xfrm>
              <a:off x="4649" y="2219"/>
              <a:ext cx="134" cy="74"/>
            </a:xfrm>
            <a:custGeom>
              <a:avLst/>
              <a:gdLst>
                <a:gd name="T0" fmla="*/ 134 w 134"/>
                <a:gd name="T1" fmla="*/ 64 h 74"/>
                <a:gd name="T2" fmla="*/ 16 w 134"/>
                <a:gd name="T3" fmla="*/ 0 h 74"/>
                <a:gd name="T4" fmla="*/ 0 w 134"/>
                <a:gd name="T5" fmla="*/ 74 h 74"/>
                <a:gd name="T6" fmla="*/ 134 w 134"/>
                <a:gd name="T7" fmla="*/ 64 h 7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74">
                  <a:moveTo>
                    <a:pt x="134" y="64"/>
                  </a:moveTo>
                  <a:lnTo>
                    <a:pt x="16" y="0"/>
                  </a:lnTo>
                  <a:lnTo>
                    <a:pt x="0" y="74"/>
                  </a:lnTo>
                  <a:lnTo>
                    <a:pt x="134" y="64"/>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1" name="Group 26"/>
          <p:cNvGrpSpPr>
            <a:grpSpLocks/>
          </p:cNvGrpSpPr>
          <p:nvPr/>
        </p:nvGrpSpPr>
        <p:grpSpPr bwMode="auto">
          <a:xfrm>
            <a:off x="7096125" y="4256088"/>
            <a:ext cx="495300" cy="415925"/>
            <a:chOff x="4470" y="1864"/>
            <a:chExt cx="312" cy="262"/>
          </a:xfrm>
        </p:grpSpPr>
        <p:sp>
          <p:nvSpPr>
            <p:cNvPr id="44144" name="Line 27"/>
            <p:cNvSpPr>
              <a:spLocks noChangeShapeType="1"/>
            </p:cNvSpPr>
            <p:nvPr/>
          </p:nvSpPr>
          <p:spPr bwMode="auto">
            <a:xfrm>
              <a:off x="4470" y="1864"/>
              <a:ext cx="248" cy="207"/>
            </a:xfrm>
            <a:prstGeom prst="line">
              <a:avLst/>
            </a:prstGeom>
            <a:noFill/>
            <a:ln w="38160">
              <a:solidFill>
                <a:srgbClr val="B50069"/>
              </a:solidFill>
              <a:miter lim="800000"/>
              <a:headEnd/>
              <a:tailEnd/>
            </a:ln>
            <a:effectLst>
              <a:outerShdw dist="17819" dir="2700000" algn="ctr" rotWithShape="0">
                <a:srgbClr val="3C0023"/>
              </a:outerShdw>
            </a:effectLst>
          </p:spPr>
          <p:txBody>
            <a:bodyPr/>
            <a:lstStyle/>
            <a:p>
              <a:pPr>
                <a:defRPr/>
              </a:pPr>
              <a:endParaRPr lang="ar-JO"/>
            </a:p>
          </p:txBody>
        </p:sp>
        <p:sp>
          <p:nvSpPr>
            <p:cNvPr id="44145" name="Freeform 28"/>
            <p:cNvSpPr>
              <a:spLocks noChangeArrowheads="1"/>
            </p:cNvSpPr>
            <p:nvPr/>
          </p:nvSpPr>
          <p:spPr bwMode="auto">
            <a:xfrm>
              <a:off x="4660" y="2014"/>
              <a:ext cx="123" cy="113"/>
            </a:xfrm>
            <a:custGeom>
              <a:avLst/>
              <a:gdLst>
                <a:gd name="T0" fmla="*/ 123 w 123"/>
                <a:gd name="T1" fmla="*/ 113 h 113"/>
                <a:gd name="T2" fmla="*/ 48 w 123"/>
                <a:gd name="T3" fmla="*/ 0 h 113"/>
                <a:gd name="T4" fmla="*/ 0 w 123"/>
                <a:gd name="T5" fmla="*/ 59 h 113"/>
                <a:gd name="T6" fmla="*/ 123 w 123"/>
                <a:gd name="T7" fmla="*/ 113 h 1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 h="113">
                  <a:moveTo>
                    <a:pt x="123" y="113"/>
                  </a:moveTo>
                  <a:lnTo>
                    <a:pt x="48" y="0"/>
                  </a:lnTo>
                  <a:lnTo>
                    <a:pt x="0" y="59"/>
                  </a:lnTo>
                  <a:lnTo>
                    <a:pt x="123" y="113"/>
                  </a:lnTo>
                  <a:close/>
                </a:path>
              </a:pathLst>
            </a:custGeom>
            <a:solidFill>
              <a:srgbClr val="B50069"/>
            </a:solidFill>
            <a:ln w="38160">
              <a:solidFill>
                <a:srgbClr val="B50069"/>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2" name="Group 29"/>
          <p:cNvGrpSpPr>
            <a:grpSpLocks/>
          </p:cNvGrpSpPr>
          <p:nvPr/>
        </p:nvGrpSpPr>
        <p:grpSpPr bwMode="auto">
          <a:xfrm>
            <a:off x="3035300" y="4003675"/>
            <a:ext cx="330200" cy="665163"/>
            <a:chOff x="1912" y="1705"/>
            <a:chExt cx="208" cy="419"/>
          </a:xfrm>
        </p:grpSpPr>
        <p:sp>
          <p:nvSpPr>
            <p:cNvPr id="44142" name="Line 30"/>
            <p:cNvSpPr>
              <a:spLocks noChangeShapeType="1"/>
            </p:cNvSpPr>
            <p:nvPr/>
          </p:nvSpPr>
          <p:spPr bwMode="auto">
            <a:xfrm flipV="1">
              <a:off x="1912" y="1771"/>
              <a:ext cx="176" cy="355"/>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43" name="Freeform 31"/>
            <p:cNvSpPr>
              <a:spLocks noChangeArrowheads="1"/>
            </p:cNvSpPr>
            <p:nvPr/>
          </p:nvSpPr>
          <p:spPr bwMode="auto">
            <a:xfrm>
              <a:off x="2029" y="1705"/>
              <a:ext cx="92" cy="135"/>
            </a:xfrm>
            <a:custGeom>
              <a:avLst/>
              <a:gdLst>
                <a:gd name="T0" fmla="*/ 92 w 92"/>
                <a:gd name="T1" fmla="*/ 0 h 135"/>
                <a:gd name="T2" fmla="*/ 0 w 92"/>
                <a:gd name="T3" fmla="*/ 100 h 135"/>
                <a:gd name="T4" fmla="*/ 68 w 92"/>
                <a:gd name="T5" fmla="*/ 135 h 135"/>
                <a:gd name="T6" fmla="*/ 92 w 92"/>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35">
                  <a:moveTo>
                    <a:pt x="92" y="0"/>
                  </a:moveTo>
                  <a:lnTo>
                    <a:pt x="0" y="100"/>
                  </a:lnTo>
                  <a:lnTo>
                    <a:pt x="68" y="135"/>
                  </a:lnTo>
                  <a:lnTo>
                    <a:pt x="92"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3" name="Group 32"/>
          <p:cNvGrpSpPr>
            <a:grpSpLocks/>
          </p:cNvGrpSpPr>
          <p:nvPr/>
        </p:nvGrpSpPr>
        <p:grpSpPr bwMode="auto">
          <a:xfrm>
            <a:off x="4278313" y="4005263"/>
            <a:ext cx="495300" cy="250825"/>
            <a:chOff x="2695" y="1706"/>
            <a:chExt cx="312" cy="158"/>
          </a:xfrm>
        </p:grpSpPr>
        <p:sp>
          <p:nvSpPr>
            <p:cNvPr id="44140" name="Line 33"/>
            <p:cNvSpPr>
              <a:spLocks noChangeShapeType="1"/>
            </p:cNvSpPr>
            <p:nvPr/>
          </p:nvSpPr>
          <p:spPr bwMode="auto">
            <a:xfrm>
              <a:off x="2695" y="1706"/>
              <a:ext cx="248" cy="124"/>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41" name="Freeform 34"/>
            <p:cNvSpPr>
              <a:spLocks noChangeArrowheads="1"/>
            </p:cNvSpPr>
            <p:nvPr/>
          </p:nvSpPr>
          <p:spPr bwMode="auto">
            <a:xfrm>
              <a:off x="2874" y="1772"/>
              <a:ext cx="134" cy="93"/>
            </a:xfrm>
            <a:custGeom>
              <a:avLst/>
              <a:gdLst>
                <a:gd name="T0" fmla="*/ 134 w 134"/>
                <a:gd name="T1" fmla="*/ 93 h 93"/>
                <a:gd name="T2" fmla="*/ 35 w 134"/>
                <a:gd name="T3" fmla="*/ 0 h 93"/>
                <a:gd name="T4" fmla="*/ 0 w 134"/>
                <a:gd name="T5" fmla="*/ 68 h 93"/>
                <a:gd name="T6" fmla="*/ 134 w 134"/>
                <a:gd name="T7" fmla="*/ 93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93"/>
                  </a:moveTo>
                  <a:lnTo>
                    <a:pt x="35" y="0"/>
                  </a:lnTo>
                  <a:lnTo>
                    <a:pt x="0" y="68"/>
                  </a:lnTo>
                  <a:lnTo>
                    <a:pt x="134" y="93"/>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4" name="Group 35"/>
          <p:cNvGrpSpPr>
            <a:grpSpLocks/>
          </p:cNvGrpSpPr>
          <p:nvPr/>
        </p:nvGrpSpPr>
        <p:grpSpPr bwMode="auto">
          <a:xfrm>
            <a:off x="3035300" y="5172075"/>
            <a:ext cx="330200" cy="331788"/>
            <a:chOff x="1912" y="2441"/>
            <a:chExt cx="208" cy="209"/>
          </a:xfrm>
        </p:grpSpPr>
        <p:sp>
          <p:nvSpPr>
            <p:cNvPr id="44138" name="Line 36"/>
            <p:cNvSpPr>
              <a:spLocks noChangeShapeType="1"/>
            </p:cNvSpPr>
            <p:nvPr/>
          </p:nvSpPr>
          <p:spPr bwMode="auto">
            <a:xfrm>
              <a:off x="1912" y="2441"/>
              <a:ext cx="143" cy="143"/>
            </a:xfrm>
            <a:prstGeom prst="line">
              <a:avLst/>
            </a:prstGeom>
            <a:noFill/>
            <a:ln w="38160">
              <a:solidFill>
                <a:srgbClr val="B50069"/>
              </a:solidFill>
              <a:miter lim="800000"/>
              <a:headEnd/>
              <a:tailEnd/>
            </a:ln>
            <a:effectLst>
              <a:outerShdw dist="17819" dir="2700000" algn="ctr" rotWithShape="0">
                <a:srgbClr val="3C0023"/>
              </a:outerShdw>
            </a:effectLst>
          </p:spPr>
          <p:txBody>
            <a:bodyPr/>
            <a:lstStyle/>
            <a:p>
              <a:pPr>
                <a:defRPr/>
              </a:pPr>
              <a:endParaRPr lang="ar-JO"/>
            </a:p>
          </p:txBody>
        </p:sp>
        <p:sp>
          <p:nvSpPr>
            <p:cNvPr id="44139" name="Freeform 37"/>
            <p:cNvSpPr>
              <a:spLocks noChangeArrowheads="1"/>
            </p:cNvSpPr>
            <p:nvPr/>
          </p:nvSpPr>
          <p:spPr bwMode="auto">
            <a:xfrm>
              <a:off x="2002" y="2532"/>
              <a:ext cx="119" cy="119"/>
            </a:xfrm>
            <a:custGeom>
              <a:avLst/>
              <a:gdLst>
                <a:gd name="T0" fmla="*/ 119 w 119"/>
                <a:gd name="T1" fmla="*/ 119 h 119"/>
                <a:gd name="T2" fmla="*/ 54 w 119"/>
                <a:gd name="T3" fmla="*/ 0 h 119"/>
                <a:gd name="T4" fmla="*/ 0 w 119"/>
                <a:gd name="T5" fmla="*/ 55 h 119"/>
                <a:gd name="T6" fmla="*/ 119 w 119"/>
                <a:gd name="T7" fmla="*/ 119 h 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119">
                  <a:moveTo>
                    <a:pt x="119" y="119"/>
                  </a:moveTo>
                  <a:lnTo>
                    <a:pt x="54" y="0"/>
                  </a:lnTo>
                  <a:lnTo>
                    <a:pt x="0" y="55"/>
                  </a:lnTo>
                  <a:lnTo>
                    <a:pt x="119" y="119"/>
                  </a:lnTo>
                  <a:close/>
                </a:path>
              </a:pathLst>
            </a:custGeom>
            <a:solidFill>
              <a:srgbClr val="B50069"/>
            </a:solidFill>
            <a:ln w="38160">
              <a:solidFill>
                <a:srgbClr val="B50069"/>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5" name="Group 38"/>
          <p:cNvGrpSpPr>
            <a:grpSpLocks/>
          </p:cNvGrpSpPr>
          <p:nvPr/>
        </p:nvGrpSpPr>
        <p:grpSpPr bwMode="auto">
          <a:xfrm>
            <a:off x="7096125" y="5168900"/>
            <a:ext cx="495300" cy="334963"/>
            <a:chOff x="4470" y="2439"/>
            <a:chExt cx="312" cy="211"/>
          </a:xfrm>
        </p:grpSpPr>
        <p:sp>
          <p:nvSpPr>
            <p:cNvPr id="44136" name="Line 39"/>
            <p:cNvSpPr>
              <a:spLocks noChangeShapeType="1"/>
            </p:cNvSpPr>
            <p:nvPr/>
          </p:nvSpPr>
          <p:spPr bwMode="auto">
            <a:xfrm flipV="1">
              <a:off x="4470" y="2484"/>
              <a:ext cx="248" cy="16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37" name="Freeform 40"/>
            <p:cNvSpPr>
              <a:spLocks noChangeArrowheads="1"/>
            </p:cNvSpPr>
            <p:nvPr/>
          </p:nvSpPr>
          <p:spPr bwMode="auto">
            <a:xfrm>
              <a:off x="4655" y="2439"/>
              <a:ext cx="128" cy="104"/>
            </a:xfrm>
            <a:custGeom>
              <a:avLst/>
              <a:gdLst>
                <a:gd name="T0" fmla="*/ 128 w 128"/>
                <a:gd name="T1" fmla="*/ 0 h 104"/>
                <a:gd name="T2" fmla="*/ 0 w 128"/>
                <a:gd name="T3" fmla="*/ 41 h 104"/>
                <a:gd name="T4" fmla="*/ 41 w 128"/>
                <a:gd name="T5" fmla="*/ 104 h 104"/>
                <a:gd name="T6" fmla="*/ 128 w 128"/>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104">
                  <a:moveTo>
                    <a:pt x="128" y="0"/>
                  </a:moveTo>
                  <a:lnTo>
                    <a:pt x="0" y="41"/>
                  </a:lnTo>
                  <a:lnTo>
                    <a:pt x="41" y="104"/>
                  </a:lnTo>
                  <a:lnTo>
                    <a:pt x="128"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6" name="Group 41"/>
          <p:cNvGrpSpPr>
            <a:grpSpLocks/>
          </p:cNvGrpSpPr>
          <p:nvPr/>
        </p:nvGrpSpPr>
        <p:grpSpPr bwMode="auto">
          <a:xfrm>
            <a:off x="4278313" y="4752975"/>
            <a:ext cx="495300" cy="749300"/>
            <a:chOff x="2695" y="2177"/>
            <a:chExt cx="312" cy="472"/>
          </a:xfrm>
        </p:grpSpPr>
        <p:sp>
          <p:nvSpPr>
            <p:cNvPr id="44134" name="Line 42"/>
            <p:cNvSpPr>
              <a:spLocks noChangeShapeType="1"/>
            </p:cNvSpPr>
            <p:nvPr/>
          </p:nvSpPr>
          <p:spPr bwMode="auto">
            <a:xfrm flipV="1">
              <a:off x="2695" y="2243"/>
              <a:ext cx="269" cy="408"/>
            </a:xfrm>
            <a:prstGeom prst="line">
              <a:avLst/>
            </a:prstGeom>
            <a:noFill/>
            <a:ln w="14400">
              <a:solidFill>
                <a:srgbClr val="FFFFFF"/>
              </a:solidFill>
              <a:miter lim="800000"/>
              <a:headEnd/>
              <a:tailEnd/>
            </a:ln>
            <a:effectLst>
              <a:outerShdw dist="17819" dir="2700000" algn="ctr" rotWithShape="0">
                <a:srgbClr val="3C0023"/>
              </a:outerShdw>
            </a:effectLst>
          </p:spPr>
          <p:txBody>
            <a:bodyPr/>
            <a:lstStyle/>
            <a:p>
              <a:pPr>
                <a:defRPr/>
              </a:pPr>
              <a:endParaRPr lang="ar-JO"/>
            </a:p>
          </p:txBody>
        </p:sp>
        <p:sp>
          <p:nvSpPr>
            <p:cNvPr id="44135" name="Freeform 43"/>
            <p:cNvSpPr>
              <a:spLocks noChangeArrowheads="1"/>
            </p:cNvSpPr>
            <p:nvPr/>
          </p:nvSpPr>
          <p:spPr bwMode="auto">
            <a:xfrm>
              <a:off x="2905" y="2177"/>
              <a:ext cx="103" cy="130"/>
            </a:xfrm>
            <a:custGeom>
              <a:avLst/>
              <a:gdLst>
                <a:gd name="T0" fmla="*/ 103 w 103"/>
                <a:gd name="T1" fmla="*/ 0 h 130"/>
                <a:gd name="T2" fmla="*/ 0 w 103"/>
                <a:gd name="T3" fmla="*/ 89 h 130"/>
                <a:gd name="T4" fmla="*/ 63 w 103"/>
                <a:gd name="T5" fmla="*/ 130 h 130"/>
                <a:gd name="T6" fmla="*/ 103 w 103"/>
                <a:gd name="T7" fmla="*/ 0 h 1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30">
                  <a:moveTo>
                    <a:pt x="103" y="0"/>
                  </a:moveTo>
                  <a:lnTo>
                    <a:pt x="0" y="89"/>
                  </a:lnTo>
                  <a:lnTo>
                    <a:pt x="63" y="130"/>
                  </a:lnTo>
                  <a:lnTo>
                    <a:pt x="103" y="0"/>
                  </a:lnTo>
                  <a:close/>
                </a:path>
              </a:pathLst>
            </a:custGeom>
            <a:solidFill>
              <a:srgbClr val="FFFFFF"/>
            </a:solidFill>
            <a:ln w="9360">
              <a:solidFill>
                <a:srgbClr val="FFFFFF"/>
              </a:solidFill>
              <a:round/>
              <a:headEnd/>
              <a:tailEnd/>
            </a:ln>
            <a:effectLst>
              <a:outerShdw dist="17819" dir="2700000" algn="ctr" rotWithShape="0">
                <a:srgbClr val="3C0023"/>
              </a:outerShdw>
            </a:effectLst>
          </p:spPr>
          <p:txBody>
            <a:bodyPr wrap="none" anchor="ctr"/>
            <a:lstStyle/>
            <a:p>
              <a:pPr>
                <a:defRPr/>
              </a:pPr>
              <a:endParaRPr lang="ar-JO"/>
            </a:p>
          </p:txBody>
        </p:sp>
      </p:grpSp>
      <p:grpSp>
        <p:nvGrpSpPr>
          <p:cNvPr id="39957" name="Group 44"/>
          <p:cNvGrpSpPr>
            <a:grpSpLocks/>
          </p:cNvGrpSpPr>
          <p:nvPr/>
        </p:nvGrpSpPr>
        <p:grpSpPr bwMode="auto">
          <a:xfrm>
            <a:off x="4278313" y="5502275"/>
            <a:ext cx="495300" cy="249238"/>
            <a:chOff x="2695" y="2649"/>
            <a:chExt cx="312" cy="157"/>
          </a:xfrm>
        </p:grpSpPr>
        <p:sp>
          <p:nvSpPr>
            <p:cNvPr id="44132" name="Line 45"/>
            <p:cNvSpPr>
              <a:spLocks noChangeShapeType="1"/>
            </p:cNvSpPr>
            <p:nvPr/>
          </p:nvSpPr>
          <p:spPr bwMode="auto">
            <a:xfrm flipV="1">
              <a:off x="2695" y="2682"/>
              <a:ext cx="248" cy="126"/>
            </a:xfrm>
            <a:prstGeom prst="line">
              <a:avLst/>
            </a:prstGeom>
            <a:noFill/>
            <a:ln w="38160">
              <a:solidFill>
                <a:srgbClr val="B50069"/>
              </a:solidFill>
              <a:miter lim="800000"/>
              <a:headEnd/>
              <a:tailEnd/>
            </a:ln>
            <a:effectLst>
              <a:outerShdw dist="17819" dir="2700000" algn="ctr" rotWithShape="0">
                <a:srgbClr val="3C0023"/>
              </a:outerShdw>
            </a:effectLst>
          </p:spPr>
          <p:txBody>
            <a:bodyPr/>
            <a:lstStyle/>
            <a:p>
              <a:pPr>
                <a:defRPr/>
              </a:pPr>
              <a:endParaRPr lang="ar-JO"/>
            </a:p>
          </p:txBody>
        </p:sp>
        <p:sp>
          <p:nvSpPr>
            <p:cNvPr id="44133" name="Freeform 46"/>
            <p:cNvSpPr>
              <a:spLocks noChangeArrowheads="1"/>
            </p:cNvSpPr>
            <p:nvPr/>
          </p:nvSpPr>
          <p:spPr bwMode="auto">
            <a:xfrm>
              <a:off x="2874" y="2649"/>
              <a:ext cx="134" cy="93"/>
            </a:xfrm>
            <a:custGeom>
              <a:avLst/>
              <a:gdLst>
                <a:gd name="T0" fmla="*/ 134 w 134"/>
                <a:gd name="T1" fmla="*/ 0 h 93"/>
                <a:gd name="T2" fmla="*/ 0 w 134"/>
                <a:gd name="T3" fmla="*/ 25 h 93"/>
                <a:gd name="T4" fmla="*/ 35 w 134"/>
                <a:gd name="T5" fmla="*/ 93 h 93"/>
                <a:gd name="T6" fmla="*/ 134 w 134"/>
                <a:gd name="T7" fmla="*/ 0 h 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93">
                  <a:moveTo>
                    <a:pt x="134" y="0"/>
                  </a:moveTo>
                  <a:lnTo>
                    <a:pt x="0" y="25"/>
                  </a:lnTo>
                  <a:lnTo>
                    <a:pt x="35" y="93"/>
                  </a:lnTo>
                  <a:lnTo>
                    <a:pt x="134" y="0"/>
                  </a:lnTo>
                  <a:close/>
                </a:path>
              </a:pathLst>
            </a:custGeom>
            <a:solidFill>
              <a:srgbClr val="B50069"/>
            </a:solidFill>
            <a:ln w="38160">
              <a:solidFill>
                <a:srgbClr val="B50069"/>
              </a:solidFill>
              <a:round/>
              <a:headEnd/>
              <a:tailEnd/>
            </a:ln>
            <a:effectLst>
              <a:outerShdw dist="17819" dir="2700000" algn="ctr" rotWithShape="0">
                <a:srgbClr val="3C0023"/>
              </a:outerShdw>
            </a:effectLst>
          </p:spPr>
          <p:txBody>
            <a:bodyPr wrap="none" anchor="ctr"/>
            <a:lstStyle/>
            <a:p>
              <a:pPr>
                <a:defRPr/>
              </a:pPr>
              <a:endParaRPr lang="ar-JO"/>
            </a:p>
          </p:txBody>
        </p:sp>
      </p:grpSp>
      <p:sp>
        <p:nvSpPr>
          <p:cNvPr id="39958" name="Rectangle 47"/>
          <p:cNvSpPr>
            <a:spLocks noChangeArrowheads="1"/>
          </p:cNvSpPr>
          <p:nvPr/>
        </p:nvSpPr>
        <p:spPr bwMode="auto">
          <a:xfrm>
            <a:off x="3697288" y="334962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59" name="Rectangle 48"/>
          <p:cNvSpPr>
            <a:spLocks noChangeArrowheads="1"/>
          </p:cNvSpPr>
          <p:nvPr/>
        </p:nvSpPr>
        <p:spPr bwMode="auto">
          <a:xfrm>
            <a:off x="3959225" y="347186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9960" name="Rectangle 49"/>
          <p:cNvSpPr>
            <a:spLocks noChangeArrowheads="1"/>
          </p:cNvSpPr>
          <p:nvPr/>
        </p:nvSpPr>
        <p:spPr bwMode="auto">
          <a:xfrm>
            <a:off x="3697288" y="368458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61" name="Rectangle 50"/>
          <p:cNvSpPr>
            <a:spLocks noChangeArrowheads="1"/>
          </p:cNvSpPr>
          <p:nvPr/>
        </p:nvSpPr>
        <p:spPr bwMode="auto">
          <a:xfrm>
            <a:off x="3387725" y="334962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07" name="Rectangle 51"/>
          <p:cNvSpPr>
            <a:spLocks noChangeArrowheads="1"/>
          </p:cNvSpPr>
          <p:nvPr/>
        </p:nvSpPr>
        <p:spPr bwMode="auto">
          <a:xfrm>
            <a:off x="3486150" y="3386138"/>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B</a:t>
            </a:r>
          </a:p>
        </p:txBody>
      </p:sp>
      <p:sp>
        <p:nvSpPr>
          <p:cNvPr id="39963" name="Rectangle 52"/>
          <p:cNvSpPr>
            <a:spLocks noChangeArrowheads="1"/>
          </p:cNvSpPr>
          <p:nvPr/>
        </p:nvSpPr>
        <p:spPr bwMode="auto">
          <a:xfrm>
            <a:off x="3387725" y="368458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09" name="Rectangle 53"/>
          <p:cNvSpPr>
            <a:spLocks noChangeArrowheads="1"/>
          </p:cNvSpPr>
          <p:nvPr/>
        </p:nvSpPr>
        <p:spPr bwMode="auto">
          <a:xfrm>
            <a:off x="3495675" y="372268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9965" name="Rectangle 54"/>
          <p:cNvSpPr>
            <a:spLocks noChangeArrowheads="1"/>
          </p:cNvSpPr>
          <p:nvPr/>
        </p:nvSpPr>
        <p:spPr bwMode="auto">
          <a:xfrm>
            <a:off x="5092700" y="334486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66" name="Rectangle 55"/>
          <p:cNvSpPr>
            <a:spLocks noChangeArrowheads="1"/>
          </p:cNvSpPr>
          <p:nvPr/>
        </p:nvSpPr>
        <p:spPr bwMode="auto">
          <a:xfrm>
            <a:off x="5354638" y="346710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9967" name="Rectangle 56"/>
          <p:cNvSpPr>
            <a:spLocks noChangeArrowheads="1"/>
          </p:cNvSpPr>
          <p:nvPr/>
        </p:nvSpPr>
        <p:spPr bwMode="auto">
          <a:xfrm>
            <a:off x="5092700" y="367982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68" name="Rectangle 57"/>
          <p:cNvSpPr>
            <a:spLocks noChangeArrowheads="1"/>
          </p:cNvSpPr>
          <p:nvPr/>
        </p:nvSpPr>
        <p:spPr bwMode="auto">
          <a:xfrm>
            <a:off x="4783138" y="334486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14" name="Rectangle 58"/>
          <p:cNvSpPr>
            <a:spLocks noChangeArrowheads="1"/>
          </p:cNvSpPr>
          <p:nvPr/>
        </p:nvSpPr>
        <p:spPr bwMode="auto">
          <a:xfrm>
            <a:off x="4852988" y="3395663"/>
            <a:ext cx="196850"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D</a:t>
            </a:r>
          </a:p>
        </p:txBody>
      </p:sp>
      <p:sp>
        <p:nvSpPr>
          <p:cNvPr id="39970" name="Rectangle 59"/>
          <p:cNvSpPr>
            <a:spLocks noChangeArrowheads="1"/>
          </p:cNvSpPr>
          <p:nvPr/>
        </p:nvSpPr>
        <p:spPr bwMode="auto">
          <a:xfrm>
            <a:off x="4783138" y="36798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16" name="Rectangle 60"/>
          <p:cNvSpPr>
            <a:spLocks noChangeArrowheads="1"/>
          </p:cNvSpPr>
          <p:nvPr/>
        </p:nvSpPr>
        <p:spPr bwMode="auto">
          <a:xfrm>
            <a:off x="4876800" y="371792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9972" name="Rectangle 61"/>
          <p:cNvSpPr>
            <a:spLocks noChangeArrowheads="1"/>
          </p:cNvSpPr>
          <p:nvPr/>
        </p:nvSpPr>
        <p:spPr bwMode="auto">
          <a:xfrm>
            <a:off x="2449513" y="4587875"/>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73" name="Rectangle 62"/>
          <p:cNvSpPr>
            <a:spLocks noChangeArrowheads="1"/>
          </p:cNvSpPr>
          <p:nvPr/>
        </p:nvSpPr>
        <p:spPr bwMode="auto">
          <a:xfrm>
            <a:off x="2711450" y="4710113"/>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9974" name="Rectangle 63"/>
          <p:cNvSpPr>
            <a:spLocks noChangeArrowheads="1"/>
          </p:cNvSpPr>
          <p:nvPr/>
        </p:nvSpPr>
        <p:spPr bwMode="auto">
          <a:xfrm>
            <a:off x="2449513" y="4922838"/>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75" name="Rectangle 64"/>
          <p:cNvSpPr>
            <a:spLocks noChangeArrowheads="1"/>
          </p:cNvSpPr>
          <p:nvPr/>
        </p:nvSpPr>
        <p:spPr bwMode="auto">
          <a:xfrm>
            <a:off x="2139950" y="4587875"/>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21" name="Rectangle 65"/>
          <p:cNvSpPr>
            <a:spLocks noChangeArrowheads="1"/>
          </p:cNvSpPr>
          <p:nvPr/>
        </p:nvSpPr>
        <p:spPr bwMode="auto">
          <a:xfrm>
            <a:off x="2208213" y="4624388"/>
            <a:ext cx="198437"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A</a:t>
            </a:r>
          </a:p>
        </p:txBody>
      </p:sp>
      <p:sp>
        <p:nvSpPr>
          <p:cNvPr id="39977" name="Rectangle 66"/>
          <p:cNvSpPr>
            <a:spLocks noChangeArrowheads="1"/>
          </p:cNvSpPr>
          <p:nvPr/>
        </p:nvSpPr>
        <p:spPr bwMode="auto">
          <a:xfrm>
            <a:off x="2139950" y="4922838"/>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23" name="Rectangle 67"/>
          <p:cNvSpPr>
            <a:spLocks noChangeArrowheads="1"/>
          </p:cNvSpPr>
          <p:nvPr/>
        </p:nvSpPr>
        <p:spPr bwMode="auto">
          <a:xfrm>
            <a:off x="2247900" y="4960938"/>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39979" name="Rectangle 68"/>
          <p:cNvSpPr>
            <a:spLocks noChangeArrowheads="1"/>
          </p:cNvSpPr>
          <p:nvPr/>
        </p:nvSpPr>
        <p:spPr bwMode="auto">
          <a:xfrm>
            <a:off x="3692525" y="540226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80" name="Rectangle 69"/>
          <p:cNvSpPr>
            <a:spLocks noChangeArrowheads="1"/>
          </p:cNvSpPr>
          <p:nvPr/>
        </p:nvSpPr>
        <p:spPr bwMode="auto">
          <a:xfrm>
            <a:off x="3954463" y="552450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9981" name="Rectangle 70"/>
          <p:cNvSpPr>
            <a:spLocks noChangeArrowheads="1"/>
          </p:cNvSpPr>
          <p:nvPr/>
        </p:nvSpPr>
        <p:spPr bwMode="auto">
          <a:xfrm>
            <a:off x="3692525" y="573722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82" name="Rectangle 71"/>
          <p:cNvSpPr>
            <a:spLocks noChangeArrowheads="1"/>
          </p:cNvSpPr>
          <p:nvPr/>
        </p:nvSpPr>
        <p:spPr bwMode="auto">
          <a:xfrm>
            <a:off x="3382963" y="540226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28" name="Rectangle 72"/>
          <p:cNvSpPr>
            <a:spLocks noChangeArrowheads="1"/>
          </p:cNvSpPr>
          <p:nvPr/>
        </p:nvSpPr>
        <p:spPr bwMode="auto">
          <a:xfrm>
            <a:off x="3467100" y="5438775"/>
            <a:ext cx="1809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C</a:t>
            </a:r>
          </a:p>
        </p:txBody>
      </p:sp>
      <p:sp>
        <p:nvSpPr>
          <p:cNvPr id="39984" name="Rectangle 73"/>
          <p:cNvSpPr>
            <a:spLocks noChangeArrowheads="1"/>
          </p:cNvSpPr>
          <p:nvPr/>
        </p:nvSpPr>
        <p:spPr bwMode="auto">
          <a:xfrm>
            <a:off x="3382963" y="573722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30" name="Rectangle 74"/>
          <p:cNvSpPr>
            <a:spLocks noChangeArrowheads="1"/>
          </p:cNvSpPr>
          <p:nvPr/>
        </p:nvSpPr>
        <p:spPr bwMode="auto">
          <a:xfrm>
            <a:off x="3476625" y="577532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39986" name="Rectangle 75"/>
          <p:cNvSpPr>
            <a:spLocks noChangeArrowheads="1"/>
          </p:cNvSpPr>
          <p:nvPr/>
        </p:nvSpPr>
        <p:spPr bwMode="auto">
          <a:xfrm>
            <a:off x="6507163" y="3744913"/>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87" name="Rectangle 76"/>
          <p:cNvSpPr>
            <a:spLocks noChangeArrowheads="1"/>
          </p:cNvSpPr>
          <p:nvPr/>
        </p:nvSpPr>
        <p:spPr bwMode="auto">
          <a:xfrm>
            <a:off x="6769100" y="3867150"/>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9988" name="Rectangle 77"/>
          <p:cNvSpPr>
            <a:spLocks noChangeArrowheads="1"/>
          </p:cNvSpPr>
          <p:nvPr/>
        </p:nvSpPr>
        <p:spPr bwMode="auto">
          <a:xfrm>
            <a:off x="6507163" y="4079875"/>
            <a:ext cx="574675" cy="322263"/>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89" name="Rectangle 78"/>
          <p:cNvSpPr>
            <a:spLocks noChangeArrowheads="1"/>
          </p:cNvSpPr>
          <p:nvPr/>
        </p:nvSpPr>
        <p:spPr bwMode="auto">
          <a:xfrm>
            <a:off x="6197600" y="3744913"/>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35" name="Rectangle 79"/>
          <p:cNvSpPr>
            <a:spLocks noChangeArrowheads="1"/>
          </p:cNvSpPr>
          <p:nvPr/>
        </p:nvSpPr>
        <p:spPr bwMode="auto">
          <a:xfrm>
            <a:off x="6267450" y="3781425"/>
            <a:ext cx="1936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G</a:t>
            </a:r>
          </a:p>
        </p:txBody>
      </p:sp>
      <p:sp>
        <p:nvSpPr>
          <p:cNvPr id="39991" name="Rectangle 80"/>
          <p:cNvSpPr>
            <a:spLocks noChangeArrowheads="1"/>
          </p:cNvSpPr>
          <p:nvPr/>
        </p:nvSpPr>
        <p:spPr bwMode="auto">
          <a:xfrm>
            <a:off x="6197600" y="4079875"/>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37" name="Rectangle 81"/>
          <p:cNvSpPr>
            <a:spLocks noChangeArrowheads="1"/>
          </p:cNvSpPr>
          <p:nvPr/>
        </p:nvSpPr>
        <p:spPr bwMode="auto">
          <a:xfrm>
            <a:off x="6291263" y="4117975"/>
            <a:ext cx="115887"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6</a:t>
            </a:r>
          </a:p>
        </p:txBody>
      </p:sp>
      <p:sp>
        <p:nvSpPr>
          <p:cNvPr id="39993" name="Rectangle 82"/>
          <p:cNvSpPr>
            <a:spLocks noChangeArrowheads="1"/>
          </p:cNvSpPr>
          <p:nvPr/>
        </p:nvSpPr>
        <p:spPr bwMode="auto">
          <a:xfrm>
            <a:off x="5092700" y="41592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94" name="Rectangle 83"/>
          <p:cNvSpPr>
            <a:spLocks noChangeArrowheads="1"/>
          </p:cNvSpPr>
          <p:nvPr/>
        </p:nvSpPr>
        <p:spPr bwMode="auto">
          <a:xfrm>
            <a:off x="5354638" y="42814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39995" name="Rectangle 84"/>
          <p:cNvSpPr>
            <a:spLocks noChangeArrowheads="1"/>
          </p:cNvSpPr>
          <p:nvPr/>
        </p:nvSpPr>
        <p:spPr bwMode="auto">
          <a:xfrm>
            <a:off x="5092700" y="44942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39996" name="Rectangle 85"/>
          <p:cNvSpPr>
            <a:spLocks noChangeArrowheads="1"/>
          </p:cNvSpPr>
          <p:nvPr/>
        </p:nvSpPr>
        <p:spPr bwMode="auto">
          <a:xfrm>
            <a:off x="4783138" y="41592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42" name="Rectangle 86"/>
          <p:cNvSpPr>
            <a:spLocks noChangeArrowheads="1"/>
          </p:cNvSpPr>
          <p:nvPr/>
        </p:nvSpPr>
        <p:spPr bwMode="auto">
          <a:xfrm>
            <a:off x="4881563" y="4210050"/>
            <a:ext cx="1428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F</a:t>
            </a:r>
          </a:p>
        </p:txBody>
      </p:sp>
      <p:sp>
        <p:nvSpPr>
          <p:cNvPr id="39998" name="Rectangle 87"/>
          <p:cNvSpPr>
            <a:spLocks noChangeArrowheads="1"/>
          </p:cNvSpPr>
          <p:nvPr/>
        </p:nvSpPr>
        <p:spPr bwMode="auto">
          <a:xfrm>
            <a:off x="4783138" y="44942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44" name="Rectangle 88"/>
          <p:cNvSpPr>
            <a:spLocks noChangeArrowheads="1"/>
          </p:cNvSpPr>
          <p:nvPr/>
        </p:nvSpPr>
        <p:spPr bwMode="auto">
          <a:xfrm>
            <a:off x="4876800" y="453231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3</a:t>
            </a:r>
          </a:p>
        </p:txBody>
      </p:sp>
      <p:sp>
        <p:nvSpPr>
          <p:cNvPr id="40000" name="Rectangle 89"/>
          <p:cNvSpPr>
            <a:spLocks noChangeArrowheads="1"/>
          </p:cNvSpPr>
          <p:nvPr/>
        </p:nvSpPr>
        <p:spPr bwMode="auto">
          <a:xfrm>
            <a:off x="6507163" y="54165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01" name="Rectangle 90"/>
          <p:cNvSpPr>
            <a:spLocks noChangeArrowheads="1"/>
          </p:cNvSpPr>
          <p:nvPr/>
        </p:nvSpPr>
        <p:spPr bwMode="auto">
          <a:xfrm>
            <a:off x="6769100" y="55387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40002" name="Rectangle 91"/>
          <p:cNvSpPr>
            <a:spLocks noChangeArrowheads="1"/>
          </p:cNvSpPr>
          <p:nvPr/>
        </p:nvSpPr>
        <p:spPr bwMode="auto">
          <a:xfrm>
            <a:off x="6507163" y="57515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03" name="Rectangle 92"/>
          <p:cNvSpPr>
            <a:spLocks noChangeArrowheads="1"/>
          </p:cNvSpPr>
          <p:nvPr/>
        </p:nvSpPr>
        <p:spPr bwMode="auto">
          <a:xfrm>
            <a:off x="6197600" y="54165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49" name="Rectangle 93"/>
          <p:cNvSpPr>
            <a:spLocks noChangeArrowheads="1"/>
          </p:cNvSpPr>
          <p:nvPr/>
        </p:nvSpPr>
        <p:spPr bwMode="auto">
          <a:xfrm>
            <a:off x="6253163" y="5438775"/>
            <a:ext cx="21272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H</a:t>
            </a:r>
          </a:p>
        </p:txBody>
      </p:sp>
      <p:sp>
        <p:nvSpPr>
          <p:cNvPr id="40005" name="Rectangle 94"/>
          <p:cNvSpPr>
            <a:spLocks noChangeArrowheads="1"/>
          </p:cNvSpPr>
          <p:nvPr/>
        </p:nvSpPr>
        <p:spPr bwMode="auto">
          <a:xfrm>
            <a:off x="6197600" y="5753100"/>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51" name="Rectangle 95"/>
          <p:cNvSpPr>
            <a:spLocks noChangeArrowheads="1"/>
          </p:cNvSpPr>
          <p:nvPr/>
        </p:nvSpPr>
        <p:spPr bwMode="auto">
          <a:xfrm>
            <a:off x="6305550" y="5789613"/>
            <a:ext cx="115888" cy="274637"/>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2</a:t>
            </a:r>
          </a:p>
        </p:txBody>
      </p:sp>
      <p:sp>
        <p:nvSpPr>
          <p:cNvPr id="40007" name="Rectangle 96"/>
          <p:cNvSpPr>
            <a:spLocks noChangeArrowheads="1"/>
          </p:cNvSpPr>
          <p:nvPr/>
        </p:nvSpPr>
        <p:spPr bwMode="auto">
          <a:xfrm>
            <a:off x="5092700" y="4959350"/>
            <a:ext cx="574675" cy="336550"/>
          </a:xfrm>
          <a:prstGeom prst="rect">
            <a:avLst/>
          </a:prstGeom>
          <a:gradFill rotWithShape="0">
            <a:gsLst>
              <a:gs pos="0">
                <a:srgbClr val="002F46"/>
              </a:gs>
              <a:gs pos="50000">
                <a:srgbClr val="006699"/>
              </a:gs>
              <a:gs pos="100000">
                <a:srgbClr val="002F46"/>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08" name="Rectangle 97"/>
          <p:cNvSpPr>
            <a:spLocks noChangeArrowheads="1"/>
          </p:cNvSpPr>
          <p:nvPr/>
        </p:nvSpPr>
        <p:spPr bwMode="auto">
          <a:xfrm>
            <a:off x="5354638" y="5081588"/>
            <a:ext cx="5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FFFFFF"/>
                </a:solidFill>
                <a:latin typeface="Book Antiqua" panose="02040602050305030304" pitchFamily="18" charset="0"/>
              </a:rPr>
              <a:t> </a:t>
            </a:r>
          </a:p>
        </p:txBody>
      </p:sp>
      <p:sp>
        <p:nvSpPr>
          <p:cNvPr id="40009" name="Rectangle 98"/>
          <p:cNvSpPr>
            <a:spLocks noChangeArrowheads="1"/>
          </p:cNvSpPr>
          <p:nvPr/>
        </p:nvSpPr>
        <p:spPr bwMode="auto">
          <a:xfrm>
            <a:off x="5092700" y="5294313"/>
            <a:ext cx="574675" cy="322262"/>
          </a:xfrm>
          <a:prstGeom prst="rect">
            <a:avLst/>
          </a:prstGeom>
          <a:gradFill rotWithShape="0">
            <a:gsLst>
              <a:gs pos="0">
                <a:srgbClr val="46172F"/>
              </a:gs>
              <a:gs pos="50000">
                <a:srgbClr val="993366"/>
              </a:gs>
              <a:gs pos="100000">
                <a:srgbClr val="46172F"/>
              </a:gs>
            </a:gsLst>
            <a:lin ang="5400000" scaled="1"/>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10" name="Rectangle 99"/>
          <p:cNvSpPr>
            <a:spLocks noChangeArrowheads="1"/>
          </p:cNvSpPr>
          <p:nvPr/>
        </p:nvSpPr>
        <p:spPr bwMode="auto">
          <a:xfrm>
            <a:off x="4783138" y="4959350"/>
            <a:ext cx="311150" cy="336550"/>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56" name="Rectangle 100"/>
          <p:cNvSpPr>
            <a:spLocks noChangeArrowheads="1"/>
          </p:cNvSpPr>
          <p:nvPr/>
        </p:nvSpPr>
        <p:spPr bwMode="auto">
          <a:xfrm>
            <a:off x="4867275" y="4995863"/>
            <a:ext cx="155575" cy="304800"/>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000">
                <a:solidFill>
                  <a:srgbClr val="FFFFFF"/>
                </a:solidFill>
                <a:effectLst>
                  <a:outerShdw blurRad="38100" dist="38100" dir="2700000" algn="tl">
                    <a:srgbClr val="000000"/>
                  </a:outerShdw>
                </a:effectLst>
                <a:latin typeface="Book Antiqua" pitchFamily="16" charset="0"/>
                <a:cs typeface="+mn-cs"/>
              </a:rPr>
              <a:t>E</a:t>
            </a:r>
          </a:p>
        </p:txBody>
      </p:sp>
      <p:sp>
        <p:nvSpPr>
          <p:cNvPr id="40012" name="Rectangle 101"/>
          <p:cNvSpPr>
            <a:spLocks noChangeArrowheads="1"/>
          </p:cNvSpPr>
          <p:nvPr/>
        </p:nvSpPr>
        <p:spPr bwMode="auto">
          <a:xfrm>
            <a:off x="4783138" y="5294313"/>
            <a:ext cx="311150" cy="320675"/>
          </a:xfrm>
          <a:prstGeom prst="rect">
            <a:avLst/>
          </a:prstGeom>
          <a:gradFill rotWithShape="0">
            <a:gsLst>
              <a:gs pos="0">
                <a:srgbClr val="919191"/>
              </a:gs>
              <a:gs pos="100000">
                <a:srgbClr val="424242"/>
              </a:gs>
            </a:gsLst>
            <a:path path="shape">
              <a:fillToRect l="50000" t="50000" r="50000" b="50000"/>
            </a:path>
          </a:gradFill>
          <a:ln w="14400">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558" name="Rectangle 102"/>
          <p:cNvSpPr>
            <a:spLocks noChangeArrowheads="1"/>
          </p:cNvSpPr>
          <p:nvPr/>
        </p:nvSpPr>
        <p:spPr bwMode="auto">
          <a:xfrm>
            <a:off x="4876800" y="5318125"/>
            <a:ext cx="115888" cy="274638"/>
          </a:xfrm>
          <a:prstGeom prst="rect">
            <a:avLst/>
          </a:prstGeom>
          <a:noFill/>
          <a:ln w="9525">
            <a:noFill/>
            <a:round/>
            <a:headEnd/>
            <a:tailEnd/>
          </a:ln>
          <a:effectLst/>
        </p:spPr>
        <p:txBody>
          <a:bodyPr wrap="none" lIns="0" tIns="0" rIns="0" bIns="0">
            <a:spAutoFit/>
          </a:bodyPr>
          <a:lstStyle/>
          <a:p>
            <a:pPr fontAlgn="auto">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solidFill>
                  <a:srgbClr val="FFFFFF"/>
                </a:solidFill>
                <a:effectLst>
                  <a:outerShdw blurRad="38100" dist="38100" dir="2700000" algn="tl">
                    <a:srgbClr val="000000"/>
                  </a:outerShdw>
                </a:effectLst>
                <a:latin typeface="Book Antiqua" pitchFamily="16" charset="0"/>
                <a:cs typeface="+mn-cs"/>
              </a:rPr>
              <a:t>7</a:t>
            </a:r>
          </a:p>
        </p:txBody>
      </p:sp>
      <p:sp>
        <p:nvSpPr>
          <p:cNvPr id="19559" name="Rectangle 103"/>
          <p:cNvSpPr>
            <a:spLocks noChangeArrowheads="1"/>
          </p:cNvSpPr>
          <p:nvPr/>
        </p:nvSpPr>
        <p:spPr bwMode="auto">
          <a:xfrm>
            <a:off x="2449513" y="4625975"/>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9560" name="Rectangle 104"/>
          <p:cNvSpPr>
            <a:spLocks noChangeArrowheads="1"/>
          </p:cNvSpPr>
          <p:nvPr/>
        </p:nvSpPr>
        <p:spPr bwMode="auto">
          <a:xfrm>
            <a:off x="3678238" y="3368675"/>
            <a:ext cx="6127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3  6</a:t>
            </a:r>
          </a:p>
        </p:txBody>
      </p:sp>
      <p:sp>
        <p:nvSpPr>
          <p:cNvPr id="19561" name="Rectangle 105"/>
          <p:cNvSpPr>
            <a:spLocks noChangeArrowheads="1"/>
          </p:cNvSpPr>
          <p:nvPr/>
        </p:nvSpPr>
        <p:spPr bwMode="auto">
          <a:xfrm>
            <a:off x="5016500" y="3363913"/>
            <a:ext cx="68897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9562" name="Rectangle 106"/>
          <p:cNvSpPr>
            <a:spLocks noChangeArrowheads="1"/>
          </p:cNvSpPr>
          <p:nvPr/>
        </p:nvSpPr>
        <p:spPr bwMode="auto">
          <a:xfrm>
            <a:off x="3635375" y="5421313"/>
            <a:ext cx="6699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9563" name="Rectangle 107"/>
          <p:cNvSpPr>
            <a:spLocks noChangeArrowheads="1"/>
          </p:cNvSpPr>
          <p:nvPr/>
        </p:nvSpPr>
        <p:spPr bwMode="auto">
          <a:xfrm>
            <a:off x="6469063" y="3783013"/>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9564" name="Rectangle 108"/>
          <p:cNvSpPr>
            <a:spLocks noChangeArrowheads="1"/>
          </p:cNvSpPr>
          <p:nvPr/>
        </p:nvSpPr>
        <p:spPr bwMode="auto">
          <a:xfrm>
            <a:off x="5016500" y="4197350"/>
            <a:ext cx="708025"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9565" name="Rectangle 109"/>
          <p:cNvSpPr>
            <a:spLocks noChangeArrowheads="1"/>
          </p:cNvSpPr>
          <p:nvPr/>
        </p:nvSpPr>
        <p:spPr bwMode="auto">
          <a:xfrm>
            <a:off x="6488113" y="5454650"/>
            <a:ext cx="660400" cy="33655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5   7</a:t>
            </a:r>
          </a:p>
        </p:txBody>
      </p:sp>
      <p:sp>
        <p:nvSpPr>
          <p:cNvPr id="19566" name="Rectangle 110"/>
          <p:cNvSpPr>
            <a:spLocks noChangeArrowheads="1"/>
          </p:cNvSpPr>
          <p:nvPr/>
        </p:nvSpPr>
        <p:spPr bwMode="auto">
          <a:xfrm>
            <a:off x="5016500" y="4997450"/>
            <a:ext cx="708025" cy="355600"/>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19567" name="Rectangle 111"/>
          <p:cNvSpPr>
            <a:spLocks noChangeArrowheads="1"/>
          </p:cNvSpPr>
          <p:nvPr/>
        </p:nvSpPr>
        <p:spPr bwMode="auto">
          <a:xfrm>
            <a:off x="3678238" y="3703638"/>
            <a:ext cx="61277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6  9</a:t>
            </a:r>
          </a:p>
        </p:txBody>
      </p:sp>
      <p:sp>
        <p:nvSpPr>
          <p:cNvPr id="19568" name="Rectangle 112"/>
          <p:cNvSpPr>
            <a:spLocks noChangeArrowheads="1"/>
          </p:cNvSpPr>
          <p:nvPr/>
        </p:nvSpPr>
        <p:spPr bwMode="auto">
          <a:xfrm>
            <a:off x="5016500" y="3698875"/>
            <a:ext cx="68897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9  12</a:t>
            </a:r>
          </a:p>
        </p:txBody>
      </p:sp>
      <p:sp>
        <p:nvSpPr>
          <p:cNvPr id="19569" name="Rectangle 113"/>
          <p:cNvSpPr>
            <a:spLocks noChangeArrowheads="1"/>
          </p:cNvSpPr>
          <p:nvPr/>
        </p:nvSpPr>
        <p:spPr bwMode="auto">
          <a:xfrm>
            <a:off x="2449513" y="4941888"/>
            <a:ext cx="612775"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0  3</a:t>
            </a:r>
          </a:p>
        </p:txBody>
      </p:sp>
      <p:sp>
        <p:nvSpPr>
          <p:cNvPr id="19570" name="Rectangle 114"/>
          <p:cNvSpPr>
            <a:spLocks noChangeArrowheads="1"/>
          </p:cNvSpPr>
          <p:nvPr/>
        </p:nvSpPr>
        <p:spPr bwMode="auto">
          <a:xfrm>
            <a:off x="3635375" y="5756275"/>
            <a:ext cx="669925"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3  5</a:t>
            </a:r>
          </a:p>
        </p:txBody>
      </p:sp>
      <p:sp>
        <p:nvSpPr>
          <p:cNvPr id="19571" name="Rectangle 115"/>
          <p:cNvSpPr>
            <a:spLocks noChangeArrowheads="1"/>
          </p:cNvSpPr>
          <p:nvPr/>
        </p:nvSpPr>
        <p:spPr bwMode="auto">
          <a:xfrm>
            <a:off x="6469063" y="4117975"/>
            <a:ext cx="660400" cy="322263"/>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12 18</a:t>
            </a:r>
          </a:p>
        </p:txBody>
      </p:sp>
      <p:sp>
        <p:nvSpPr>
          <p:cNvPr id="19572" name="Rectangle 116"/>
          <p:cNvSpPr>
            <a:spLocks noChangeArrowheads="1"/>
          </p:cNvSpPr>
          <p:nvPr/>
        </p:nvSpPr>
        <p:spPr bwMode="auto">
          <a:xfrm>
            <a:off x="5035550" y="4513263"/>
            <a:ext cx="708025" cy="34131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15 18</a:t>
            </a:r>
          </a:p>
        </p:txBody>
      </p:sp>
      <p:sp>
        <p:nvSpPr>
          <p:cNvPr id="19573" name="Rectangle 117"/>
          <p:cNvSpPr>
            <a:spLocks noChangeArrowheads="1"/>
          </p:cNvSpPr>
          <p:nvPr/>
        </p:nvSpPr>
        <p:spPr bwMode="auto">
          <a:xfrm>
            <a:off x="6469063" y="5789613"/>
            <a:ext cx="660400" cy="32226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16 18</a:t>
            </a:r>
          </a:p>
        </p:txBody>
      </p:sp>
      <p:sp>
        <p:nvSpPr>
          <p:cNvPr id="19574" name="Rectangle 118"/>
          <p:cNvSpPr>
            <a:spLocks noChangeArrowheads="1"/>
          </p:cNvSpPr>
          <p:nvPr/>
        </p:nvSpPr>
        <p:spPr bwMode="auto">
          <a:xfrm>
            <a:off x="5016500" y="5332413"/>
            <a:ext cx="708025" cy="341312"/>
          </a:xfrm>
          <a:prstGeom prst="rect">
            <a:avLst/>
          </a:prstGeom>
          <a:noFill/>
          <a:ln w="9525">
            <a:noFill/>
            <a:round/>
            <a:headEnd/>
            <a:tailEnd/>
          </a:ln>
          <a:effectLst/>
        </p:spPr>
        <p:txBody>
          <a:bodyPr lIns="90000" tIns="46800" rIns="90000" bIns="46800"/>
          <a:lstStyle/>
          <a:p>
            <a:pPr algn="ctr" fontAlgn="auto">
              <a:lnSpc>
                <a:spcPct val="90000"/>
              </a:lnSpc>
              <a:spcBef>
                <a:spcPts val="0"/>
              </a:spcBef>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FFFFFF"/>
                </a:solidFill>
                <a:effectLst>
                  <a:outerShdw blurRad="38100" dist="38100" dir="2700000" algn="tl">
                    <a:srgbClr val="000000"/>
                  </a:outerShdw>
                </a:effectLst>
                <a:latin typeface="Book Antiqua" pitchFamily="16" charset="0"/>
                <a:cs typeface="+mn-cs"/>
              </a:rPr>
              <a:t>5  12</a:t>
            </a:r>
          </a:p>
        </p:txBody>
      </p:sp>
      <p:sp>
        <p:nvSpPr>
          <p:cNvPr id="40030" name="Rectangle 119"/>
          <p:cNvSpPr>
            <a:spLocks noChangeArrowheads="1"/>
          </p:cNvSpPr>
          <p:nvPr/>
        </p:nvSpPr>
        <p:spPr bwMode="auto">
          <a:xfrm>
            <a:off x="723900" y="4611688"/>
            <a:ext cx="895350" cy="628650"/>
          </a:xfrm>
          <a:prstGeom prst="rect">
            <a:avLst/>
          </a:prstGeom>
          <a:noFill/>
          <a:ln w="38160">
            <a:solidFill>
              <a:srgbClr val="B500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31" name="Rectangle 120"/>
          <p:cNvSpPr>
            <a:spLocks noChangeArrowheads="1"/>
          </p:cNvSpPr>
          <p:nvPr/>
        </p:nvSpPr>
        <p:spPr bwMode="auto">
          <a:xfrm>
            <a:off x="2133600" y="4592638"/>
            <a:ext cx="895350" cy="657225"/>
          </a:xfrm>
          <a:prstGeom prst="rect">
            <a:avLst/>
          </a:prstGeom>
          <a:noFill/>
          <a:ln w="38160">
            <a:solidFill>
              <a:srgbClr val="B500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32" name="Rectangle 121"/>
          <p:cNvSpPr>
            <a:spLocks noChangeArrowheads="1"/>
          </p:cNvSpPr>
          <p:nvPr/>
        </p:nvSpPr>
        <p:spPr bwMode="auto">
          <a:xfrm>
            <a:off x="4781550" y="4954588"/>
            <a:ext cx="895350" cy="666750"/>
          </a:xfrm>
          <a:prstGeom prst="rect">
            <a:avLst/>
          </a:prstGeom>
          <a:noFill/>
          <a:ln w="38160">
            <a:solidFill>
              <a:srgbClr val="B500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33" name="Rectangle 122"/>
          <p:cNvSpPr>
            <a:spLocks noChangeArrowheads="1"/>
          </p:cNvSpPr>
          <p:nvPr/>
        </p:nvSpPr>
        <p:spPr bwMode="auto">
          <a:xfrm>
            <a:off x="6191250" y="3735388"/>
            <a:ext cx="895350" cy="666750"/>
          </a:xfrm>
          <a:prstGeom prst="rect">
            <a:avLst/>
          </a:prstGeom>
          <a:noFill/>
          <a:ln w="38160">
            <a:solidFill>
              <a:srgbClr val="B500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34" name="Rectangle 123"/>
          <p:cNvSpPr>
            <a:spLocks noChangeArrowheads="1"/>
          </p:cNvSpPr>
          <p:nvPr/>
        </p:nvSpPr>
        <p:spPr bwMode="auto">
          <a:xfrm>
            <a:off x="7600950" y="4649788"/>
            <a:ext cx="1028700" cy="654050"/>
          </a:xfrm>
          <a:prstGeom prst="rect">
            <a:avLst/>
          </a:prstGeom>
          <a:noFill/>
          <a:ln w="38160">
            <a:solidFill>
              <a:srgbClr val="B500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40035" name="Rectangle 124"/>
          <p:cNvSpPr>
            <a:spLocks noChangeArrowheads="1"/>
          </p:cNvSpPr>
          <p:nvPr/>
        </p:nvSpPr>
        <p:spPr bwMode="auto">
          <a:xfrm>
            <a:off x="3390900" y="5392738"/>
            <a:ext cx="876300" cy="666750"/>
          </a:xfrm>
          <a:prstGeom prst="rect">
            <a:avLst/>
          </a:prstGeom>
          <a:noFill/>
          <a:ln w="38160">
            <a:solidFill>
              <a:srgbClr val="B5006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Tree>
  </p:cSld>
  <p:clrMapOvr>
    <a:masterClrMapping/>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304800" y="1371600"/>
            <a:ext cx="8534400" cy="5029200"/>
          </a:xfrm>
        </p:spPr>
        <p:txBody>
          <a:bodyPr/>
          <a:lstStyle/>
          <a:p>
            <a:r>
              <a:rPr lang="en-US" altLang="en-US" b="1" smtClean="0"/>
              <a:t>Free slack </a:t>
            </a:r>
            <a:r>
              <a:rPr lang="en-US" altLang="en-US" smtClean="0"/>
              <a:t>or</a:t>
            </a:r>
            <a:r>
              <a:rPr lang="en-US" altLang="en-US" b="1" smtClean="0"/>
              <a:t> free float</a:t>
            </a:r>
            <a:r>
              <a:rPr lang="en-US" altLang="en-US" smtClean="0"/>
              <a:t> is the amount of time an activity can be delayed without delaying the early start of any immediately following activities</a:t>
            </a:r>
          </a:p>
          <a:p>
            <a:r>
              <a:rPr lang="en-US" altLang="en-US" b="1" smtClean="0"/>
              <a:t>Total slack </a:t>
            </a:r>
            <a:r>
              <a:rPr lang="en-US" altLang="en-US" smtClean="0"/>
              <a:t>or</a:t>
            </a:r>
            <a:r>
              <a:rPr lang="en-US" altLang="en-US" b="1" smtClean="0"/>
              <a:t> total float</a:t>
            </a:r>
            <a:r>
              <a:rPr lang="en-US" altLang="en-US" smtClean="0"/>
              <a:t> is the amount of time an activity may be delayed from its early start without delaying the planned project finish date</a:t>
            </a:r>
          </a:p>
          <a:p>
            <a:r>
              <a:rPr lang="en-US" altLang="en-US" smtClean="0"/>
              <a:t>A </a:t>
            </a:r>
            <a:r>
              <a:rPr lang="en-US" altLang="en-US" b="1" smtClean="0"/>
              <a:t>forward pass</a:t>
            </a:r>
            <a:r>
              <a:rPr lang="en-US" altLang="en-US" smtClean="0"/>
              <a:t> through the network diagram determines the early start and finish dates</a:t>
            </a:r>
          </a:p>
          <a:p>
            <a:r>
              <a:rPr lang="en-US" altLang="en-US" smtClean="0"/>
              <a:t>A </a:t>
            </a:r>
            <a:r>
              <a:rPr lang="en-US" altLang="en-US" b="1" smtClean="0"/>
              <a:t>backward pass</a:t>
            </a:r>
            <a:r>
              <a:rPr lang="en-US" altLang="en-US" smtClean="0"/>
              <a:t> determines the late start and finish dates</a:t>
            </a:r>
          </a:p>
        </p:txBody>
      </p:sp>
      <p:sp>
        <p:nvSpPr>
          <p:cNvPr id="45058" name="Rectangle 2"/>
          <p:cNvSpPr>
            <a:spLocks noGrp="1" noChangeArrowheads="1"/>
          </p:cNvSpPr>
          <p:nvPr>
            <p:ph type="title"/>
          </p:nvPr>
        </p:nvSpPr>
        <p:spPr>
          <a:xfrm>
            <a:off x="457200" y="152400"/>
            <a:ext cx="8229600" cy="1143000"/>
          </a:xfrm>
        </p:spPr>
        <p:txBody>
          <a:bodyPr>
            <a:normAutofit fontScale="90000"/>
          </a:bodyPr>
          <a:lstStyle/>
          <a:p>
            <a:pPr>
              <a:defRPr/>
            </a:pPr>
            <a:r>
              <a:rPr lang="en-US" dirty="0" smtClean="0"/>
              <a:t>Using Critical Path Analysis to Make Schedule Trade-offs</a:t>
            </a:r>
          </a:p>
        </p:txBody>
      </p:sp>
      <p:sp>
        <p:nvSpPr>
          <p:cNvPr id="6" name="Slide Number Placeholder 5"/>
          <p:cNvSpPr>
            <a:spLocks noGrp="1"/>
          </p:cNvSpPr>
          <p:nvPr>
            <p:ph type="sldNum" sz="quarter" idx="12"/>
          </p:nvPr>
        </p:nvSpPr>
        <p:spPr>
          <a:xfrm>
            <a:off x="3124200" y="6148388"/>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50ED13B1-91D5-49A3-A5FF-A34086980787}" type="slidenum">
              <a:rPr lang="en-US" altLang="en-US">
                <a:solidFill>
                  <a:srgbClr val="7F7F7F"/>
                </a:solidFill>
                <a:latin typeface="Rage Italic" panose="03070502040507070304" pitchFamily="66" charset="0"/>
              </a:rPr>
              <a:pPr algn="ctr" eaLnBrk="1" hangingPunct="1"/>
              <a:t>34</a:t>
            </a:fld>
            <a:endParaRPr lang="en-US" altLang="en-US">
              <a:solidFill>
                <a:srgbClr val="7F7F7F"/>
              </a:solidFill>
              <a:latin typeface="Rage Italic" panose="03070502040507070304" pitchFamily="66" charset="0"/>
            </a:endParaRPr>
          </a:p>
        </p:txBody>
      </p:sp>
    </p:spTree>
    <p:extLst>
      <p:ext uri="{BB962C8B-B14F-4D97-AF65-F5344CB8AC3E}">
        <p14:creationId xmlns:p14="http://schemas.microsoft.com/office/powerpoint/2010/main" val="3898348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z="3600" smtClean="0"/>
              <a:t>Figure 6-9. Calculating Early and Late Start and Finish Dates</a:t>
            </a:r>
          </a:p>
        </p:txBody>
      </p:sp>
      <p:sp>
        <p:nvSpPr>
          <p:cNvPr id="6" name="Slide Number Placeholder 5"/>
          <p:cNvSpPr>
            <a:spLocks noGrp="1"/>
          </p:cNvSpPr>
          <p:nvPr>
            <p:ph type="sldNum" sz="quarter" idx="12"/>
          </p:nvPr>
        </p:nvSpPr>
        <p:spPr>
          <a:xfrm>
            <a:off x="3124200" y="6148388"/>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73768FD-9705-4A39-9093-573A419D6AC2}" type="slidenum">
              <a:rPr lang="en-US" altLang="en-US">
                <a:solidFill>
                  <a:srgbClr val="7F7F7F"/>
                </a:solidFill>
                <a:latin typeface="Rage Italic" panose="03070502040507070304" pitchFamily="66" charset="0"/>
              </a:rPr>
              <a:pPr algn="ctr" eaLnBrk="1" hangingPunct="1"/>
              <a:t>35</a:t>
            </a:fld>
            <a:endParaRPr lang="en-US" altLang="en-US">
              <a:solidFill>
                <a:srgbClr val="7F7F7F"/>
              </a:solidFill>
              <a:latin typeface="Rage Italic" panose="03070502040507070304" pitchFamily="66" charset="0"/>
            </a:endParaRPr>
          </a:p>
        </p:txBody>
      </p:sp>
      <p:pic>
        <p:nvPicPr>
          <p:cNvPr id="4198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628800"/>
            <a:ext cx="73152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a:defRPr/>
            </a:pPr>
            <a:r>
              <a:rPr lang="en-US" dirty="0" smtClean="0"/>
              <a:t>Table 6-1. Free and Total Float or Slack for Project X</a:t>
            </a:r>
          </a:p>
        </p:txBody>
      </p:sp>
      <p:sp>
        <p:nvSpPr>
          <p:cNvPr id="6" name="Slide Number Placeholder 5"/>
          <p:cNvSpPr>
            <a:spLocks noGrp="1"/>
          </p:cNvSpPr>
          <p:nvPr>
            <p:ph type="sldNum" sz="quarter" idx="12"/>
          </p:nvPr>
        </p:nvSpPr>
        <p:spPr>
          <a:xfrm>
            <a:off x="3124200" y="6148388"/>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59BEAF02-289E-4E0B-BF7D-5CC09387A7B4}" type="slidenum">
              <a:rPr lang="en-US" altLang="en-US">
                <a:solidFill>
                  <a:srgbClr val="7F7F7F"/>
                </a:solidFill>
                <a:latin typeface="Rage Italic" panose="03070502040507070304" pitchFamily="66" charset="0"/>
              </a:rPr>
              <a:pPr algn="ctr" eaLnBrk="1" hangingPunct="1"/>
              <a:t>36</a:t>
            </a:fld>
            <a:endParaRPr lang="en-US" altLang="en-US">
              <a:solidFill>
                <a:srgbClr val="7F7F7F"/>
              </a:solidFill>
              <a:latin typeface="Rage Italic" panose="03070502040507070304" pitchFamily="66" charset="0"/>
            </a:endParaRPr>
          </a:p>
        </p:txBody>
      </p:sp>
      <p:pic>
        <p:nvPicPr>
          <p:cNvPr id="43012" name="Picture 6"/>
          <p:cNvPicPr>
            <a:picLocks noChangeAspect="1" noChangeArrowheads="1"/>
          </p:cNvPicPr>
          <p:nvPr/>
        </p:nvPicPr>
        <p:blipFill>
          <a:blip r:embed="rId2">
            <a:extLst>
              <a:ext uri="{28A0092B-C50C-407E-A947-70E740481C1C}">
                <a14:useLocalDpi xmlns:a14="http://schemas.microsoft.com/office/drawing/2010/main" val="0"/>
              </a:ext>
            </a:extLst>
          </a:blip>
          <a:srcRect l="23125" t="27000" r="16875" b="17000"/>
          <a:stretch>
            <a:fillRect/>
          </a:stretch>
        </p:blipFill>
        <p:spPr bwMode="auto">
          <a:xfrm>
            <a:off x="647700" y="1784889"/>
            <a:ext cx="78486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r>
              <a:rPr lang="en-GB" altLang="en-US" smtClean="0"/>
              <a:t>An activity</a:t>
            </a:r>
          </a:p>
          <a:p>
            <a:pPr lvl="1"/>
            <a:r>
              <a:rPr lang="en-GB" altLang="en-US" smtClean="0"/>
              <a:t>Must have clearly defined start and end-points</a:t>
            </a:r>
          </a:p>
          <a:p>
            <a:pPr lvl="1"/>
            <a:r>
              <a:rPr lang="en-GB" altLang="en-US" smtClean="0"/>
              <a:t>Must have resource requirements that can be forecast: these are assumed to be constant throughout the project</a:t>
            </a:r>
          </a:p>
          <a:p>
            <a:pPr lvl="1"/>
            <a:r>
              <a:rPr lang="en-GB" altLang="en-US" smtClean="0"/>
              <a:t>Must have a duration that can be forecast</a:t>
            </a:r>
          </a:p>
          <a:p>
            <a:pPr lvl="1"/>
            <a:r>
              <a:rPr lang="en-GB" altLang="en-US" smtClean="0"/>
              <a:t>May be dependent on other activities being completed first (precedence networks)</a:t>
            </a:r>
          </a:p>
        </p:txBody>
      </p:sp>
      <p:sp>
        <p:nvSpPr>
          <p:cNvPr id="12290" name="Rectangle 2"/>
          <p:cNvSpPr>
            <a:spLocks noGrp="1" noChangeArrowheads="1"/>
          </p:cNvSpPr>
          <p:nvPr>
            <p:ph type="title"/>
          </p:nvPr>
        </p:nvSpPr>
        <p:spPr/>
        <p:txBody>
          <a:bodyPr/>
          <a:lstStyle/>
          <a:p>
            <a:pPr>
              <a:defRPr/>
            </a:pPr>
            <a:r>
              <a:rPr lang="en-GB" smtClean="0"/>
              <a:t>Defining activities -continued</a:t>
            </a:r>
          </a:p>
        </p:txBody>
      </p:sp>
      <p:sp>
        <p:nvSpPr>
          <p:cNvPr id="18436" name="Slide Number Placeholder 4"/>
          <p:cNvSpPr>
            <a:spLocks noGrp="1"/>
          </p:cNvSpPr>
          <p:nvPr>
            <p:ph type="sldNum" sz="quarter" idx="10"/>
          </p:nvPr>
        </p:nvSpPr>
        <p:spPr bwMode="auto">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205A64C0-7407-40E5-844F-32C4D057CF08}" type="slidenum">
              <a:rPr lang="en-US" altLang="en-US">
                <a:solidFill>
                  <a:schemeClr val="tx2"/>
                </a:solidFill>
              </a:rPr>
              <a:pPr algn="ctr" eaLnBrk="1" hangingPunct="1"/>
              <a:t>4</a:t>
            </a:fld>
            <a:endParaRPr lang="en-US" altLang="en-US">
              <a:solidFill>
                <a:schemeClr val="tx2"/>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124200" y="62293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ar-JO" altLang="en-US"/>
          </a:p>
        </p:txBody>
      </p:sp>
      <p:sp>
        <p:nvSpPr>
          <p:cNvPr id="19459" name="Rectangle 5"/>
          <p:cNvSpPr>
            <a:spLocks noGrp="1" noChangeArrowheads="1"/>
          </p:cNvSpPr>
          <p:nvPr>
            <p:ph idx="1"/>
          </p:nvPr>
        </p:nvSpPr>
        <p:spPr/>
        <p:txBody>
          <a:bodyPr lIns="90488" tIns="44450" rIns="90488" bIns="44450"/>
          <a:lstStyle/>
          <a:p>
            <a:pPr>
              <a:lnSpc>
                <a:spcPct val="90000"/>
              </a:lnSpc>
            </a:pPr>
            <a:r>
              <a:rPr lang="en-US" altLang="en-US" smtClean="0"/>
              <a:t>Establishing objectives</a:t>
            </a:r>
          </a:p>
          <a:p>
            <a:pPr>
              <a:lnSpc>
                <a:spcPct val="90000"/>
              </a:lnSpc>
            </a:pPr>
            <a:r>
              <a:rPr lang="en-US" altLang="en-US" smtClean="0"/>
              <a:t>Determining available resources</a:t>
            </a:r>
          </a:p>
          <a:p>
            <a:pPr>
              <a:lnSpc>
                <a:spcPct val="90000"/>
              </a:lnSpc>
            </a:pPr>
            <a:r>
              <a:rPr lang="en-US" altLang="en-US" smtClean="0"/>
              <a:t>Sequencing activities</a:t>
            </a:r>
          </a:p>
          <a:p>
            <a:pPr>
              <a:lnSpc>
                <a:spcPct val="90000"/>
              </a:lnSpc>
            </a:pPr>
            <a:r>
              <a:rPr lang="en-US" altLang="en-US" smtClean="0"/>
              <a:t>Identifying precedence relationships</a:t>
            </a:r>
          </a:p>
          <a:p>
            <a:pPr>
              <a:lnSpc>
                <a:spcPct val="90000"/>
              </a:lnSpc>
            </a:pPr>
            <a:r>
              <a:rPr lang="en-US" altLang="en-US" smtClean="0"/>
              <a:t>Determining activity times &amp; costs</a:t>
            </a:r>
          </a:p>
          <a:p>
            <a:pPr>
              <a:lnSpc>
                <a:spcPct val="90000"/>
              </a:lnSpc>
            </a:pPr>
            <a:r>
              <a:rPr lang="en-US" altLang="en-US" smtClean="0"/>
              <a:t>Estimating material &amp; worker requirements</a:t>
            </a:r>
          </a:p>
          <a:p>
            <a:pPr>
              <a:lnSpc>
                <a:spcPct val="90000"/>
              </a:lnSpc>
            </a:pPr>
            <a:r>
              <a:rPr lang="en-US" altLang="en-US" smtClean="0"/>
              <a:t>Determining critical activities</a:t>
            </a:r>
          </a:p>
        </p:txBody>
      </p:sp>
      <p:sp>
        <p:nvSpPr>
          <p:cNvPr id="23555" name="Rectangle 4"/>
          <p:cNvSpPr>
            <a:spLocks noGrp="1" noChangeArrowheads="1"/>
          </p:cNvSpPr>
          <p:nvPr>
            <p:ph type="title"/>
          </p:nvPr>
        </p:nvSpPr>
        <p:spPr>
          <a:effectLst>
            <a:outerShdw dist="53882" dir="2700000" algn="ctr" rotWithShape="0">
              <a:schemeClr val="bg2"/>
            </a:outerShdw>
          </a:effectLst>
        </p:spPr>
        <p:txBody>
          <a:bodyPr lIns="90488" tIns="44450" rIns="90488" bIns="44450" anchorCtr="1"/>
          <a:lstStyle/>
          <a:p>
            <a:pPr>
              <a:defRPr/>
            </a:pPr>
            <a:r>
              <a:rPr lang="en-US" smtClean="0"/>
              <a:t>Project Scheduling Steps</a:t>
            </a:r>
          </a:p>
        </p:txBody>
      </p:sp>
    </p:spTree>
  </p:cSld>
  <p:clrMapOvr>
    <a:overrideClrMapping bg1="lt1" tx1="dk1" bg2="lt2" tx2="dk2" accent1="accent1" accent2="accent2" accent3="accent3" accent4="accent4" accent5="accent5" accent6="accent6" hlink="hlink" folHlink="folHlink"/>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Content Placeholder 1"/>
          <p:cNvSpPr>
            <a:spLocks noGrp="1"/>
          </p:cNvSpPr>
          <p:nvPr>
            <p:ph idx="1"/>
          </p:nvPr>
        </p:nvSpPr>
        <p:spPr/>
        <p:txBody>
          <a:bodyPr rtlCol="0">
            <a:normAutofit lnSpcReduction="10000"/>
          </a:bodyPr>
          <a:lstStyle/>
          <a:p>
            <a:pPr fontAlgn="auto">
              <a:spcAft>
                <a:spcPts val="0"/>
              </a:spcAft>
              <a:defRPr/>
            </a:pPr>
            <a:r>
              <a:rPr lang="en-GB" dirty="0" smtClean="0">
                <a:solidFill>
                  <a:schemeClr val="tx1">
                    <a:lumMod val="75000"/>
                    <a:lumOff val="25000"/>
                  </a:schemeClr>
                </a:solidFill>
              </a:rPr>
              <a:t>PERT</a:t>
            </a:r>
          </a:p>
          <a:p>
            <a:pPr marL="557784" lvl="1" fontAlgn="auto">
              <a:spcAft>
                <a:spcPts val="0"/>
              </a:spcAft>
              <a:defRPr/>
            </a:pPr>
            <a:r>
              <a:rPr lang="en-GB" dirty="0" smtClean="0">
                <a:solidFill>
                  <a:schemeClr val="tx1">
                    <a:lumMod val="75000"/>
                    <a:lumOff val="25000"/>
                  </a:schemeClr>
                </a:solidFill>
              </a:rPr>
              <a:t>Program Evaluation and Review Technique</a:t>
            </a:r>
          </a:p>
          <a:p>
            <a:pPr marL="557784" lvl="1" fontAlgn="auto">
              <a:spcAft>
                <a:spcPts val="0"/>
              </a:spcAft>
              <a:defRPr/>
            </a:pPr>
            <a:r>
              <a:rPr lang="en-GB" dirty="0" smtClean="0">
                <a:solidFill>
                  <a:schemeClr val="tx1">
                    <a:lumMod val="75000"/>
                    <a:lumOff val="25000"/>
                  </a:schemeClr>
                </a:solidFill>
              </a:rPr>
              <a:t>Developed by U.S. Navy for Polaris missile project</a:t>
            </a:r>
          </a:p>
          <a:p>
            <a:pPr marL="557784" lvl="1" fontAlgn="auto">
              <a:spcAft>
                <a:spcPts val="0"/>
              </a:spcAft>
              <a:defRPr/>
            </a:pPr>
            <a:r>
              <a:rPr lang="en-GB" dirty="0" smtClean="0">
                <a:solidFill>
                  <a:schemeClr val="tx1">
                    <a:lumMod val="75000"/>
                    <a:lumOff val="25000"/>
                  </a:schemeClr>
                </a:solidFill>
              </a:rPr>
              <a:t>Developed to handle </a:t>
            </a:r>
            <a:r>
              <a:rPr lang="en-GB" u="sng" dirty="0" smtClean="0">
                <a:solidFill>
                  <a:schemeClr val="tx1">
                    <a:lumMod val="75000"/>
                    <a:lumOff val="25000"/>
                  </a:schemeClr>
                </a:solidFill>
                <a:uFill>
                  <a:solidFill>
                    <a:srgbClr val="FF0000"/>
                  </a:solidFill>
                </a:uFill>
              </a:rPr>
              <a:t>uncertain activity </a:t>
            </a:r>
            <a:r>
              <a:rPr lang="en-GB" dirty="0" smtClean="0">
                <a:solidFill>
                  <a:schemeClr val="tx1">
                    <a:lumMod val="75000"/>
                    <a:lumOff val="25000"/>
                  </a:schemeClr>
                </a:solidFill>
              </a:rPr>
              <a:t>times</a:t>
            </a:r>
          </a:p>
          <a:p>
            <a:pPr fontAlgn="auto">
              <a:spcAft>
                <a:spcPts val="0"/>
              </a:spcAft>
              <a:defRPr/>
            </a:pPr>
            <a:r>
              <a:rPr lang="en-GB" dirty="0" smtClean="0">
                <a:solidFill>
                  <a:schemeClr val="tx1">
                    <a:lumMod val="75000"/>
                    <a:lumOff val="25000"/>
                  </a:schemeClr>
                </a:solidFill>
              </a:rPr>
              <a:t>CPM</a:t>
            </a:r>
          </a:p>
          <a:p>
            <a:pPr marL="557784" lvl="1" fontAlgn="auto">
              <a:spcAft>
                <a:spcPts val="0"/>
              </a:spcAft>
              <a:defRPr/>
            </a:pPr>
            <a:r>
              <a:rPr lang="en-GB" dirty="0" smtClean="0">
                <a:solidFill>
                  <a:schemeClr val="tx1">
                    <a:lumMod val="75000"/>
                    <a:lumOff val="25000"/>
                  </a:schemeClr>
                </a:solidFill>
              </a:rPr>
              <a:t>Critical Path Method</a:t>
            </a:r>
          </a:p>
          <a:p>
            <a:pPr marL="557784" lvl="1" fontAlgn="auto">
              <a:spcAft>
                <a:spcPts val="0"/>
              </a:spcAft>
              <a:defRPr/>
            </a:pPr>
            <a:r>
              <a:rPr lang="en-GB" dirty="0" smtClean="0">
                <a:solidFill>
                  <a:schemeClr val="tx1">
                    <a:lumMod val="75000"/>
                    <a:lumOff val="25000"/>
                  </a:schemeClr>
                </a:solidFill>
              </a:rPr>
              <a:t>Developed by Du Pont &amp; Remington Rand</a:t>
            </a:r>
          </a:p>
          <a:p>
            <a:pPr marL="557784" lvl="1" fontAlgn="auto">
              <a:spcAft>
                <a:spcPts val="0"/>
              </a:spcAft>
              <a:defRPr/>
            </a:pPr>
            <a:r>
              <a:rPr lang="en-GB" dirty="0" smtClean="0">
                <a:solidFill>
                  <a:schemeClr val="tx1">
                    <a:lumMod val="75000"/>
                    <a:lumOff val="25000"/>
                  </a:schemeClr>
                </a:solidFill>
              </a:rPr>
              <a:t>Developed for industrial projects for which activity times generally were known</a:t>
            </a:r>
          </a:p>
          <a:p>
            <a:pPr fontAlgn="auto">
              <a:spcAft>
                <a:spcPts val="0"/>
              </a:spcAft>
              <a:defRPr/>
            </a:pPr>
            <a:r>
              <a:rPr lang="en-GB" dirty="0" smtClean="0">
                <a:solidFill>
                  <a:schemeClr val="tx1">
                    <a:lumMod val="75000"/>
                    <a:lumOff val="25000"/>
                  </a:schemeClr>
                </a:solidFill>
              </a:rPr>
              <a:t>Today’s project management software packages have combined the best features of both approaches.</a:t>
            </a:r>
          </a:p>
          <a:p>
            <a:pPr fontAlgn="auto">
              <a:spcAft>
                <a:spcPts val="0"/>
              </a:spcAft>
              <a:defRPr/>
            </a:pPr>
            <a:endParaRPr lang="en-GB" dirty="0" smtClean="0">
              <a:solidFill>
                <a:schemeClr val="tx1">
                  <a:lumMod val="75000"/>
                  <a:lumOff val="25000"/>
                </a:schemeClr>
              </a:solidFill>
            </a:endParaRPr>
          </a:p>
        </p:txBody>
      </p:sp>
      <p:sp>
        <p:nvSpPr>
          <p:cNvPr id="24578"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latin typeface="Century" pitchFamily="18" charset="0"/>
              </a:rPr>
              <a:t>PERT/CPM</a:t>
            </a:r>
          </a:p>
        </p:txBody>
      </p:sp>
    </p:spTree>
  </p:cSld>
  <p:clrMapOvr>
    <a:overrideClrMapping bg1="lt1" tx1="dk1" bg2="lt2" tx2="dk2" accent1="accent1" accent2="accent2" accent3="accent3" accent4="accent4" accent5="accent5" accent6="accent6" hlink="hlink" folHlink="folHlink"/>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fontAlgn="auto">
              <a:spcAft>
                <a:spcPts val="0"/>
              </a:spcAft>
              <a:defRPr/>
            </a:pPr>
            <a:r>
              <a:rPr lang="en-GB" dirty="0" smtClean="0">
                <a:solidFill>
                  <a:schemeClr val="tx1">
                    <a:lumMod val="75000"/>
                    <a:lumOff val="25000"/>
                  </a:schemeClr>
                </a:solidFill>
              </a:rPr>
              <a:t>PERT and CPM have been used to </a:t>
            </a:r>
            <a:r>
              <a:rPr lang="en-GB" u="sng" dirty="0" smtClean="0">
                <a:solidFill>
                  <a:schemeClr val="tx1">
                    <a:lumMod val="75000"/>
                    <a:lumOff val="25000"/>
                  </a:schemeClr>
                </a:solidFill>
                <a:uFill>
                  <a:solidFill>
                    <a:srgbClr val="FF0000"/>
                  </a:solidFill>
                </a:uFill>
              </a:rPr>
              <a:t>plan, schedule, and control </a:t>
            </a:r>
            <a:r>
              <a:rPr lang="en-GB" dirty="0" smtClean="0">
                <a:solidFill>
                  <a:schemeClr val="tx1">
                    <a:lumMod val="75000"/>
                    <a:lumOff val="25000"/>
                  </a:schemeClr>
                </a:solidFill>
              </a:rPr>
              <a:t>a wide variety of projects:</a:t>
            </a:r>
          </a:p>
          <a:p>
            <a:pPr fontAlgn="auto">
              <a:spcAft>
                <a:spcPts val="0"/>
              </a:spcAft>
              <a:defRPr/>
            </a:pPr>
            <a:r>
              <a:rPr lang="en-GB" dirty="0" smtClean="0">
                <a:solidFill>
                  <a:schemeClr val="tx1">
                    <a:lumMod val="75000"/>
                    <a:lumOff val="25000"/>
                  </a:schemeClr>
                </a:solidFill>
              </a:rPr>
              <a:t>PERT/CPM is used to plan the scheduling of individual activities that make up a project.</a:t>
            </a:r>
          </a:p>
          <a:p>
            <a:pPr fontAlgn="auto">
              <a:spcAft>
                <a:spcPts val="0"/>
              </a:spcAft>
              <a:defRPr/>
            </a:pPr>
            <a:r>
              <a:rPr lang="en-GB" dirty="0" smtClean="0">
                <a:solidFill>
                  <a:schemeClr val="tx1">
                    <a:lumMod val="75000"/>
                    <a:lumOff val="25000"/>
                  </a:schemeClr>
                </a:solidFill>
              </a:rPr>
              <a:t>Projects may have as many as several thousand activities.</a:t>
            </a:r>
          </a:p>
          <a:p>
            <a:pPr fontAlgn="auto">
              <a:spcAft>
                <a:spcPts val="0"/>
              </a:spcAft>
              <a:defRPr/>
            </a:pPr>
            <a:r>
              <a:rPr lang="en-GB" dirty="0" smtClean="0">
                <a:solidFill>
                  <a:schemeClr val="tx1">
                    <a:lumMod val="75000"/>
                    <a:lumOff val="25000"/>
                  </a:schemeClr>
                </a:solidFill>
              </a:rPr>
              <a:t>A complicating factor in carrying out the activities is that some activities depend on the completion of other activities before they can be started.</a:t>
            </a:r>
          </a:p>
          <a:p>
            <a:pPr marL="0" indent="0" fontAlgn="auto">
              <a:spcAft>
                <a:spcPts val="0"/>
              </a:spcAft>
              <a:buFont typeface="Wingdings" pitchFamily="2" charset="2"/>
              <a:buNone/>
              <a:defRPr/>
            </a:pPr>
            <a:endParaRPr lang="en-GB" dirty="0">
              <a:solidFill>
                <a:schemeClr val="tx1">
                  <a:lumMod val="75000"/>
                  <a:lumOff val="25000"/>
                </a:schemeClr>
              </a:solidFill>
            </a:endParaRPr>
          </a:p>
        </p:txBody>
      </p:sp>
      <p:sp>
        <p:nvSpPr>
          <p:cNvPr id="25602"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PERT/CPM</a:t>
            </a:r>
          </a:p>
        </p:txBody>
      </p:sp>
    </p:spTree>
  </p:cSld>
  <p:clrMapOvr>
    <a:overrideClrMapping bg1="lt1" tx1="dk1" bg2="lt2" tx2="dk2" accent1="accent1" accent2="accent2" accent3="accent3" accent4="accent4" accent5="accent5" accent6="accent6" hlink="hlink" folHlink="folHlink"/>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fontAlgn="auto">
              <a:spcAft>
                <a:spcPts val="0"/>
              </a:spcAft>
              <a:defRPr/>
            </a:pPr>
            <a:r>
              <a:rPr lang="en-GB" dirty="0" smtClean="0">
                <a:solidFill>
                  <a:schemeClr val="tx1">
                    <a:lumMod val="75000"/>
                    <a:lumOff val="25000"/>
                  </a:schemeClr>
                </a:solidFill>
              </a:rPr>
              <a:t>Project managers rely on PERT/CPM to help them answer questions such as:</a:t>
            </a:r>
          </a:p>
          <a:p>
            <a:pPr marL="557784" lvl="1" fontAlgn="auto">
              <a:spcAft>
                <a:spcPts val="0"/>
              </a:spcAft>
              <a:defRPr/>
            </a:pPr>
            <a:r>
              <a:rPr lang="en-GB" dirty="0" smtClean="0">
                <a:solidFill>
                  <a:schemeClr val="tx1">
                    <a:lumMod val="75000"/>
                    <a:lumOff val="25000"/>
                  </a:schemeClr>
                </a:solidFill>
              </a:rPr>
              <a:t>What is the total time to complete the project?</a:t>
            </a:r>
          </a:p>
          <a:p>
            <a:pPr marL="557784" lvl="1" fontAlgn="auto">
              <a:spcAft>
                <a:spcPts val="0"/>
              </a:spcAft>
              <a:defRPr/>
            </a:pPr>
            <a:r>
              <a:rPr lang="en-GB" dirty="0" smtClean="0">
                <a:solidFill>
                  <a:schemeClr val="tx1">
                    <a:lumMod val="75000"/>
                    <a:lumOff val="25000"/>
                  </a:schemeClr>
                </a:solidFill>
              </a:rPr>
              <a:t>What are the scheduled start and finish dates for each specific activity?</a:t>
            </a:r>
          </a:p>
          <a:p>
            <a:pPr marL="557784" lvl="1" fontAlgn="auto">
              <a:spcAft>
                <a:spcPts val="0"/>
              </a:spcAft>
              <a:defRPr/>
            </a:pPr>
            <a:r>
              <a:rPr lang="en-GB" dirty="0" smtClean="0">
                <a:solidFill>
                  <a:schemeClr val="tx1">
                    <a:lumMod val="75000"/>
                    <a:lumOff val="25000"/>
                  </a:schemeClr>
                </a:solidFill>
              </a:rPr>
              <a:t>Which activities are critical and must be completed exactly as scheduled to keep the project on schedule?</a:t>
            </a:r>
          </a:p>
          <a:p>
            <a:pPr marL="557784" lvl="1" fontAlgn="auto">
              <a:spcAft>
                <a:spcPts val="0"/>
              </a:spcAft>
              <a:defRPr/>
            </a:pPr>
            <a:r>
              <a:rPr lang="en-GB" dirty="0" smtClean="0">
                <a:solidFill>
                  <a:schemeClr val="tx1">
                    <a:lumMod val="75000"/>
                    <a:lumOff val="25000"/>
                  </a:schemeClr>
                </a:solidFill>
              </a:rPr>
              <a:t>How long can noncritical activities be delayed before they cause an increase in the project completion time?</a:t>
            </a:r>
          </a:p>
          <a:p>
            <a:pPr marL="0" indent="0" fontAlgn="auto">
              <a:spcAft>
                <a:spcPts val="0"/>
              </a:spcAft>
              <a:buFont typeface="Wingdings" pitchFamily="2" charset="2"/>
              <a:buNone/>
              <a:defRPr/>
            </a:pPr>
            <a:endParaRPr lang="en-GB" dirty="0">
              <a:solidFill>
                <a:schemeClr val="tx1">
                  <a:lumMod val="75000"/>
                  <a:lumOff val="25000"/>
                </a:schemeClr>
              </a:solidFill>
            </a:endParaRPr>
          </a:p>
        </p:txBody>
      </p:sp>
      <p:sp>
        <p:nvSpPr>
          <p:cNvPr id="26626"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PERT/CPM</a:t>
            </a:r>
          </a:p>
        </p:txBody>
      </p:sp>
    </p:spTree>
  </p:cSld>
  <p:clrMapOvr>
    <a:overrideClrMapping bg1="lt1" tx1="dk1" bg2="lt2" tx2="dk2" accent1="accent1" accent2="accent2" accent3="accent3" accent4="accent4" accent5="accent5" accent6="accent6" hlink="hlink" folHlink="folHlink"/>
  </p:clrMapOvr>
  <p:transition>
    <p:diamon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Content Placeholder 1"/>
          <p:cNvSpPr>
            <a:spLocks noGrp="1"/>
          </p:cNvSpPr>
          <p:nvPr>
            <p:ph idx="1"/>
          </p:nvPr>
        </p:nvSpPr>
        <p:spPr/>
        <p:txBody>
          <a:bodyPr rtlCol="0">
            <a:normAutofit/>
          </a:bodyPr>
          <a:lstStyle/>
          <a:p>
            <a:pPr fontAlgn="auto">
              <a:spcAft>
                <a:spcPts val="0"/>
              </a:spcAft>
              <a:defRPr/>
            </a:pPr>
            <a:r>
              <a:rPr lang="en-GB" smtClean="0">
                <a:solidFill>
                  <a:schemeClr val="tx1">
                    <a:lumMod val="75000"/>
                    <a:lumOff val="25000"/>
                  </a:schemeClr>
                </a:solidFill>
              </a:rPr>
              <a:t>Before building precedence diagram , we have to ask ourselves four questions:</a:t>
            </a:r>
          </a:p>
          <a:p>
            <a:pPr fontAlgn="auto">
              <a:spcAft>
                <a:spcPts val="0"/>
              </a:spcAft>
              <a:defRPr/>
            </a:pPr>
            <a:endParaRPr lang="en-GB" smtClean="0">
              <a:solidFill>
                <a:schemeClr val="tx1">
                  <a:lumMod val="75000"/>
                  <a:lumOff val="25000"/>
                </a:schemeClr>
              </a:solidFill>
            </a:endParaRPr>
          </a:p>
          <a:p>
            <a:pPr marL="557784" lvl="1" fontAlgn="auto">
              <a:spcAft>
                <a:spcPts val="0"/>
              </a:spcAft>
              <a:defRPr/>
            </a:pPr>
            <a:r>
              <a:rPr lang="en-GB" sz="2400" smtClean="0">
                <a:solidFill>
                  <a:schemeClr val="tx1">
                    <a:lumMod val="75000"/>
                    <a:lumOff val="25000"/>
                  </a:schemeClr>
                </a:solidFill>
              </a:rPr>
              <a:t>Can this activity be done first?</a:t>
            </a:r>
          </a:p>
          <a:p>
            <a:pPr marL="557784" lvl="1" fontAlgn="auto">
              <a:spcAft>
                <a:spcPts val="0"/>
              </a:spcAft>
              <a:defRPr/>
            </a:pPr>
            <a:r>
              <a:rPr lang="en-GB" sz="2400" smtClean="0">
                <a:solidFill>
                  <a:schemeClr val="tx1">
                    <a:lumMod val="75000"/>
                    <a:lumOff val="25000"/>
                  </a:schemeClr>
                </a:solidFill>
              </a:rPr>
              <a:t>What activities must be completed before this one can start?</a:t>
            </a:r>
          </a:p>
          <a:p>
            <a:pPr marL="557784" lvl="1" fontAlgn="auto">
              <a:spcAft>
                <a:spcPts val="0"/>
              </a:spcAft>
              <a:defRPr/>
            </a:pPr>
            <a:r>
              <a:rPr lang="en-GB" sz="2400" smtClean="0">
                <a:solidFill>
                  <a:schemeClr val="tx1">
                    <a:lumMod val="75000"/>
                    <a:lumOff val="25000"/>
                  </a:schemeClr>
                </a:solidFill>
              </a:rPr>
              <a:t>What activities must be carried out at the same time with this one?</a:t>
            </a:r>
          </a:p>
          <a:p>
            <a:pPr marL="557784" lvl="1" fontAlgn="auto">
              <a:spcAft>
                <a:spcPts val="0"/>
              </a:spcAft>
              <a:defRPr/>
            </a:pPr>
            <a:r>
              <a:rPr lang="en-GB" sz="2400" smtClean="0">
                <a:solidFill>
                  <a:schemeClr val="tx1">
                    <a:lumMod val="75000"/>
                    <a:lumOff val="25000"/>
                  </a:schemeClr>
                </a:solidFill>
              </a:rPr>
              <a:t>What activities cannot start until this one is complete?</a:t>
            </a:r>
          </a:p>
          <a:p>
            <a:pPr fontAlgn="auto">
              <a:spcAft>
                <a:spcPts val="0"/>
              </a:spcAft>
              <a:defRPr/>
            </a:pPr>
            <a:endParaRPr lang="en-GB" sz="2800" smtClean="0">
              <a:solidFill>
                <a:schemeClr val="tx1">
                  <a:lumMod val="75000"/>
                  <a:lumOff val="25000"/>
                </a:schemeClr>
              </a:solidFill>
            </a:endParaRPr>
          </a:p>
          <a:p>
            <a:pPr fontAlgn="auto">
              <a:spcAft>
                <a:spcPts val="0"/>
              </a:spcAft>
              <a:defRPr/>
            </a:pPr>
            <a:endParaRPr lang="en-GB" smtClean="0">
              <a:solidFill>
                <a:schemeClr val="tx1">
                  <a:lumMod val="75000"/>
                  <a:lumOff val="25000"/>
                </a:schemeClr>
              </a:solidFill>
            </a:endParaRPr>
          </a:p>
        </p:txBody>
      </p:sp>
      <p:sp>
        <p:nvSpPr>
          <p:cNvPr id="27650" name="Rectangle 1"/>
          <p:cNvSpPr>
            <a:spLocks noGrp="1" noChangeArrowheads="1"/>
          </p:cNvSpPr>
          <p:nvPr>
            <p:ph type="title"/>
          </p:nvPr>
        </p:nvSpPr>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mtClean="0"/>
              <a:t>PERT/CPM</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Sketchbook">
  <a:themeElements>
    <a:clrScheme name="Sketchbook">
      <a:dk1>
        <a:sysClr val="windowText" lastClr="000000"/>
      </a:dk1>
      <a:lt1>
        <a:sysClr val="window" lastClr="FFFFFF"/>
      </a:lt1>
      <a:dk2>
        <a:srgbClr val="4C1304"/>
      </a:dk2>
      <a:lt2>
        <a:srgbClr val="FFFEE6"/>
      </a:lt2>
      <a:accent1>
        <a:srgbClr val="A63212"/>
      </a:accent1>
      <a:accent2>
        <a:srgbClr val="E68230"/>
      </a:accent2>
      <a:accent3>
        <a:srgbClr val="9BB05E"/>
      </a:accent3>
      <a:accent4>
        <a:srgbClr val="6B9BC7"/>
      </a:accent4>
      <a:accent5>
        <a:srgbClr val="4E66B2"/>
      </a:accent5>
      <a:accent6>
        <a:srgbClr val="8976AC"/>
      </a:accent6>
      <a:hlink>
        <a:srgbClr val="942408"/>
      </a:hlink>
      <a:folHlink>
        <a:srgbClr val="B34F17"/>
      </a:folHlink>
    </a:clrScheme>
    <a:fontScheme name="Sketchbook">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ketchbook">
      <a:fillStyleLst>
        <a:solidFill>
          <a:schemeClr val="phClr"/>
        </a:solidFill>
        <a:gradFill rotWithShape="1">
          <a:gsLst>
            <a:gs pos="0">
              <a:schemeClr val="phClr">
                <a:tint val="10000"/>
                <a:alpha val="94000"/>
                <a:satMod val="120000"/>
                <a:lumMod val="110000"/>
              </a:schemeClr>
            </a:gs>
            <a:gs pos="100000">
              <a:schemeClr val="phClr">
                <a:tint val="80000"/>
                <a:shade val="100000"/>
                <a:satMod val="140000"/>
                <a:lumMod val="120000"/>
              </a:schemeClr>
            </a:gs>
          </a:gsLst>
          <a:lin ang="5400000" scaled="0"/>
        </a:gradFill>
        <a:gradFill rotWithShape="1">
          <a:gsLst>
            <a:gs pos="0">
              <a:schemeClr val="phClr">
                <a:tint val="100000"/>
                <a:shade val="100000"/>
                <a:satMod val="100000"/>
                <a:lumMod val="90000"/>
              </a:schemeClr>
            </a:gs>
            <a:gs pos="100000">
              <a:schemeClr val="phClr">
                <a:tint val="95000"/>
                <a:shade val="100000"/>
                <a:satMod val="110000"/>
                <a:lumMod val="105000"/>
              </a:schemeClr>
            </a:gs>
          </a:gsLst>
          <a:path path="circle">
            <a:fillToRect l="40000" t="100000" r="40000" b="100000"/>
          </a:path>
        </a:gradFill>
      </a:fillStyleLst>
      <a:lnStyleLst>
        <a:ln w="9525" cap="flat" cmpd="sng" algn="ctr">
          <a:solidFill>
            <a:schemeClr val="phClr"/>
          </a:solidFill>
          <a:prstDash val="solid"/>
        </a:ln>
        <a:ln w="19050"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outerShdw blurRad="50800" dist="12700" dir="5400000" rotWithShape="0">
              <a:srgbClr val="000000">
                <a:alpha val="37000"/>
              </a:srgbClr>
            </a:outerShdw>
          </a:effectLst>
        </a:effectStyle>
        <a:effectStyle>
          <a:effectLst>
            <a:outerShdw blurRad="50800" dist="25400" dir="5040000" rotWithShape="0">
              <a:srgbClr val="000000">
                <a:alpha val="44000"/>
              </a:srgbClr>
            </a:outerShdw>
          </a:effectLst>
          <a:scene3d>
            <a:camera prst="orthographicFront">
              <a:rot lat="0" lon="0" rev="0"/>
            </a:camera>
            <a:lightRig rig="threePt" dir="tl"/>
          </a:scene3d>
          <a:sp3d prstMaterial="dkEdge">
            <a:bevelT w="38100" h="25400" prst="coolSlant"/>
          </a:sp3d>
        </a:effectStyle>
      </a:effectStyleLst>
      <a:bgFillStyleLst>
        <a:solidFill>
          <a:schemeClr val="phClr"/>
        </a:solidFill>
        <a:blipFill rotWithShape="1">
          <a:blip xmlns:r="http://schemas.openxmlformats.org/officeDocument/2006/relationships" r:embed="rId1">
            <a:duotone>
              <a:schemeClr val="phClr">
                <a:shade val="55000"/>
                <a:lumMod val="90000"/>
              </a:schemeClr>
              <a:schemeClr val="phClr">
                <a:tint val="92000"/>
                <a:satMod val="120000"/>
                <a:lumMod val="103000"/>
              </a:schemeClr>
            </a:duotone>
          </a:blip>
          <a:stretch/>
        </a:blipFill>
        <a:blipFill rotWithShape="1">
          <a:blip xmlns:r="http://schemas.openxmlformats.org/officeDocument/2006/relationships" r:embed="rId2">
            <a:duotone>
              <a:schemeClr val="phClr">
                <a:shade val="96000"/>
              </a:schemeClr>
              <a:schemeClr val="phClr">
                <a:tint val="98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1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0.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Sketchbook</Template>
  <TotalTime>2594</TotalTime>
  <Words>2095</Words>
  <Application>Microsoft Office PowerPoint</Application>
  <PresentationFormat>On-screen Show (4:3)</PresentationFormat>
  <Paragraphs>696</Paragraphs>
  <Slides>36</Slides>
  <Notes>24</Notes>
  <HiddenSlides>3</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36</vt:i4>
      </vt:variant>
    </vt:vector>
  </HeadingPairs>
  <TitlesOfParts>
    <vt:vector size="52" baseType="lpstr">
      <vt:lpstr>Arial</vt:lpstr>
      <vt:lpstr>Book Antiqua</vt:lpstr>
      <vt:lpstr>Bradley Hand ITC TT-Bold</vt:lpstr>
      <vt:lpstr>Calibri</vt:lpstr>
      <vt:lpstr>Cambria</vt:lpstr>
      <vt:lpstr>Century</vt:lpstr>
      <vt:lpstr>CMU Serif</vt:lpstr>
      <vt:lpstr>Lucida Sans Unicode</vt:lpstr>
      <vt:lpstr>Monotype Sorts</vt:lpstr>
      <vt:lpstr>Rage Italic</vt:lpstr>
      <vt:lpstr>Verdana</vt:lpstr>
      <vt:lpstr>Wingdings</vt:lpstr>
      <vt:lpstr>Wingdings 2</vt:lpstr>
      <vt:lpstr>Wingdings 3</vt:lpstr>
      <vt:lpstr>Sketchbook</vt:lpstr>
      <vt:lpstr>Theme1</vt:lpstr>
      <vt:lpstr>Project Management</vt:lpstr>
      <vt:lpstr>Project planning and Scheduling techniques:</vt:lpstr>
      <vt:lpstr>Defining activities </vt:lpstr>
      <vt:lpstr>Defining activities -continued</vt:lpstr>
      <vt:lpstr>Project Scheduling Steps</vt:lpstr>
      <vt:lpstr>PERT/CPM</vt:lpstr>
      <vt:lpstr>PERT/CPM</vt:lpstr>
      <vt:lpstr>PERT/CPM</vt:lpstr>
      <vt:lpstr>PERT/CPM</vt:lpstr>
      <vt:lpstr>Project Network</vt:lpstr>
      <vt:lpstr>Project network</vt:lpstr>
      <vt:lpstr>Drawing up a PERT diagram</vt:lpstr>
      <vt:lpstr>Lagged activities</vt:lpstr>
      <vt:lpstr>Types of links between activities</vt:lpstr>
      <vt:lpstr>Types of links between activities</vt:lpstr>
      <vt:lpstr>Using Critical Path Analysis to Make Schedule Trade-offs</vt:lpstr>
      <vt:lpstr>CPM Diagram: Example</vt:lpstr>
      <vt:lpstr>Activity notation</vt:lpstr>
      <vt:lpstr>Activity notation-2</vt:lpstr>
      <vt:lpstr>Example:  Draw the network first</vt:lpstr>
      <vt:lpstr>Earliest Start and Finish Times</vt:lpstr>
      <vt:lpstr>Example:</vt:lpstr>
      <vt:lpstr>Latest Start and Finish Times</vt:lpstr>
      <vt:lpstr>Example: Cont.</vt:lpstr>
      <vt:lpstr>Example: Cont..</vt:lpstr>
      <vt:lpstr>Continue the backward pass for the rest of the nodes..</vt:lpstr>
      <vt:lpstr>PowerPoint Presentation</vt:lpstr>
      <vt:lpstr>Continue the backward pass for the rest of the nodes..</vt:lpstr>
      <vt:lpstr>Determining the Critical Path</vt:lpstr>
      <vt:lpstr>Critical Nodes: A, C, E and G</vt:lpstr>
      <vt:lpstr>Example:</vt:lpstr>
      <vt:lpstr>Example ..cont.</vt:lpstr>
      <vt:lpstr>Example:</vt:lpstr>
      <vt:lpstr>Using Critical Path Analysis to Make Schedule Trade-offs</vt:lpstr>
      <vt:lpstr>Figure 6-9. Calculating Early and Late Start and Finish Dates</vt:lpstr>
      <vt:lpstr>Table 6-1. Free and Total Float or Slack for Project 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Mohammad</dc:creator>
  <cp:lastModifiedBy>eman saleh</cp:lastModifiedBy>
  <cp:revision>80</cp:revision>
  <dcterms:created xsi:type="dcterms:W3CDTF">2011-01-22T18:15:35Z</dcterms:created>
  <dcterms:modified xsi:type="dcterms:W3CDTF">2020-02-06T05:09:10Z</dcterms:modified>
</cp:coreProperties>
</file>