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2"/>
    <a:srgbClr val="98A6AD"/>
    <a:srgbClr val="BFBFBF"/>
    <a:srgbClr val="272935"/>
    <a:srgbClr val="000000"/>
    <a:srgbClr val="2DC6D6"/>
    <a:srgbClr val="2B2B35"/>
    <a:srgbClr val="B5B4B6"/>
    <a:srgbClr val="363641"/>
    <a:srgbClr val="A8D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405"/>
  </p:normalViewPr>
  <p:slideViewPr>
    <p:cSldViewPr snapToGrid="0" snapToObjects="1">
      <p:cViewPr>
        <p:scale>
          <a:sx n="182" d="100"/>
          <a:sy n="182" d="100"/>
        </p:scale>
        <p:origin x="-38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32-6EFB-204B-B0A1-D65B5634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8470-3A41-C447-8D46-6EBC2E0B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B11C-A703-184E-9F12-E0DD73F3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3A1C-243B-9B46-B218-48786B49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0D39-DE69-3D49-994E-2A915CC9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B18E-EEC3-1F46-B418-EA2BBF9C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3FA4D-E7DD-C94D-99A2-3C281498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F68F-B41B-D441-9C2E-50338745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71D9-05A0-A14F-906A-B0C6567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7B7B-1702-9642-BC77-D043AE8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3DFB6-9864-F34B-8AE1-D6D8DEC03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B6C37-7B16-314A-A851-A8616AB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C263-FC21-BD40-8D6C-F8CC0504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2891-DA63-584E-A565-A74998A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A0B2-08E1-4740-B34C-248125F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7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2280-6E0D-B94B-93FE-0FC94F0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864B-3401-9044-BF8A-733C917D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09D8-D0D2-574E-BD01-8B78042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C525-62B7-4D41-BD3E-389FA12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57F8-D38E-4840-9970-73C50CD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62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705B-7F11-1941-98CF-4FD9FFC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522A1-98CA-FA42-9CFB-BDDE671A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6E1D-E826-5C45-84B6-555278F9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F7AD-AB01-2C43-B290-C2BA063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A2CD-C7D4-C741-BBE6-054F55A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5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719A-0575-DF4C-8192-80854011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A703-1051-F941-AB97-19C6A51A7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B2B4-4A49-404F-90D4-EE96C96F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1207E-597C-0A49-9C38-7C9A78CE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5AF1-745C-BD41-8B9D-CEB07761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A776-EAEA-C847-B768-B78BE20E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74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C03B-61D5-214C-9DBC-5562BCD4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DD42-E713-BB49-B974-064AE481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C9735-C4D0-A344-88A5-37602CB3A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82185-3C9E-6E48-824B-0476C627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87F79-38D4-B945-BFF4-6EB3119CE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20D37-C5EB-2D47-9C56-A1E798B2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A94F-9AC4-D047-A048-43F94AE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5EB8F-7553-1244-9981-94B36FA3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94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C6AE-48D6-FC48-ABF6-C10E2C62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42470-DCD6-164B-A1DB-AC56276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114F-04B1-D44C-9DAD-539D95C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57402-CB0D-8044-8D01-78C71670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15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9AF4D-144A-C746-8DD7-9652472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394EC-9E79-B74D-8891-D5530DDB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E56C-ED3F-E142-83D5-152919C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5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E4BF-ECF2-8A40-ABB4-D8CAF35D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2B3D-9360-F945-AD9C-93D0C278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2B4F-3B00-4748-992F-994D2A11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1C26-090A-AD4D-A832-29B72F6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1E41-A4CB-1F4D-B716-F9CD20D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C9D0-766A-4847-AECA-E772EDB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D0A-08FA-A44C-9D30-0057204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A1F08-006C-2249-98BF-CDF31A10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39DE6-ACCB-D44B-AC6A-9AEFBFD1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8337-5CFF-FC4D-BA6E-53A6DB7C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016B-D9ED-AB45-9D64-6F868CA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F987-101E-6B4E-8765-B7D314DA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18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4877A-E83C-CC40-92CE-D0ACFDE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4A91-4635-4A4B-87DC-622A542E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527D-DDFE-FF45-AF9A-A63E1F69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F9E5-3A68-BC4F-A76A-49E24F36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9B0A-D578-614A-B78B-2B0EBFE3F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6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6DCEC03-43C2-0B4E-84C9-2F146D85D0FE}"/>
              </a:ext>
            </a:extLst>
          </p:cNvPr>
          <p:cNvSpPr/>
          <p:nvPr/>
        </p:nvSpPr>
        <p:spPr>
          <a:xfrm>
            <a:off x="3966597" y="1919686"/>
            <a:ext cx="3960000" cy="3960000"/>
          </a:xfrm>
          <a:prstGeom prst="ellipse">
            <a:avLst/>
          </a:prstGeom>
          <a:solidFill>
            <a:srgbClr val="3336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DE" dirty="0">
                <a:solidFill>
                  <a:srgbClr val="2DC6D6"/>
                </a:solidFill>
              </a:rPr>
              <a:t>One thrid of the value</a:t>
            </a:r>
            <a:r>
              <a:rPr lang="en-DE" dirty="0"/>
              <a:t> of the products you buy comes from intangibles such as technology and branding.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B28C7AD-1F1E-2E4C-AB1C-41458E5AB6F4}"/>
              </a:ext>
            </a:extLst>
          </p:cNvPr>
          <p:cNvSpPr/>
          <p:nvPr/>
        </p:nvSpPr>
        <p:spPr>
          <a:xfrm rot="2211497">
            <a:off x="2167268" y="318519"/>
            <a:ext cx="2963974" cy="5149233"/>
          </a:xfrm>
          <a:custGeom>
            <a:avLst/>
            <a:gdLst>
              <a:gd name="connsiteX0" fmla="*/ 1354958 w 2963974"/>
              <a:gd name="connsiteY0" fmla="*/ 502760 h 5149233"/>
              <a:gd name="connsiteX1" fmla="*/ 1302214 w 2963974"/>
              <a:gd name="connsiteY1" fmla="*/ 630030 h 5149233"/>
              <a:gd name="connsiteX2" fmla="*/ 1482180 w 2963974"/>
              <a:gd name="connsiteY2" fmla="*/ 810063 h 5149233"/>
              <a:gd name="connsiteX3" fmla="*/ 1662214 w 2963974"/>
              <a:gd name="connsiteY3" fmla="*/ 630096 h 5149233"/>
              <a:gd name="connsiteX4" fmla="*/ 1482247 w 2963974"/>
              <a:gd name="connsiteY4" fmla="*/ 450063 h 5149233"/>
              <a:gd name="connsiteX5" fmla="*/ 1354958 w 2963974"/>
              <a:gd name="connsiteY5" fmla="*/ 502760 h 5149233"/>
              <a:gd name="connsiteX6" fmla="*/ 903360 w 2963974"/>
              <a:gd name="connsiteY6" fmla="*/ 0 h 5149233"/>
              <a:gd name="connsiteX7" fmla="*/ 2060614 w 2963974"/>
              <a:gd name="connsiteY7" fmla="*/ 0 h 5149233"/>
              <a:gd name="connsiteX8" fmla="*/ 2963974 w 2963974"/>
              <a:gd name="connsiteY8" fmla="*/ 903360 h 5149233"/>
              <a:gd name="connsiteX9" fmla="*/ 2963974 w 2963974"/>
              <a:gd name="connsiteY9" fmla="*/ 5149233 h 5149233"/>
              <a:gd name="connsiteX10" fmla="*/ 0 w 2963974"/>
              <a:gd name="connsiteY10" fmla="*/ 5149233 h 5149233"/>
              <a:gd name="connsiteX11" fmla="*/ 0 w 2963974"/>
              <a:gd name="connsiteY11" fmla="*/ 903360 h 514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3974" h="5149233">
                <a:moveTo>
                  <a:pt x="1354958" y="502760"/>
                </a:moveTo>
                <a:cubicBezTo>
                  <a:pt x="1322378" y="535328"/>
                  <a:pt x="1302223" y="580324"/>
                  <a:pt x="1302214" y="630030"/>
                </a:cubicBezTo>
                <a:cubicBezTo>
                  <a:pt x="1302195" y="729441"/>
                  <a:pt x="1382769" y="810045"/>
                  <a:pt x="1482180" y="810063"/>
                </a:cubicBezTo>
                <a:cubicBezTo>
                  <a:pt x="1581591" y="810081"/>
                  <a:pt x="1662195" y="729507"/>
                  <a:pt x="1662214" y="630096"/>
                </a:cubicBezTo>
                <a:cubicBezTo>
                  <a:pt x="1662232" y="530685"/>
                  <a:pt x="1581658" y="450081"/>
                  <a:pt x="1482247" y="450063"/>
                </a:cubicBezTo>
                <a:cubicBezTo>
                  <a:pt x="1432541" y="450054"/>
                  <a:pt x="1387538" y="470193"/>
                  <a:pt x="1354958" y="502760"/>
                </a:cubicBezTo>
                <a:close/>
                <a:moveTo>
                  <a:pt x="903360" y="0"/>
                </a:moveTo>
                <a:lnTo>
                  <a:pt x="2060614" y="0"/>
                </a:lnTo>
                <a:lnTo>
                  <a:pt x="2963974" y="903360"/>
                </a:lnTo>
                <a:lnTo>
                  <a:pt x="2963974" y="5149233"/>
                </a:lnTo>
                <a:lnTo>
                  <a:pt x="0" y="5149233"/>
                </a:lnTo>
                <a:lnTo>
                  <a:pt x="0" y="903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EB5E06-C0D5-1342-A461-56EAE7D7906E}"/>
              </a:ext>
            </a:extLst>
          </p:cNvPr>
          <p:cNvSpPr/>
          <p:nvPr/>
        </p:nvSpPr>
        <p:spPr>
          <a:xfrm rot="2211497">
            <a:off x="1434227" y="2518385"/>
            <a:ext cx="2963974" cy="2705101"/>
          </a:xfrm>
          <a:custGeom>
            <a:avLst/>
            <a:gdLst>
              <a:gd name="connsiteX0" fmla="*/ 0 w 2963974"/>
              <a:gd name="connsiteY0" fmla="*/ 2222042 h 2705101"/>
              <a:gd name="connsiteX1" fmla="*/ 2963974 w 2963974"/>
              <a:gd name="connsiteY1" fmla="*/ 0 h 2705101"/>
              <a:gd name="connsiteX2" fmla="*/ 2963974 w 2963974"/>
              <a:gd name="connsiteY2" fmla="*/ 2705101 h 2705101"/>
              <a:gd name="connsiteX3" fmla="*/ 0 w 2963974"/>
              <a:gd name="connsiteY3" fmla="*/ 2705101 h 270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3974" h="2705101">
                <a:moveTo>
                  <a:pt x="0" y="2222042"/>
                </a:moveTo>
                <a:lnTo>
                  <a:pt x="2963974" y="0"/>
                </a:lnTo>
                <a:lnTo>
                  <a:pt x="2963974" y="2705101"/>
                </a:lnTo>
                <a:lnTo>
                  <a:pt x="0" y="2705101"/>
                </a:lnTo>
                <a:close/>
              </a:path>
            </a:pathLst>
          </a:custGeom>
          <a:solidFill>
            <a:srgbClr val="33364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DE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41B0163-7087-1245-86CC-D04976228305}"/>
              </a:ext>
            </a:extLst>
          </p:cNvPr>
          <p:cNvSpPr/>
          <p:nvPr/>
        </p:nvSpPr>
        <p:spPr>
          <a:xfrm>
            <a:off x="465611" y="3677509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6000" tIns="72000" rtlCol="0" anchor="t">
            <a:noAutofit/>
          </a:bodyPr>
          <a:lstStyle/>
          <a:p>
            <a:r>
              <a:rPr lang="en-DE" dirty="0">
                <a:solidFill>
                  <a:srgbClr val="2DC6D6"/>
                </a:solidFill>
                <a:latin typeface="Syntax LT" panose="02000503020000020004" pitchFamily="2" charset="0"/>
              </a:rPr>
              <a:t>Intangible capital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Technology, design and brand value as well as 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workers’s skills and managerial know-how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36C6C8-C1D7-C341-B87E-FA8383665979}"/>
              </a:ext>
            </a:extLst>
          </p:cNvPr>
          <p:cNvSpPr/>
          <p:nvPr/>
        </p:nvSpPr>
        <p:spPr>
          <a:xfrm>
            <a:off x="1209023" y="2686050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solidFill>
            <a:srgbClr val="98A6A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0" rtlCol="0" anchor="ctr">
            <a:noAutofit/>
          </a:bodyPr>
          <a:lstStyle/>
          <a:p>
            <a:r>
              <a:rPr lang="en-DE" b="1" dirty="0">
                <a:solidFill>
                  <a:srgbClr val="2DC6D6"/>
                </a:solidFill>
                <a:latin typeface="Syntax LT" panose="02000503020000020004" pitchFamily="2" charset="0"/>
              </a:rPr>
              <a:t>Tangible Capital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Things that go into production, like machines, 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buildings, warehouses, vehicles transporting goods…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B16E58-BF33-DD4A-BAB0-AFC396830A59}"/>
              </a:ext>
            </a:extLst>
          </p:cNvPr>
          <p:cNvSpPr/>
          <p:nvPr/>
        </p:nvSpPr>
        <p:spPr>
          <a:xfrm>
            <a:off x="1948505" y="1694590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4000" bIns="144000" rtlCol="0" anchor="b">
            <a:noAutofit/>
          </a:bodyPr>
          <a:lstStyle/>
          <a:p>
            <a:r>
              <a:rPr lang="en-DE" b="1" dirty="0">
                <a:solidFill>
                  <a:srgbClr val="2DC6D6"/>
                </a:solidFill>
                <a:latin typeface="Syntax LT" panose="02000503020000020004" pitchFamily="2" charset="0"/>
              </a:rPr>
              <a:t>Labor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Wages and other compensation to workers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B9720-F2D8-D74A-9E99-02622087C0EF}"/>
              </a:ext>
            </a:extLst>
          </p:cNvPr>
          <p:cNvSpPr txBox="1"/>
          <p:nvPr/>
        </p:nvSpPr>
        <p:spPr>
          <a:xfrm>
            <a:off x="5652777" y="2463878"/>
            <a:ext cx="13756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0" b="1" dirty="0">
                <a:solidFill>
                  <a:srgbClr val="2DC6D6"/>
                </a:solidFill>
                <a:latin typeface="Syntax LT" panose="02000503020000020004" pitchFamily="2" charset="0"/>
              </a:rPr>
              <a:t>⅓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1E4A20F-8B33-FE4D-90EF-EC593B5622F6}"/>
              </a:ext>
            </a:extLst>
          </p:cNvPr>
          <p:cNvSpPr/>
          <p:nvPr/>
        </p:nvSpPr>
        <p:spPr>
          <a:xfrm>
            <a:off x="4742540" y="174171"/>
            <a:ext cx="1992089" cy="1233715"/>
          </a:xfrm>
          <a:custGeom>
            <a:avLst/>
            <a:gdLst>
              <a:gd name="connsiteX0" fmla="*/ 47174 w 1992089"/>
              <a:gd name="connsiteY0" fmla="*/ 1233715 h 1233715"/>
              <a:gd name="connsiteX1" fmla="*/ 206831 w 1992089"/>
              <a:gd name="connsiteY1" fmla="*/ 537029 h 1233715"/>
              <a:gd name="connsiteX2" fmla="*/ 1687289 w 1992089"/>
              <a:gd name="connsiteY2" fmla="*/ 696686 h 1233715"/>
              <a:gd name="connsiteX3" fmla="*/ 1992089 w 1992089"/>
              <a:gd name="connsiteY3" fmla="*/ 0 h 123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089" h="1233715">
                <a:moveTo>
                  <a:pt x="47174" y="1233715"/>
                </a:moveTo>
                <a:cubicBezTo>
                  <a:pt x="-9674" y="930124"/>
                  <a:pt x="-66521" y="626534"/>
                  <a:pt x="206831" y="537029"/>
                </a:cubicBezTo>
                <a:cubicBezTo>
                  <a:pt x="480183" y="447524"/>
                  <a:pt x="1389746" y="786191"/>
                  <a:pt x="1687289" y="696686"/>
                </a:cubicBezTo>
                <a:cubicBezTo>
                  <a:pt x="1984832" y="607181"/>
                  <a:pt x="1988460" y="303590"/>
                  <a:pt x="1992089" y="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39AF4-E9D6-6E41-AB6E-6B9FD22E0E75}"/>
              </a:ext>
            </a:extLst>
          </p:cNvPr>
          <p:cNvSpPr txBox="1"/>
          <p:nvPr/>
        </p:nvSpPr>
        <p:spPr>
          <a:xfrm>
            <a:off x="2834515" y="1923654"/>
            <a:ext cx="1330852" cy="2710320"/>
          </a:xfrm>
          <a:custGeom>
            <a:avLst/>
            <a:gdLst/>
            <a:ahLst/>
            <a:cxnLst/>
            <a:rect l="l" t="t" r="r" b="b"/>
            <a:pathLst>
              <a:path w="1330852" h="2710320">
                <a:moveTo>
                  <a:pt x="607695" y="0"/>
                </a:moveTo>
                <a:lnTo>
                  <a:pt x="814311" y="0"/>
                </a:lnTo>
                <a:lnTo>
                  <a:pt x="814311" y="196219"/>
                </a:lnTo>
                <a:cubicBezTo>
                  <a:pt x="889956" y="199543"/>
                  <a:pt x="974084" y="217853"/>
                  <a:pt x="1066694" y="251149"/>
                </a:cubicBezTo>
                <a:cubicBezTo>
                  <a:pt x="1159304" y="284446"/>
                  <a:pt x="1240267" y="326779"/>
                  <a:pt x="1309582" y="378148"/>
                </a:cubicBezTo>
                <a:lnTo>
                  <a:pt x="1189848" y="607695"/>
                </a:lnTo>
                <a:cubicBezTo>
                  <a:pt x="1117336" y="567689"/>
                  <a:pt x="1051415" y="531860"/>
                  <a:pt x="992085" y="500209"/>
                </a:cubicBezTo>
                <a:cubicBezTo>
                  <a:pt x="932756" y="468559"/>
                  <a:pt x="873498" y="452733"/>
                  <a:pt x="814311" y="452733"/>
                </a:cubicBezTo>
                <a:lnTo>
                  <a:pt x="814311" y="1184388"/>
                </a:lnTo>
                <a:cubicBezTo>
                  <a:pt x="862990" y="1208728"/>
                  <a:pt x="919471" y="1238812"/>
                  <a:pt x="983753" y="1274641"/>
                </a:cubicBezTo>
                <a:cubicBezTo>
                  <a:pt x="1048036" y="1310469"/>
                  <a:pt x="1105862" y="1351971"/>
                  <a:pt x="1157231" y="1399147"/>
                </a:cubicBezTo>
                <a:cubicBezTo>
                  <a:pt x="1208601" y="1446323"/>
                  <a:pt x="1250380" y="1503175"/>
                  <a:pt x="1282568" y="1569705"/>
                </a:cubicBezTo>
                <a:cubicBezTo>
                  <a:pt x="1314757" y="1636235"/>
                  <a:pt x="1330852" y="1714618"/>
                  <a:pt x="1330852" y="1804855"/>
                </a:cubicBezTo>
                <a:cubicBezTo>
                  <a:pt x="1330852" y="1876132"/>
                  <a:pt x="1319576" y="1946658"/>
                  <a:pt x="1297025" y="2016432"/>
                </a:cubicBezTo>
                <a:cubicBezTo>
                  <a:pt x="1274474" y="2086206"/>
                  <a:pt x="1240829" y="2149326"/>
                  <a:pt x="1196091" y="2205791"/>
                </a:cubicBezTo>
                <a:cubicBezTo>
                  <a:pt x="1151352" y="2262256"/>
                  <a:pt x="1094974" y="2310681"/>
                  <a:pt x="1026957" y="2351068"/>
                </a:cubicBezTo>
                <a:cubicBezTo>
                  <a:pt x="958939" y="2391454"/>
                  <a:pt x="888057" y="2417645"/>
                  <a:pt x="814311" y="2429641"/>
                </a:cubicBezTo>
                <a:lnTo>
                  <a:pt x="814311" y="2710320"/>
                </a:lnTo>
                <a:lnTo>
                  <a:pt x="607695" y="2710320"/>
                </a:lnTo>
                <a:lnTo>
                  <a:pt x="607695" y="2439896"/>
                </a:lnTo>
                <a:cubicBezTo>
                  <a:pt x="502994" y="2439896"/>
                  <a:pt x="402297" y="2426381"/>
                  <a:pt x="305604" y="2399351"/>
                </a:cubicBezTo>
                <a:cubicBezTo>
                  <a:pt x="208911" y="2372321"/>
                  <a:pt x="107042" y="2323532"/>
                  <a:pt x="0" y="2252982"/>
                </a:cubicBezTo>
                <a:lnTo>
                  <a:pt x="136494" y="2023625"/>
                </a:lnTo>
                <a:cubicBezTo>
                  <a:pt x="223976" y="2078760"/>
                  <a:pt x="305857" y="2118878"/>
                  <a:pt x="382135" y="2143977"/>
                </a:cubicBezTo>
                <a:cubicBezTo>
                  <a:pt x="458414" y="2169076"/>
                  <a:pt x="533600" y="2181625"/>
                  <a:pt x="607695" y="2181625"/>
                </a:cubicBezTo>
                <a:lnTo>
                  <a:pt x="607695" y="1433021"/>
                </a:lnTo>
                <a:cubicBezTo>
                  <a:pt x="555249" y="1410074"/>
                  <a:pt x="494741" y="1382499"/>
                  <a:pt x="426169" y="1350294"/>
                </a:cubicBezTo>
                <a:cubicBezTo>
                  <a:pt x="357598" y="1318089"/>
                  <a:pt x="295673" y="1277529"/>
                  <a:pt x="240395" y="1228613"/>
                </a:cubicBezTo>
                <a:cubicBezTo>
                  <a:pt x="185117" y="1179696"/>
                  <a:pt x="139841" y="1118903"/>
                  <a:pt x="104566" y="1046233"/>
                </a:cubicBezTo>
                <a:cubicBezTo>
                  <a:pt x="69291" y="973563"/>
                  <a:pt x="51654" y="883089"/>
                  <a:pt x="51654" y="774811"/>
                </a:cubicBezTo>
                <a:cubicBezTo>
                  <a:pt x="51654" y="696444"/>
                  <a:pt x="65968" y="623845"/>
                  <a:pt x="94596" y="557015"/>
                </a:cubicBezTo>
                <a:cubicBezTo>
                  <a:pt x="123224" y="490184"/>
                  <a:pt x="163761" y="431092"/>
                  <a:pt x="216206" y="379738"/>
                </a:cubicBezTo>
                <a:cubicBezTo>
                  <a:pt x="268651" y="328385"/>
                  <a:pt x="330244" y="286867"/>
                  <a:pt x="400983" y="255185"/>
                </a:cubicBezTo>
                <a:cubicBezTo>
                  <a:pt x="471723" y="223502"/>
                  <a:pt x="540627" y="204306"/>
                  <a:pt x="607695" y="197596"/>
                </a:cubicBezTo>
                <a:lnTo>
                  <a:pt x="607695" y="0"/>
                </a:lnTo>
                <a:close/>
                <a:moveTo>
                  <a:pt x="607695" y="452733"/>
                </a:moveTo>
                <a:cubicBezTo>
                  <a:pt x="597123" y="461564"/>
                  <a:pt x="575347" y="475403"/>
                  <a:pt x="542367" y="494251"/>
                </a:cubicBezTo>
                <a:cubicBezTo>
                  <a:pt x="509387" y="513099"/>
                  <a:pt x="480435" y="536370"/>
                  <a:pt x="455510" y="564065"/>
                </a:cubicBezTo>
                <a:cubicBezTo>
                  <a:pt x="430585" y="591759"/>
                  <a:pt x="410724" y="624573"/>
                  <a:pt x="395927" y="662507"/>
                </a:cubicBezTo>
                <a:cubicBezTo>
                  <a:pt x="381130" y="700440"/>
                  <a:pt x="373732" y="742939"/>
                  <a:pt x="373732" y="790004"/>
                </a:cubicBezTo>
                <a:cubicBezTo>
                  <a:pt x="373732" y="868466"/>
                  <a:pt x="396655" y="931562"/>
                  <a:pt x="442501" y="979291"/>
                </a:cubicBezTo>
                <a:cubicBezTo>
                  <a:pt x="488347" y="1027021"/>
                  <a:pt x="543412" y="1070272"/>
                  <a:pt x="607695" y="1109044"/>
                </a:cubicBezTo>
                <a:lnTo>
                  <a:pt x="607695" y="452733"/>
                </a:lnTo>
                <a:close/>
                <a:moveTo>
                  <a:pt x="814311" y="1513161"/>
                </a:moveTo>
                <a:lnTo>
                  <a:pt x="814311" y="2157318"/>
                </a:lnTo>
                <a:cubicBezTo>
                  <a:pt x="854729" y="2135036"/>
                  <a:pt x="894205" y="2095227"/>
                  <a:pt x="932740" y="2037891"/>
                </a:cubicBezTo>
                <a:cubicBezTo>
                  <a:pt x="971275" y="1980556"/>
                  <a:pt x="990542" y="1909967"/>
                  <a:pt x="990543" y="1826124"/>
                </a:cubicBezTo>
                <a:cubicBezTo>
                  <a:pt x="990542" y="1744655"/>
                  <a:pt x="970563" y="1680230"/>
                  <a:pt x="930604" y="1632848"/>
                </a:cubicBezTo>
                <a:cubicBezTo>
                  <a:pt x="890645" y="1585467"/>
                  <a:pt x="851880" y="1545571"/>
                  <a:pt x="814311" y="1513161"/>
                </a:cubicBezTo>
                <a:close/>
              </a:path>
            </a:pathLst>
          </a:custGeom>
          <a:solidFill>
            <a:srgbClr val="BFBFBF">
              <a:alpha val="50196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3900" b="1" dirty="0">
              <a:solidFill>
                <a:schemeClr val="bg1">
                  <a:lumMod val="75000"/>
                </a:schemeClr>
              </a:solidFill>
              <a:latin typeface="Syntax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C6982E2-5FEB-AE45-B1B1-CED11126053B}"/>
              </a:ext>
            </a:extLst>
          </p:cNvPr>
          <p:cNvSpPr txBox="1"/>
          <p:nvPr/>
        </p:nvSpPr>
        <p:spPr>
          <a:xfrm>
            <a:off x="2984537" y="1909743"/>
            <a:ext cx="1330852" cy="2710320"/>
          </a:xfrm>
          <a:custGeom>
            <a:avLst/>
            <a:gdLst/>
            <a:ahLst/>
            <a:cxnLst/>
            <a:rect l="l" t="t" r="r" b="b"/>
            <a:pathLst>
              <a:path w="1330852" h="2710320">
                <a:moveTo>
                  <a:pt x="607695" y="0"/>
                </a:moveTo>
                <a:lnTo>
                  <a:pt x="814311" y="0"/>
                </a:lnTo>
                <a:lnTo>
                  <a:pt x="814311" y="196219"/>
                </a:lnTo>
                <a:cubicBezTo>
                  <a:pt x="889956" y="199543"/>
                  <a:pt x="974084" y="217853"/>
                  <a:pt x="1066694" y="251149"/>
                </a:cubicBezTo>
                <a:cubicBezTo>
                  <a:pt x="1159304" y="284446"/>
                  <a:pt x="1240267" y="326779"/>
                  <a:pt x="1309582" y="378148"/>
                </a:cubicBezTo>
                <a:lnTo>
                  <a:pt x="1189848" y="607695"/>
                </a:lnTo>
                <a:cubicBezTo>
                  <a:pt x="1117336" y="567689"/>
                  <a:pt x="1051415" y="531860"/>
                  <a:pt x="992085" y="500209"/>
                </a:cubicBezTo>
                <a:cubicBezTo>
                  <a:pt x="932756" y="468559"/>
                  <a:pt x="873498" y="452733"/>
                  <a:pt x="814311" y="452733"/>
                </a:cubicBezTo>
                <a:lnTo>
                  <a:pt x="814311" y="1184388"/>
                </a:lnTo>
                <a:cubicBezTo>
                  <a:pt x="862990" y="1208728"/>
                  <a:pt x="919471" y="1238812"/>
                  <a:pt x="983753" y="1274641"/>
                </a:cubicBezTo>
                <a:cubicBezTo>
                  <a:pt x="1048036" y="1310469"/>
                  <a:pt x="1105862" y="1351971"/>
                  <a:pt x="1157231" y="1399147"/>
                </a:cubicBezTo>
                <a:cubicBezTo>
                  <a:pt x="1208601" y="1446323"/>
                  <a:pt x="1250380" y="1503175"/>
                  <a:pt x="1282568" y="1569705"/>
                </a:cubicBezTo>
                <a:cubicBezTo>
                  <a:pt x="1314757" y="1636235"/>
                  <a:pt x="1330852" y="1714618"/>
                  <a:pt x="1330852" y="1804855"/>
                </a:cubicBezTo>
                <a:cubicBezTo>
                  <a:pt x="1330852" y="1876132"/>
                  <a:pt x="1319576" y="1946658"/>
                  <a:pt x="1297025" y="2016432"/>
                </a:cubicBezTo>
                <a:cubicBezTo>
                  <a:pt x="1274474" y="2086206"/>
                  <a:pt x="1240829" y="2149326"/>
                  <a:pt x="1196091" y="2205791"/>
                </a:cubicBezTo>
                <a:cubicBezTo>
                  <a:pt x="1151352" y="2262256"/>
                  <a:pt x="1094974" y="2310681"/>
                  <a:pt x="1026957" y="2351068"/>
                </a:cubicBezTo>
                <a:cubicBezTo>
                  <a:pt x="958939" y="2391454"/>
                  <a:pt x="888057" y="2417645"/>
                  <a:pt x="814311" y="2429641"/>
                </a:cubicBezTo>
                <a:lnTo>
                  <a:pt x="814311" y="2710320"/>
                </a:lnTo>
                <a:lnTo>
                  <a:pt x="607695" y="2710320"/>
                </a:lnTo>
                <a:lnTo>
                  <a:pt x="607695" y="2439896"/>
                </a:lnTo>
                <a:cubicBezTo>
                  <a:pt x="502994" y="2439896"/>
                  <a:pt x="402297" y="2426381"/>
                  <a:pt x="305604" y="2399351"/>
                </a:cubicBezTo>
                <a:cubicBezTo>
                  <a:pt x="208911" y="2372321"/>
                  <a:pt x="107042" y="2323532"/>
                  <a:pt x="0" y="2252982"/>
                </a:cubicBezTo>
                <a:lnTo>
                  <a:pt x="136494" y="2023625"/>
                </a:lnTo>
                <a:cubicBezTo>
                  <a:pt x="223976" y="2078760"/>
                  <a:pt x="305857" y="2118878"/>
                  <a:pt x="382135" y="2143977"/>
                </a:cubicBezTo>
                <a:cubicBezTo>
                  <a:pt x="458414" y="2169076"/>
                  <a:pt x="533600" y="2181625"/>
                  <a:pt x="607695" y="2181625"/>
                </a:cubicBezTo>
                <a:lnTo>
                  <a:pt x="607695" y="1433021"/>
                </a:lnTo>
                <a:cubicBezTo>
                  <a:pt x="555249" y="1410074"/>
                  <a:pt x="494741" y="1382499"/>
                  <a:pt x="426169" y="1350294"/>
                </a:cubicBezTo>
                <a:cubicBezTo>
                  <a:pt x="357598" y="1318089"/>
                  <a:pt x="295673" y="1277529"/>
                  <a:pt x="240395" y="1228613"/>
                </a:cubicBezTo>
                <a:cubicBezTo>
                  <a:pt x="185117" y="1179696"/>
                  <a:pt x="139841" y="1118903"/>
                  <a:pt x="104566" y="1046233"/>
                </a:cubicBezTo>
                <a:cubicBezTo>
                  <a:pt x="69291" y="973563"/>
                  <a:pt x="51654" y="883089"/>
                  <a:pt x="51654" y="774811"/>
                </a:cubicBezTo>
                <a:cubicBezTo>
                  <a:pt x="51654" y="696444"/>
                  <a:pt x="65968" y="623845"/>
                  <a:pt x="94596" y="557015"/>
                </a:cubicBezTo>
                <a:cubicBezTo>
                  <a:pt x="123224" y="490184"/>
                  <a:pt x="163761" y="431092"/>
                  <a:pt x="216206" y="379738"/>
                </a:cubicBezTo>
                <a:cubicBezTo>
                  <a:pt x="268651" y="328385"/>
                  <a:pt x="330244" y="286867"/>
                  <a:pt x="400983" y="255185"/>
                </a:cubicBezTo>
                <a:cubicBezTo>
                  <a:pt x="471723" y="223502"/>
                  <a:pt x="540627" y="204306"/>
                  <a:pt x="607695" y="197596"/>
                </a:cubicBezTo>
                <a:lnTo>
                  <a:pt x="607695" y="0"/>
                </a:lnTo>
                <a:close/>
                <a:moveTo>
                  <a:pt x="607695" y="452733"/>
                </a:moveTo>
                <a:cubicBezTo>
                  <a:pt x="597123" y="461564"/>
                  <a:pt x="575347" y="475403"/>
                  <a:pt x="542367" y="494251"/>
                </a:cubicBezTo>
                <a:cubicBezTo>
                  <a:pt x="509387" y="513099"/>
                  <a:pt x="480435" y="536370"/>
                  <a:pt x="455510" y="564065"/>
                </a:cubicBezTo>
                <a:cubicBezTo>
                  <a:pt x="430585" y="591759"/>
                  <a:pt x="410724" y="624573"/>
                  <a:pt x="395927" y="662507"/>
                </a:cubicBezTo>
                <a:cubicBezTo>
                  <a:pt x="381130" y="700440"/>
                  <a:pt x="373732" y="742939"/>
                  <a:pt x="373732" y="790004"/>
                </a:cubicBezTo>
                <a:cubicBezTo>
                  <a:pt x="373732" y="868466"/>
                  <a:pt x="396655" y="931562"/>
                  <a:pt x="442501" y="979291"/>
                </a:cubicBezTo>
                <a:cubicBezTo>
                  <a:pt x="488347" y="1027021"/>
                  <a:pt x="543412" y="1070272"/>
                  <a:pt x="607695" y="1109044"/>
                </a:cubicBezTo>
                <a:lnTo>
                  <a:pt x="607695" y="452733"/>
                </a:lnTo>
                <a:close/>
                <a:moveTo>
                  <a:pt x="814311" y="1513161"/>
                </a:moveTo>
                <a:lnTo>
                  <a:pt x="814311" y="2157318"/>
                </a:lnTo>
                <a:cubicBezTo>
                  <a:pt x="854729" y="2135036"/>
                  <a:pt x="894205" y="2095227"/>
                  <a:pt x="932740" y="2037891"/>
                </a:cubicBezTo>
                <a:cubicBezTo>
                  <a:pt x="971275" y="1980556"/>
                  <a:pt x="990542" y="1909967"/>
                  <a:pt x="990543" y="1826124"/>
                </a:cubicBezTo>
                <a:cubicBezTo>
                  <a:pt x="990542" y="1744655"/>
                  <a:pt x="970563" y="1680230"/>
                  <a:pt x="930604" y="1632848"/>
                </a:cubicBezTo>
                <a:cubicBezTo>
                  <a:pt x="890645" y="1585467"/>
                  <a:pt x="851880" y="1545571"/>
                  <a:pt x="814311" y="15131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3900" b="1" dirty="0">
              <a:solidFill>
                <a:schemeClr val="bg1">
                  <a:lumMod val="75000"/>
                </a:schemeClr>
              </a:solidFill>
              <a:latin typeface="Syntax LT" panose="0200050302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463BF-33A2-6841-BF42-E2F3B5D96663}"/>
              </a:ext>
            </a:extLst>
          </p:cNvPr>
          <p:cNvSpPr txBox="1"/>
          <p:nvPr/>
        </p:nvSpPr>
        <p:spPr>
          <a:xfrm>
            <a:off x="5546535" y="1405315"/>
            <a:ext cx="1887327" cy="3329533"/>
          </a:xfrm>
          <a:custGeom>
            <a:avLst/>
            <a:gdLst/>
            <a:ahLst/>
            <a:cxnLst/>
            <a:rect l="l" t="t" r="r" b="b"/>
            <a:pathLst>
              <a:path w="1887327" h="3329533">
                <a:moveTo>
                  <a:pt x="0" y="0"/>
                </a:moveTo>
                <a:lnTo>
                  <a:pt x="1887327" y="0"/>
                </a:lnTo>
                <a:lnTo>
                  <a:pt x="1887327" y="3329533"/>
                </a:lnTo>
                <a:lnTo>
                  <a:pt x="0" y="3329533"/>
                </a:lnTo>
                <a:lnTo>
                  <a:pt x="0" y="0"/>
                </a:lnTo>
                <a:close/>
                <a:moveTo>
                  <a:pt x="893599" y="295023"/>
                </a:moveTo>
                <a:lnTo>
                  <a:pt x="893599" y="492619"/>
                </a:lnTo>
                <a:cubicBezTo>
                  <a:pt x="826531" y="499329"/>
                  <a:pt x="757627" y="518525"/>
                  <a:pt x="686887" y="550208"/>
                </a:cubicBezTo>
                <a:cubicBezTo>
                  <a:pt x="616148" y="581890"/>
                  <a:pt x="554555" y="623408"/>
                  <a:pt x="502110" y="674761"/>
                </a:cubicBezTo>
                <a:cubicBezTo>
                  <a:pt x="449665" y="726115"/>
                  <a:pt x="409128" y="785207"/>
                  <a:pt x="380500" y="852038"/>
                </a:cubicBezTo>
                <a:cubicBezTo>
                  <a:pt x="351872" y="918868"/>
                  <a:pt x="337558" y="991467"/>
                  <a:pt x="337558" y="1069834"/>
                </a:cubicBezTo>
                <a:cubicBezTo>
                  <a:pt x="337558" y="1178112"/>
                  <a:pt x="355195" y="1268586"/>
                  <a:pt x="390470" y="1341256"/>
                </a:cubicBezTo>
                <a:cubicBezTo>
                  <a:pt x="425745" y="1413926"/>
                  <a:pt x="471021" y="1474719"/>
                  <a:pt x="526299" y="1523636"/>
                </a:cubicBezTo>
                <a:cubicBezTo>
                  <a:pt x="581577" y="1572552"/>
                  <a:pt x="643502" y="1613112"/>
                  <a:pt x="712073" y="1645317"/>
                </a:cubicBezTo>
                <a:cubicBezTo>
                  <a:pt x="780645" y="1677522"/>
                  <a:pt x="841153" y="1705097"/>
                  <a:pt x="893599" y="1728044"/>
                </a:cubicBezTo>
                <a:lnTo>
                  <a:pt x="893599" y="2476648"/>
                </a:lnTo>
                <a:cubicBezTo>
                  <a:pt x="819504" y="2476648"/>
                  <a:pt x="744318" y="2464099"/>
                  <a:pt x="668039" y="2439000"/>
                </a:cubicBezTo>
                <a:cubicBezTo>
                  <a:pt x="591761" y="2413901"/>
                  <a:pt x="509880" y="2373783"/>
                  <a:pt x="422398" y="2318648"/>
                </a:cubicBezTo>
                <a:lnTo>
                  <a:pt x="285904" y="2548005"/>
                </a:lnTo>
                <a:cubicBezTo>
                  <a:pt x="392946" y="2618555"/>
                  <a:pt x="494815" y="2667344"/>
                  <a:pt x="591508" y="2694374"/>
                </a:cubicBezTo>
                <a:cubicBezTo>
                  <a:pt x="688201" y="2721404"/>
                  <a:pt x="788898" y="2734919"/>
                  <a:pt x="893599" y="2734919"/>
                </a:cubicBezTo>
                <a:lnTo>
                  <a:pt x="893599" y="3005343"/>
                </a:lnTo>
                <a:lnTo>
                  <a:pt x="1100215" y="3005343"/>
                </a:lnTo>
                <a:lnTo>
                  <a:pt x="1100215" y="2724664"/>
                </a:lnTo>
                <a:cubicBezTo>
                  <a:pt x="1173961" y="2712668"/>
                  <a:pt x="1244843" y="2686477"/>
                  <a:pt x="1312861" y="2646091"/>
                </a:cubicBezTo>
                <a:cubicBezTo>
                  <a:pt x="1380878" y="2605704"/>
                  <a:pt x="1437256" y="2557279"/>
                  <a:pt x="1481995" y="2500814"/>
                </a:cubicBezTo>
                <a:cubicBezTo>
                  <a:pt x="1526733" y="2444349"/>
                  <a:pt x="1560378" y="2381229"/>
                  <a:pt x="1582929" y="2311455"/>
                </a:cubicBezTo>
                <a:cubicBezTo>
                  <a:pt x="1605480" y="2241681"/>
                  <a:pt x="1616756" y="2171155"/>
                  <a:pt x="1616756" y="2099878"/>
                </a:cubicBezTo>
                <a:cubicBezTo>
                  <a:pt x="1616756" y="2009641"/>
                  <a:pt x="1600661" y="1931258"/>
                  <a:pt x="1568472" y="1864728"/>
                </a:cubicBezTo>
                <a:cubicBezTo>
                  <a:pt x="1536284" y="1798198"/>
                  <a:pt x="1494505" y="1741346"/>
                  <a:pt x="1443135" y="1694170"/>
                </a:cubicBezTo>
                <a:cubicBezTo>
                  <a:pt x="1391766" y="1646994"/>
                  <a:pt x="1333940" y="1605492"/>
                  <a:pt x="1269657" y="1569664"/>
                </a:cubicBezTo>
                <a:cubicBezTo>
                  <a:pt x="1205375" y="1533835"/>
                  <a:pt x="1148894" y="1503751"/>
                  <a:pt x="1100215" y="1479411"/>
                </a:cubicBezTo>
                <a:lnTo>
                  <a:pt x="1100215" y="747756"/>
                </a:lnTo>
                <a:cubicBezTo>
                  <a:pt x="1159402" y="747756"/>
                  <a:pt x="1218660" y="763582"/>
                  <a:pt x="1277989" y="795232"/>
                </a:cubicBezTo>
                <a:cubicBezTo>
                  <a:pt x="1337319" y="826883"/>
                  <a:pt x="1403240" y="862712"/>
                  <a:pt x="1475752" y="902718"/>
                </a:cubicBezTo>
                <a:lnTo>
                  <a:pt x="1595486" y="673171"/>
                </a:lnTo>
                <a:cubicBezTo>
                  <a:pt x="1526171" y="621802"/>
                  <a:pt x="1445208" y="579469"/>
                  <a:pt x="1352598" y="546172"/>
                </a:cubicBezTo>
                <a:cubicBezTo>
                  <a:pt x="1259988" y="512876"/>
                  <a:pt x="1175860" y="494566"/>
                  <a:pt x="1100215" y="491242"/>
                </a:cubicBezTo>
                <a:lnTo>
                  <a:pt x="1100215" y="295023"/>
                </a:lnTo>
                <a:lnTo>
                  <a:pt x="893599" y="2950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3900" b="1" dirty="0">
              <a:solidFill>
                <a:schemeClr val="bg1">
                  <a:lumMod val="75000"/>
                </a:schemeClr>
              </a:solidFill>
              <a:latin typeface="Syntax LT" panose="0200050302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B3F3-B44F-774F-9260-243AA074F9AD}"/>
              </a:ext>
            </a:extLst>
          </p:cNvPr>
          <p:cNvSpPr txBox="1"/>
          <p:nvPr/>
        </p:nvSpPr>
        <p:spPr>
          <a:xfrm>
            <a:off x="4580017" y="1405315"/>
            <a:ext cx="233963" cy="656311"/>
          </a:xfrm>
          <a:custGeom>
            <a:avLst/>
            <a:gdLst/>
            <a:ahLst/>
            <a:cxnLst/>
            <a:rect l="l" t="t" r="r" b="b"/>
            <a:pathLst>
              <a:path w="233963" h="656311">
                <a:moveTo>
                  <a:pt x="233963" y="0"/>
                </a:moveTo>
                <a:lnTo>
                  <a:pt x="233963" y="656311"/>
                </a:lnTo>
                <a:cubicBezTo>
                  <a:pt x="169680" y="617539"/>
                  <a:pt x="114615" y="574288"/>
                  <a:pt x="68769" y="526558"/>
                </a:cubicBezTo>
                <a:cubicBezTo>
                  <a:pt x="22923" y="478829"/>
                  <a:pt x="0" y="415733"/>
                  <a:pt x="0" y="337271"/>
                </a:cubicBezTo>
                <a:cubicBezTo>
                  <a:pt x="0" y="290206"/>
                  <a:pt x="7398" y="247707"/>
                  <a:pt x="22195" y="209774"/>
                </a:cubicBezTo>
                <a:cubicBezTo>
                  <a:pt x="36992" y="171840"/>
                  <a:pt x="56853" y="139026"/>
                  <a:pt x="81778" y="111332"/>
                </a:cubicBezTo>
                <a:cubicBezTo>
                  <a:pt x="106703" y="83637"/>
                  <a:pt x="135655" y="60366"/>
                  <a:pt x="168635" y="41518"/>
                </a:cubicBezTo>
                <a:cubicBezTo>
                  <a:pt x="201615" y="22670"/>
                  <a:pt x="223391" y="8831"/>
                  <a:pt x="23396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3900" b="1" dirty="0">
              <a:solidFill>
                <a:schemeClr val="bg1">
                  <a:lumMod val="75000"/>
                </a:schemeClr>
              </a:solidFill>
              <a:latin typeface="Syntax LT" panose="0200050302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53-9649-474E-801E-4316359495DD}"/>
              </a:ext>
            </a:extLst>
          </p:cNvPr>
          <p:cNvSpPr txBox="1"/>
          <p:nvPr/>
        </p:nvSpPr>
        <p:spPr>
          <a:xfrm>
            <a:off x="5047944" y="2166476"/>
            <a:ext cx="176232" cy="644157"/>
          </a:xfrm>
          <a:custGeom>
            <a:avLst/>
            <a:gdLst/>
            <a:ahLst/>
            <a:cxnLst/>
            <a:rect l="l" t="t" r="r" b="b"/>
            <a:pathLst>
              <a:path w="176232" h="644157">
                <a:moveTo>
                  <a:pt x="0" y="0"/>
                </a:moveTo>
                <a:cubicBezTo>
                  <a:pt x="37569" y="32410"/>
                  <a:pt x="76334" y="72306"/>
                  <a:pt x="116293" y="119687"/>
                </a:cubicBezTo>
                <a:cubicBezTo>
                  <a:pt x="156252" y="167069"/>
                  <a:pt x="176231" y="231494"/>
                  <a:pt x="176232" y="312963"/>
                </a:cubicBezTo>
                <a:cubicBezTo>
                  <a:pt x="176231" y="396806"/>
                  <a:pt x="156964" y="467395"/>
                  <a:pt x="118429" y="524730"/>
                </a:cubicBezTo>
                <a:cubicBezTo>
                  <a:pt x="79894" y="582066"/>
                  <a:pt x="40418" y="621875"/>
                  <a:pt x="0" y="6441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3900" b="1" dirty="0">
              <a:solidFill>
                <a:schemeClr val="bg1">
                  <a:lumMod val="75000"/>
                </a:schemeClr>
              </a:solidFill>
              <a:latin typeface="Syntax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69C7E-9FB4-BD4F-9E21-C280EC2AC6BE}"/>
              </a:ext>
            </a:extLst>
          </p:cNvPr>
          <p:cNvSpPr/>
          <p:nvPr/>
        </p:nvSpPr>
        <p:spPr>
          <a:xfrm>
            <a:off x="3942276" y="1989000"/>
            <a:ext cx="3600000" cy="28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9AF20-1702-7441-8484-F652A3403E3E}"/>
              </a:ext>
            </a:extLst>
          </p:cNvPr>
          <p:cNvGrpSpPr/>
          <p:nvPr/>
        </p:nvGrpSpPr>
        <p:grpSpPr>
          <a:xfrm>
            <a:off x="4976107" y="2590280"/>
            <a:ext cx="1620000" cy="1620000"/>
            <a:chOff x="180959" y="3248978"/>
            <a:chExt cx="2853615" cy="261266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4EB9EB-6C18-F24B-9BAB-B4F446A00348}"/>
                </a:ext>
              </a:extLst>
            </p:cNvPr>
            <p:cNvCxnSpPr/>
            <p:nvPr/>
          </p:nvCxnSpPr>
          <p:spPr>
            <a:xfrm>
              <a:off x="1974603" y="3248978"/>
              <a:ext cx="0" cy="261266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64AE37-8F60-9447-89EB-C62EC7C40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959" y="4555312"/>
              <a:ext cx="285361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CE4898-1C1D-6045-995F-02E4DEB74358}"/>
                </a:ext>
              </a:extLst>
            </p:cNvPr>
            <p:cNvSpPr/>
            <p:nvPr/>
          </p:nvSpPr>
          <p:spPr>
            <a:xfrm>
              <a:off x="1880311" y="339299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6E161D-BD78-6847-95C4-1D595DEE161E}"/>
                </a:ext>
              </a:extLst>
            </p:cNvPr>
            <p:cNvSpPr/>
            <p:nvPr/>
          </p:nvSpPr>
          <p:spPr>
            <a:xfrm>
              <a:off x="2329166" y="44560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FE969F-27F8-BC46-8576-23D2E7C9AB11}"/>
                </a:ext>
              </a:extLst>
            </p:cNvPr>
            <p:cNvSpPr/>
            <p:nvPr/>
          </p:nvSpPr>
          <p:spPr>
            <a:xfrm>
              <a:off x="1880311" y="50761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38D931-05C4-AD40-970F-D7CB9E434BFC}"/>
                </a:ext>
              </a:extLst>
            </p:cNvPr>
            <p:cNvSpPr/>
            <p:nvPr/>
          </p:nvSpPr>
          <p:spPr>
            <a:xfrm>
              <a:off x="647564" y="44449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3529282-41C0-BB45-B3E5-D6B10FA5F035}"/>
                </a:ext>
              </a:extLst>
            </p:cNvPr>
            <p:cNvSpPr/>
            <p:nvPr/>
          </p:nvSpPr>
          <p:spPr>
            <a:xfrm>
              <a:off x="725864" y="3478491"/>
              <a:ext cx="1687398" cy="1696824"/>
            </a:xfrm>
            <a:custGeom>
              <a:avLst/>
              <a:gdLst>
                <a:gd name="connsiteX0" fmla="*/ 1234911 w 1687398"/>
                <a:gd name="connsiteY0" fmla="*/ 0 h 1696824"/>
                <a:gd name="connsiteX1" fmla="*/ 1687398 w 1687398"/>
                <a:gd name="connsiteY1" fmla="*/ 1055802 h 1696824"/>
                <a:gd name="connsiteX2" fmla="*/ 1234911 w 1687398"/>
                <a:gd name="connsiteY2" fmla="*/ 1696824 h 1696824"/>
                <a:gd name="connsiteX3" fmla="*/ 0 w 1687398"/>
                <a:gd name="connsiteY3" fmla="*/ 1055802 h 1696824"/>
                <a:gd name="connsiteX4" fmla="*/ 1234911 w 1687398"/>
                <a:gd name="connsiteY4" fmla="*/ 0 h 16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398" h="1696824">
                  <a:moveTo>
                    <a:pt x="1234911" y="0"/>
                  </a:moveTo>
                  <a:lnTo>
                    <a:pt x="1687398" y="1055802"/>
                  </a:lnTo>
                  <a:lnTo>
                    <a:pt x="1234911" y="1696824"/>
                  </a:lnTo>
                  <a:lnTo>
                    <a:pt x="0" y="1055802"/>
                  </a:lnTo>
                  <a:lnTo>
                    <a:pt x="1234911" y="0"/>
                  </a:lnTo>
                  <a:close/>
                </a:path>
              </a:pathLst>
            </a:custGeom>
            <a:solidFill>
              <a:srgbClr val="4BBECF">
                <a:alpha val="50196"/>
              </a:srgbClr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AA30BF-E529-CF4A-8836-7EA51D4106C0}"/>
              </a:ext>
            </a:extLst>
          </p:cNvPr>
          <p:cNvSpPr txBox="1"/>
          <p:nvPr/>
        </p:nvSpPr>
        <p:spPr>
          <a:xfrm>
            <a:off x="5391439" y="2054267"/>
            <a:ext cx="1200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25 %</a:t>
            </a:r>
          </a:p>
          <a:p>
            <a:r>
              <a:rPr lang="de-DE" sz="1400" dirty="0">
                <a:solidFill>
                  <a:schemeClr val="bg1"/>
                </a:solidFill>
                <a:latin typeface="Syntax LT" panose="02000503020000020004" pitchFamily="2" charset="0"/>
              </a:rPr>
              <a:t>Code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DED9F-90CD-5A4B-AF21-A6599AE4DBBB}"/>
              </a:ext>
            </a:extLst>
          </p:cNvPr>
          <p:cNvSpPr txBox="1"/>
          <p:nvPr/>
        </p:nvSpPr>
        <p:spPr>
          <a:xfrm>
            <a:off x="6635749" y="3150815"/>
            <a:ext cx="6351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15 %</a:t>
            </a:r>
          </a:p>
          <a:p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Issues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008D-CD80-C94B-9C5F-05723D237937}"/>
              </a:ext>
            </a:extLst>
          </p:cNvPr>
          <p:cNvSpPr txBox="1"/>
          <p:nvPr/>
        </p:nvSpPr>
        <p:spPr>
          <a:xfrm>
            <a:off x="5395348" y="4234904"/>
            <a:ext cx="1200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17 %</a:t>
            </a:r>
          </a:p>
          <a:p>
            <a:r>
              <a:rPr lang="de-DE" sz="1400" dirty="0">
                <a:solidFill>
                  <a:schemeClr val="bg1"/>
                </a:solidFill>
                <a:latin typeface="Syntax LT" panose="02000503020000020004" pitchFamily="2" charset="0"/>
              </a:rPr>
              <a:t>Pull </a:t>
            </a:r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Requests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C4F-84AE-1745-B112-D78D1229CAB6}"/>
              </a:ext>
            </a:extLst>
          </p:cNvPr>
          <p:cNvSpPr txBox="1"/>
          <p:nvPr/>
        </p:nvSpPr>
        <p:spPr>
          <a:xfrm>
            <a:off x="4190975" y="3192384"/>
            <a:ext cx="872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43 %</a:t>
            </a:r>
          </a:p>
          <a:p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76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Syntax LT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Joschka Schwarz</dc:creator>
  <cp:lastModifiedBy>Joschka Schwarz</cp:lastModifiedBy>
  <cp:revision>11</cp:revision>
  <dcterms:created xsi:type="dcterms:W3CDTF">2021-02-15T16:14:45Z</dcterms:created>
  <dcterms:modified xsi:type="dcterms:W3CDTF">2021-02-23T13:46:52Z</dcterms:modified>
</cp:coreProperties>
</file>