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/>
    <p:restoredTop sz="94695"/>
  </p:normalViewPr>
  <p:slideViewPr>
    <p:cSldViewPr snapToGrid="0" snapToObjects="1">
      <p:cViewPr varScale="1">
        <p:scale>
          <a:sx n="73" d="100"/>
          <a:sy n="73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92B-8431-DE4E-83DC-B1EF6E4F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E2AF9-24AE-A742-9DB5-0838C169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4483-D7AE-F746-96C1-D2F42A69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778B-D035-654E-95AD-D1A20FFB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C77C-8D8F-974E-9068-79523122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734F-80B7-DE44-85DE-07E7482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1CA5-EA91-E247-A53E-F85388EE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9AFB-87E9-8242-837F-DAA8E711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8784-CEC0-6F47-BB9F-A297435C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150D-3F1B-C246-8B73-70B123E4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3C1E3-EE74-BD47-89C1-161EB14CB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ECD1-DC43-3946-B940-0DD32D6E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CCF4-0893-0A43-9938-974D4830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505E-94E9-064E-B236-AD5A6C4F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D223-E385-5046-8B7F-5542272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4438-9AF7-9E4C-98C4-05F574AE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973C-837F-7448-B1D1-748DC438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76D0-86A9-744D-995B-08633CC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14EC-87EC-5C44-B521-B2D8EA2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73B9-8D33-F744-8FBE-80DFEE82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F88-3249-3042-8E83-6231C5F3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4BD7-B1FD-594A-B445-40E3B053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E44A-BB2E-3F44-AE7C-590A073D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C960-3AD3-4D45-8B17-18F7C2A7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CDA-6806-684E-860E-06B1834A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DE59-B4F9-2641-8D47-69503964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43A-B31F-2C46-B1C1-7F6428C1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5068-85E6-7649-AF80-034F2169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72F3-E332-524A-B9DF-9592D9BC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55FD-A780-1349-AB19-1B4C0679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BCC2-E47C-6D44-933F-79EB516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DFC7-ECE8-1A40-B515-EB9055D7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F665-17CB-D640-A0D1-08CB8ACA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7576-F505-2F45-86BC-A99F9E39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3F77-17F0-8F4E-ACCC-E6FC36453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C9A26-1B22-8441-B3C6-04544AFCF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75CE5-E77C-3743-AA4B-58A85E0C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EAB5A-8520-7E40-A8C0-BD18A13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25D2A-A092-3043-9EAE-A5869033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1E99-46F0-E04A-90C1-52537D2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A69E6-BCF9-FA40-8892-1200F787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7086-458F-9943-AF72-4342095E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57D3B-2C26-FB4F-B039-7207D31F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450B-F282-5D48-B8F8-2E7131FE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C8ECE-9782-FA4F-B36C-0C48162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8928-92D1-6043-B46E-EFA1338B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9786-D873-A84E-B249-DDC7C135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1003-159B-6A4A-8613-E8E79400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71CE-4C6A-8944-A23B-CC63A160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D3B8-7EBA-724A-8137-A89BFBD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C7E1-6BE7-3A4C-B7D7-85A73179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62D8-C12C-2E45-BD24-25F2E49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AC7-6844-274A-B515-F68ECAFA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96A1-DA6A-2748-97C3-88A30FF94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C8854-098C-8747-B382-2B476D9F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9AFB-0279-3649-89E6-8EF6CD97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DE53-90A2-4349-B391-D0B9244F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406D-2961-0242-8854-0D7D1972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17BA-26C9-8F45-863E-C5A30498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B589-E31C-A748-AF89-CFC45C47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6A62-675A-4D4F-86FB-D953659F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8825-BA83-7043-8A03-5A06BB6FE5B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A1DA-ED18-2449-83B9-08F3C58B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3655-4ECA-0F48-9651-CF91337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6BC5-A2A8-DB4E-A8E3-4571E31C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C12B-1AB2-6040-A57B-CAFB7D5E7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Presentation (Title Pending)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18893-81F7-1942-9731-9726804E7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Placeholder Presentation Starter</a:t>
            </a:r>
          </a:p>
        </p:txBody>
      </p:sp>
    </p:spTree>
    <p:extLst>
      <p:ext uri="{BB962C8B-B14F-4D97-AF65-F5344CB8AC3E}">
        <p14:creationId xmlns:p14="http://schemas.microsoft.com/office/powerpoint/2010/main" val="39494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0114-B2F7-564D-995D-A4CBC49B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ABDE-EB15-E742-99E7-7A443AFA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answer all 7 questions.</a:t>
            </a:r>
          </a:p>
          <a:p>
            <a:r>
              <a:rPr lang="en-US" dirty="0"/>
              <a:t>No code.</a:t>
            </a:r>
          </a:p>
          <a:p>
            <a:r>
              <a:rPr lang="en-US" dirty="0"/>
              <a:t>Show graphs and tables.</a:t>
            </a:r>
          </a:p>
          <a:p>
            <a:r>
              <a:rPr lang="en-US" dirty="0"/>
              <a:t>Do not show tables or summary from R printout. Reformat them to look presentable.</a:t>
            </a:r>
          </a:p>
          <a:p>
            <a:r>
              <a:rPr lang="en-US" dirty="0"/>
              <a:t>Have a conclusion. (Define a story!)</a:t>
            </a:r>
          </a:p>
        </p:txBody>
      </p:sp>
    </p:spTree>
    <p:extLst>
      <p:ext uri="{BB962C8B-B14F-4D97-AF65-F5344CB8AC3E}">
        <p14:creationId xmlns:p14="http://schemas.microsoft.com/office/powerpoint/2010/main" val="151541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Case Study Presentation (Title Pending)</vt:lpstr>
      <vt:lpstr>Guideline Reminder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 (Title Pending)</dc:title>
  <dc:creator>Joseph Caguioa</dc:creator>
  <cp:lastModifiedBy>Joseph Caguioa</cp:lastModifiedBy>
  <cp:revision>1</cp:revision>
  <dcterms:created xsi:type="dcterms:W3CDTF">2018-12-08T03:46:14Z</dcterms:created>
  <dcterms:modified xsi:type="dcterms:W3CDTF">2018-12-08T04:28:56Z</dcterms:modified>
</cp:coreProperties>
</file>