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1984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72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4459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1984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72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4459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C7AFA1-49BE-4E1C-8D16-6CC2EE30A6E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E81C7B-BE4B-4C0D-9B47-4916EEEBEE5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0"/>
            <a:ext cx="9753120" cy="6857640"/>
          </a:xfrm>
          <a:prstGeom prst="rect">
            <a:avLst/>
          </a:prstGeom>
          <a:ln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1523880" y="418320"/>
            <a:ext cx="9143640" cy="921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GPS (Global Positioning System)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7589160" y="6488640"/>
            <a:ext cx="368820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[USAF  2006]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3936600" y="3316680"/>
            <a:ext cx="50054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Jared Wasinger: Computer Science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