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BA1E0-0889-44C6-B458-8E007355B69F}" v="55" dt="2023-12-01T00:32:44.093"/>
    <p1510:client id="{CF6AB988-39E5-916E-C90D-621083CC2DAA}" v="316" dt="2023-12-01T19:53:52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kins, John M" userId="S::jwatkins68@gatech.edu::8339e9e8-be47-4149-9de0-2541aa2bcea0" providerId="AD" clId="Web-{CF6AB988-39E5-916E-C90D-621083CC2DAA}"/>
    <pc:docChg chg="addSld delSld modSld">
      <pc:chgData name="Watkins, John M" userId="S::jwatkins68@gatech.edu::8339e9e8-be47-4149-9de0-2541aa2bcea0" providerId="AD" clId="Web-{CF6AB988-39E5-916E-C90D-621083CC2DAA}" dt="2023-12-01T19:53:52.201" v="253" actId="20577"/>
      <pc:docMkLst>
        <pc:docMk/>
      </pc:docMkLst>
      <pc:sldChg chg="addSp delSp modSp mod setBg modShow">
        <pc:chgData name="Watkins, John M" userId="S::jwatkins68@gatech.edu::8339e9e8-be47-4149-9de0-2541aa2bcea0" providerId="AD" clId="Web-{CF6AB988-39E5-916E-C90D-621083CC2DAA}" dt="2023-12-01T19:53:52.201" v="253" actId="20577"/>
        <pc:sldMkLst>
          <pc:docMk/>
          <pc:sldMk cId="172587203" sldId="258"/>
        </pc:sldMkLst>
        <pc:spChg chg="mod ord">
          <ac:chgData name="Watkins, John M" userId="S::jwatkins68@gatech.edu::8339e9e8-be47-4149-9de0-2541aa2bcea0" providerId="AD" clId="Web-{CF6AB988-39E5-916E-C90D-621083CC2DAA}" dt="2023-12-01T19:35:11.718" v="50" actId="20577"/>
          <ac:spMkLst>
            <pc:docMk/>
            <pc:sldMk cId="172587203" sldId="258"/>
            <ac:spMk id="2" creationId="{F9451F8B-747F-B14B-D057-83DCFDCFDCDB}"/>
          </ac:spMkLst>
        </pc:spChg>
        <pc:spChg chg="del mod">
          <ac:chgData name="Watkins, John M" userId="S::jwatkins68@gatech.edu::8339e9e8-be47-4149-9de0-2541aa2bcea0" providerId="AD" clId="Web-{CF6AB988-39E5-916E-C90D-621083CC2DAA}" dt="2023-12-01T19:08:09.174" v="18"/>
          <ac:spMkLst>
            <pc:docMk/>
            <pc:sldMk cId="172587203" sldId="258"/>
            <ac:spMk id="3" creationId="{DEEEEF00-87A6-7546-BB05-66C34BBDF783}"/>
          </ac:spMkLst>
        </pc:spChg>
        <pc:spChg chg="add mod">
          <ac:chgData name="Watkins, John M" userId="S::jwatkins68@gatech.edu::8339e9e8-be47-4149-9de0-2541aa2bcea0" providerId="AD" clId="Web-{CF6AB988-39E5-916E-C90D-621083CC2DAA}" dt="2023-12-01T19:53:52.201" v="253" actId="20577"/>
          <ac:spMkLst>
            <pc:docMk/>
            <pc:sldMk cId="172587203" sldId="258"/>
            <ac:spMk id="6" creationId="{7BDB7CCD-E4F2-4183-ECF6-55B6B18854D0}"/>
          </ac:spMkLst>
        </pc:spChg>
        <pc:spChg chg="add del">
          <ac:chgData name="Watkins, John M" userId="S::jwatkins68@gatech.edu::8339e9e8-be47-4149-9de0-2541aa2bcea0" providerId="AD" clId="Web-{CF6AB988-39E5-916E-C90D-621083CC2DAA}" dt="2023-12-01T19:33:16.355" v="32"/>
          <ac:spMkLst>
            <pc:docMk/>
            <pc:sldMk cId="172587203" sldId="258"/>
            <ac:spMk id="10" creationId="{D4771268-CB57-404A-9271-370EB28F6090}"/>
          </ac:spMkLst>
        </pc:spChg>
        <pc:spChg chg="add del">
          <ac:chgData name="Watkins, John M" userId="S::jwatkins68@gatech.edu::8339e9e8-be47-4149-9de0-2541aa2bcea0" providerId="AD" clId="Web-{CF6AB988-39E5-916E-C90D-621083CC2DAA}" dt="2023-12-01T19:47:45.347" v="118"/>
          <ac:spMkLst>
            <pc:docMk/>
            <pc:sldMk cId="172587203" sldId="258"/>
            <ac:spMk id="15" creationId="{420EFE66-D441-D463-CF04-157B52F6E2AD}"/>
          </ac:spMkLst>
        </pc:spChg>
        <pc:spChg chg="add del mod">
          <ac:chgData name="Watkins, John M" userId="S::jwatkins68@gatech.edu::8339e9e8-be47-4149-9de0-2541aa2bcea0" providerId="AD" clId="Web-{CF6AB988-39E5-916E-C90D-621083CC2DAA}" dt="2023-12-01T19:52:29.151" v="243" actId="20577"/>
          <ac:spMkLst>
            <pc:docMk/>
            <pc:sldMk cId="172587203" sldId="258"/>
            <ac:spMk id="17" creationId="{A2E724E8-C6DF-1D82-BBC7-8DCF2119C7AC}"/>
          </ac:spMkLst>
        </pc:spChg>
        <pc:spChg chg="add mod">
          <ac:chgData name="Watkins, John M" userId="S::jwatkins68@gatech.edu::8339e9e8-be47-4149-9de0-2541aa2bcea0" providerId="AD" clId="Web-{CF6AB988-39E5-916E-C90D-621083CC2DAA}" dt="2023-12-01T19:52:42.605" v="246" actId="1076"/>
          <ac:spMkLst>
            <pc:docMk/>
            <pc:sldMk cId="172587203" sldId="258"/>
            <ac:spMk id="20" creationId="{8370A997-246D-4C82-9116-8522A6907B53}"/>
          </ac:spMkLst>
        </pc:spChg>
        <pc:picChg chg="del mod ord modCrop">
          <ac:chgData name="Watkins, John M" userId="S::jwatkins68@gatech.edu::8339e9e8-be47-4149-9de0-2541aa2bcea0" providerId="AD" clId="Web-{CF6AB988-39E5-916E-C90D-621083CC2DAA}" dt="2023-12-01T19:35:29.468" v="51"/>
          <ac:picMkLst>
            <pc:docMk/>
            <pc:sldMk cId="172587203" sldId="258"/>
            <ac:picMk id="4" creationId="{5AEDD84E-2143-5EDC-5AAB-89339B4D7AF3}"/>
          </ac:picMkLst>
        </pc:picChg>
        <pc:picChg chg="add del mod">
          <ac:chgData name="Watkins, John M" userId="S::jwatkins68@gatech.edu::8339e9e8-be47-4149-9de0-2541aa2bcea0" providerId="AD" clId="Web-{CF6AB988-39E5-916E-C90D-621083CC2DAA}" dt="2023-12-01T19:33:18.496" v="33"/>
          <ac:picMkLst>
            <pc:docMk/>
            <pc:sldMk cId="172587203" sldId="258"/>
            <ac:picMk id="5" creationId="{07FBD2B7-640D-0AAA-2D65-4DDDF17AD63C}"/>
          </ac:picMkLst>
        </pc:picChg>
        <pc:picChg chg="add mod">
          <ac:chgData name="Watkins, John M" userId="S::jwatkins68@gatech.edu::8339e9e8-be47-4149-9de0-2541aa2bcea0" providerId="AD" clId="Web-{CF6AB988-39E5-916E-C90D-621083CC2DAA}" dt="2023-12-01T19:49:51.038" v="168" actId="1076"/>
          <ac:picMkLst>
            <pc:docMk/>
            <pc:sldMk cId="172587203" sldId="258"/>
            <ac:picMk id="7" creationId="{67606C5E-3E54-13E7-4E15-F3E98336DF6E}"/>
          </ac:picMkLst>
        </pc:picChg>
        <pc:picChg chg="add mod">
          <ac:chgData name="Watkins, John M" userId="S::jwatkins68@gatech.edu::8339e9e8-be47-4149-9de0-2541aa2bcea0" providerId="AD" clId="Web-{CF6AB988-39E5-916E-C90D-621083CC2DAA}" dt="2023-12-01T19:48:26.926" v="127" actId="1076"/>
          <ac:picMkLst>
            <pc:docMk/>
            <pc:sldMk cId="172587203" sldId="258"/>
            <ac:picMk id="8" creationId="{71DBE069-8C2B-8771-9757-D81327C0CD77}"/>
          </ac:picMkLst>
        </pc:picChg>
        <pc:picChg chg="add mod">
          <ac:chgData name="Watkins, John M" userId="S::jwatkins68@gatech.edu::8339e9e8-be47-4149-9de0-2541aa2bcea0" providerId="AD" clId="Web-{CF6AB988-39E5-916E-C90D-621083CC2DAA}" dt="2023-12-01T19:49:49.632" v="167" actId="1076"/>
          <ac:picMkLst>
            <pc:docMk/>
            <pc:sldMk cId="172587203" sldId="258"/>
            <ac:picMk id="9" creationId="{943502D8-57A9-7034-849E-C4EDE4A1999F}"/>
          </ac:picMkLst>
        </pc:picChg>
        <pc:picChg chg="add mod">
          <ac:chgData name="Watkins, John M" userId="S::jwatkins68@gatech.edu::8339e9e8-be47-4149-9de0-2541aa2bcea0" providerId="AD" clId="Web-{CF6AB988-39E5-916E-C90D-621083CC2DAA}" dt="2023-12-01T19:48:16.801" v="124" actId="1076"/>
          <ac:picMkLst>
            <pc:docMk/>
            <pc:sldMk cId="172587203" sldId="258"/>
            <ac:picMk id="11" creationId="{F43C63C8-19FC-D76A-0ED8-3FD152D00562}"/>
          </ac:picMkLst>
        </pc:picChg>
        <pc:picChg chg="add mod">
          <ac:chgData name="Watkins, John M" userId="S::jwatkins68@gatech.edu::8339e9e8-be47-4149-9de0-2541aa2bcea0" providerId="AD" clId="Web-{CF6AB988-39E5-916E-C90D-621083CC2DAA}" dt="2023-12-01T19:48:29.911" v="128" actId="1076"/>
          <ac:picMkLst>
            <pc:docMk/>
            <pc:sldMk cId="172587203" sldId="258"/>
            <ac:picMk id="16" creationId="{3EDA9A4D-AF34-2006-7314-B46406795C8B}"/>
          </ac:picMkLst>
        </pc:picChg>
        <pc:picChg chg="add del mod">
          <ac:chgData name="Watkins, John M" userId="S::jwatkins68@gatech.edu::8339e9e8-be47-4149-9de0-2541aa2bcea0" providerId="AD" clId="Web-{CF6AB988-39E5-916E-C90D-621083CC2DAA}" dt="2023-12-01T19:51:30.806" v="202"/>
          <ac:picMkLst>
            <pc:docMk/>
            <pc:sldMk cId="172587203" sldId="258"/>
            <ac:picMk id="18" creationId="{C0B674B5-1A22-3C7E-220C-7DDD70BE81F0}"/>
          </ac:picMkLst>
        </pc:picChg>
        <pc:picChg chg="add del mod">
          <ac:chgData name="Watkins, John M" userId="S::jwatkins68@gatech.edu::8339e9e8-be47-4149-9de0-2541aa2bcea0" providerId="AD" clId="Web-{CF6AB988-39E5-916E-C90D-621083CC2DAA}" dt="2023-12-01T19:51:34.884" v="204"/>
          <ac:picMkLst>
            <pc:docMk/>
            <pc:sldMk cId="172587203" sldId="258"/>
            <ac:picMk id="19" creationId="{34F347AF-7249-7630-6BAB-0EE7B40AB226}"/>
          </ac:picMkLst>
        </pc:picChg>
        <pc:cxnChg chg="add del mod">
          <ac:chgData name="Watkins, John M" userId="S::jwatkins68@gatech.edu::8339e9e8-be47-4149-9de0-2541aa2bcea0" providerId="AD" clId="Web-{CF6AB988-39E5-916E-C90D-621083CC2DAA}" dt="2023-12-01T19:41:08.852" v="106"/>
          <ac:cxnSpMkLst>
            <pc:docMk/>
            <pc:sldMk cId="172587203" sldId="258"/>
            <ac:cxnSpMk id="12" creationId="{823358C8-4063-4FBE-E95A-F564EAEDD3FB}"/>
          </ac:cxnSpMkLst>
        </pc:cxnChg>
        <pc:cxnChg chg="add del mod">
          <ac:chgData name="Watkins, John M" userId="S::jwatkins68@gatech.edu::8339e9e8-be47-4149-9de0-2541aa2bcea0" providerId="AD" clId="Web-{CF6AB988-39E5-916E-C90D-621083CC2DAA}" dt="2023-12-01T19:42:22.276" v="116"/>
          <ac:cxnSpMkLst>
            <pc:docMk/>
            <pc:sldMk cId="172587203" sldId="258"/>
            <ac:cxnSpMk id="13" creationId="{A01D8908-0040-19DA-E9CE-722DE7CB8731}"/>
          </ac:cxnSpMkLst>
        </pc:cxnChg>
        <pc:cxnChg chg="add del mod">
          <ac:chgData name="Watkins, John M" userId="S::jwatkins68@gatech.edu::8339e9e8-be47-4149-9de0-2541aa2bcea0" providerId="AD" clId="Web-{CF6AB988-39E5-916E-C90D-621083CC2DAA}" dt="2023-12-01T19:41:52.900" v="115"/>
          <ac:cxnSpMkLst>
            <pc:docMk/>
            <pc:sldMk cId="172587203" sldId="258"/>
            <ac:cxnSpMk id="14" creationId="{4AA61F58-CC91-AA02-164C-88626E55EFE9}"/>
          </ac:cxnSpMkLst>
        </pc:cxnChg>
      </pc:sldChg>
      <pc:sldChg chg="add del replId">
        <pc:chgData name="Watkins, John M" userId="S::jwatkins68@gatech.edu::8339e9e8-be47-4149-9de0-2541aa2bcea0" providerId="AD" clId="Web-{CF6AB988-39E5-916E-C90D-621083CC2DAA}" dt="2023-12-01T19:36:12.750" v="54"/>
        <pc:sldMkLst>
          <pc:docMk/>
          <pc:sldMk cId="2998512309" sldId="262"/>
        </pc:sldMkLst>
      </pc:sldChg>
    </pc:docChg>
  </pc:docChgLst>
  <pc:docChgLst>
    <pc:chgData name="Watkins, John M" userId="S::jwatkins68@gatech.edu::8339e9e8-be47-4149-9de0-2541aa2bcea0" providerId="AD" clId="Web-{338BA1E0-0889-44C6-B458-8E007355B69F}"/>
    <pc:docChg chg="addSld modSld">
      <pc:chgData name="Watkins, John M" userId="S::jwatkins68@gatech.edu::8339e9e8-be47-4149-9de0-2541aa2bcea0" providerId="AD" clId="Web-{338BA1E0-0889-44C6-B458-8E007355B69F}" dt="2023-12-01T00:32:44.093" v="45" actId="1076"/>
      <pc:docMkLst>
        <pc:docMk/>
      </pc:docMkLst>
      <pc:sldChg chg="addSp delSp modSp">
        <pc:chgData name="Watkins, John M" userId="S::jwatkins68@gatech.edu::8339e9e8-be47-4149-9de0-2541aa2bcea0" providerId="AD" clId="Web-{338BA1E0-0889-44C6-B458-8E007355B69F}" dt="2023-12-01T00:27:00.035" v="17" actId="20577"/>
        <pc:sldMkLst>
          <pc:docMk/>
          <pc:sldMk cId="109857222" sldId="256"/>
        </pc:sldMkLst>
        <pc:spChg chg="mod">
          <ac:chgData name="Watkins, John M" userId="S::jwatkins68@gatech.edu::8339e9e8-be47-4149-9de0-2541aa2bcea0" providerId="AD" clId="Web-{338BA1E0-0889-44C6-B458-8E007355B69F}" dt="2023-12-01T00:26:22.487" v="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atkins, John M" userId="S::jwatkins68@gatech.edu::8339e9e8-be47-4149-9de0-2541aa2bcea0" providerId="AD" clId="Web-{338BA1E0-0889-44C6-B458-8E007355B69F}" dt="2023-12-01T00:27:00.035" v="17" actId="20577"/>
          <ac:spMkLst>
            <pc:docMk/>
            <pc:sldMk cId="109857222" sldId="256"/>
            <ac:spMk id="3" creationId="{00000000-0000-0000-0000-000000000000}"/>
          </ac:spMkLst>
        </pc:spChg>
        <pc:picChg chg="add del mod">
          <ac:chgData name="Watkins, John M" userId="S::jwatkins68@gatech.edu::8339e9e8-be47-4149-9de0-2541aa2bcea0" providerId="AD" clId="Web-{338BA1E0-0889-44C6-B458-8E007355B69F}" dt="2023-12-01T00:26:05.642" v="1"/>
          <ac:picMkLst>
            <pc:docMk/>
            <pc:sldMk cId="109857222" sldId="256"/>
            <ac:picMk id="4" creationId="{8C63F458-8941-567B-6A39-9CF0E4CBA9BA}"/>
          </ac:picMkLst>
        </pc:picChg>
        <pc:picChg chg="add del mod">
          <ac:chgData name="Watkins, John M" userId="S::jwatkins68@gatech.edu::8339e9e8-be47-4149-9de0-2541aa2bcea0" providerId="AD" clId="Web-{338BA1E0-0889-44C6-B458-8E007355B69F}" dt="2023-12-01T00:26:17.346" v="3"/>
          <ac:picMkLst>
            <pc:docMk/>
            <pc:sldMk cId="109857222" sldId="256"/>
            <ac:picMk id="5" creationId="{E5868981-8649-4850-ADB1-FCBBE14B3446}"/>
          </ac:picMkLst>
        </pc:picChg>
      </pc:sldChg>
      <pc:sldChg chg="modSp new">
        <pc:chgData name="Watkins, John M" userId="S::jwatkins68@gatech.edu::8339e9e8-be47-4149-9de0-2541aa2bcea0" providerId="AD" clId="Web-{338BA1E0-0889-44C6-B458-8E007355B69F}" dt="2023-12-01T00:29:00.351" v="37" actId="20577"/>
        <pc:sldMkLst>
          <pc:docMk/>
          <pc:sldMk cId="1826269209" sldId="257"/>
        </pc:sldMkLst>
        <pc:spChg chg="mod">
          <ac:chgData name="Watkins, John M" userId="S::jwatkins68@gatech.edu::8339e9e8-be47-4149-9de0-2541aa2bcea0" providerId="AD" clId="Web-{338BA1E0-0889-44C6-B458-8E007355B69F}" dt="2023-12-01T00:27:01.472" v="19" actId="20577"/>
          <ac:spMkLst>
            <pc:docMk/>
            <pc:sldMk cId="1826269209" sldId="257"/>
            <ac:spMk id="2" creationId="{5860882D-C31F-BE78-72DE-17FCE8F6932D}"/>
          </ac:spMkLst>
        </pc:spChg>
        <pc:spChg chg="mod">
          <ac:chgData name="Watkins, John M" userId="S::jwatkins68@gatech.edu::8339e9e8-be47-4149-9de0-2541aa2bcea0" providerId="AD" clId="Web-{338BA1E0-0889-44C6-B458-8E007355B69F}" dt="2023-12-01T00:29:00.351" v="37" actId="20577"/>
          <ac:spMkLst>
            <pc:docMk/>
            <pc:sldMk cId="1826269209" sldId="257"/>
            <ac:spMk id="3" creationId="{47838E2B-3202-3D99-B77E-3931DD494D83}"/>
          </ac:spMkLst>
        </pc:spChg>
      </pc:sldChg>
      <pc:sldChg chg="addSp modSp new">
        <pc:chgData name="Watkins, John M" userId="S::jwatkins68@gatech.edu::8339e9e8-be47-4149-9de0-2541aa2bcea0" providerId="AD" clId="Web-{338BA1E0-0889-44C6-B458-8E007355B69F}" dt="2023-12-01T00:32:44.093" v="45" actId="1076"/>
        <pc:sldMkLst>
          <pc:docMk/>
          <pc:sldMk cId="172587203" sldId="258"/>
        </pc:sldMkLst>
        <pc:spChg chg="mod">
          <ac:chgData name="Watkins, John M" userId="S::jwatkins68@gatech.edu::8339e9e8-be47-4149-9de0-2541aa2bcea0" providerId="AD" clId="Web-{338BA1E0-0889-44C6-B458-8E007355B69F}" dt="2023-12-01T00:28:55.445" v="36" actId="20577"/>
          <ac:spMkLst>
            <pc:docMk/>
            <pc:sldMk cId="172587203" sldId="258"/>
            <ac:spMk id="3" creationId="{DEEEEF00-87A6-7546-BB05-66C34BBDF783}"/>
          </ac:spMkLst>
        </pc:spChg>
        <pc:picChg chg="add mod">
          <ac:chgData name="Watkins, John M" userId="S::jwatkins68@gatech.edu::8339e9e8-be47-4149-9de0-2541aa2bcea0" providerId="AD" clId="Web-{338BA1E0-0889-44C6-B458-8E007355B69F}" dt="2023-12-01T00:32:44.093" v="45" actId="1076"/>
          <ac:picMkLst>
            <pc:docMk/>
            <pc:sldMk cId="172587203" sldId="258"/>
            <ac:picMk id="4" creationId="{5AEDD84E-2143-5EDC-5AAB-89339B4D7AF3}"/>
          </ac:picMkLst>
        </pc:picChg>
      </pc:sldChg>
      <pc:sldChg chg="modSp new">
        <pc:chgData name="Watkins, John M" userId="S::jwatkins68@gatech.edu::8339e9e8-be47-4149-9de0-2541aa2bcea0" providerId="AD" clId="Web-{338BA1E0-0889-44C6-B458-8E007355B69F}" dt="2023-12-01T00:29:12.242" v="38" actId="20577"/>
        <pc:sldMkLst>
          <pc:docMk/>
          <pc:sldMk cId="307468125" sldId="259"/>
        </pc:sldMkLst>
        <pc:spChg chg="mod">
          <ac:chgData name="Watkins, John M" userId="S::jwatkins68@gatech.edu::8339e9e8-be47-4149-9de0-2541aa2bcea0" providerId="AD" clId="Web-{338BA1E0-0889-44C6-B458-8E007355B69F}" dt="2023-12-01T00:29:12.242" v="38" actId="20577"/>
          <ac:spMkLst>
            <pc:docMk/>
            <pc:sldMk cId="307468125" sldId="259"/>
            <ac:spMk id="3" creationId="{3BFC3750-C611-2CCC-81ED-48A72F03685E}"/>
          </ac:spMkLst>
        </pc:spChg>
      </pc:sldChg>
      <pc:sldChg chg="modSp new">
        <pc:chgData name="Watkins, John M" userId="S::jwatkins68@gatech.edu::8339e9e8-be47-4149-9de0-2541aa2bcea0" providerId="AD" clId="Web-{338BA1E0-0889-44C6-B458-8E007355B69F}" dt="2023-12-01T00:28:42.179" v="34" actId="20577"/>
        <pc:sldMkLst>
          <pc:docMk/>
          <pc:sldMk cId="2523646440" sldId="260"/>
        </pc:sldMkLst>
        <pc:spChg chg="mod">
          <ac:chgData name="Watkins, John M" userId="S::jwatkins68@gatech.edu::8339e9e8-be47-4149-9de0-2541aa2bcea0" providerId="AD" clId="Web-{338BA1E0-0889-44C6-B458-8E007355B69F}" dt="2023-12-01T00:28:42.179" v="34" actId="20577"/>
          <ac:spMkLst>
            <pc:docMk/>
            <pc:sldMk cId="2523646440" sldId="260"/>
            <ac:spMk id="3" creationId="{B4F9D99D-1FB9-2F45-3831-D7A7510500F5}"/>
          </ac:spMkLst>
        </pc:spChg>
      </pc:sldChg>
      <pc:sldChg chg="modSp new">
        <pc:chgData name="Watkins, John M" userId="S::jwatkins68@gatech.edu::8339e9e8-be47-4149-9de0-2541aa2bcea0" providerId="AD" clId="Web-{338BA1E0-0889-44C6-B458-8E007355B69F}" dt="2023-12-01T00:28:38.491" v="33" actId="20577"/>
        <pc:sldMkLst>
          <pc:docMk/>
          <pc:sldMk cId="2110427595" sldId="261"/>
        </pc:sldMkLst>
        <pc:spChg chg="mod">
          <ac:chgData name="Watkins, John M" userId="S::jwatkins68@gatech.edu::8339e9e8-be47-4149-9de0-2541aa2bcea0" providerId="AD" clId="Web-{338BA1E0-0889-44C6-B458-8E007355B69F}" dt="2023-12-01T00:28:38.491" v="33" actId="20577"/>
          <ac:spMkLst>
            <pc:docMk/>
            <pc:sldMk cId="2110427595" sldId="261"/>
            <ac:spMk id="3" creationId="{F703E3CE-2800-65D3-9C65-43E70DC083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VibeAlert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Davia </a:t>
            </a:r>
            <a:r>
              <a:rPr lang="en-US" dirty="0" err="1">
                <a:cs typeface="Calibri"/>
              </a:rPr>
              <a:t>Mckenzie</a:t>
            </a:r>
            <a:r>
              <a:rPr lang="en-US" dirty="0">
                <a:cs typeface="Calibri"/>
              </a:rPr>
              <a:t>, Auric Saha, and John Watkins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882D-C31F-BE78-72DE-17FCE8F6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Description of </a:t>
            </a:r>
            <a:r>
              <a:rPr lang="en-US" dirty="0" err="1">
                <a:cs typeface="Calibri Light"/>
              </a:rPr>
              <a:t>VibeAlert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8E2B-3202-3D99-B77E-3931DD49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Our echo location devices uses the HC-SR04 Sonar Sensor to detect the distance of unanimous object in front of the user. When the user enters a specific range away from any object in front of them, the echo location device will sound an alarm sound and vibration for the hearing impaired. If the user enters a closer range to the object in front of them the vibration will become continuous, and the alarm sound will become more intense.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626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1F8B-747F-B14B-D057-83DCFDCF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Calibri Light"/>
                <a:cs typeface="Calibri Light"/>
              </a:rPr>
              <a:t>Block Diagram of Circuit 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DB7CCD-E4F2-4183-ECF6-55B6B18854D0}"/>
              </a:ext>
            </a:extLst>
          </p:cNvPr>
          <p:cNvSpPr/>
          <p:nvPr/>
        </p:nvSpPr>
        <p:spPr>
          <a:xfrm>
            <a:off x="4371654" y="1879995"/>
            <a:ext cx="3450566" cy="450011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>
                <a:latin typeface="Arial Nova"/>
                <a:ea typeface="Calibri"/>
                <a:cs typeface="Calibri"/>
              </a:rPr>
              <a:t>Mbed</a:t>
            </a:r>
            <a:endParaRPr lang="en-US" sz="2400">
              <a:latin typeface="Arial Nova"/>
              <a:ea typeface="Calibri"/>
              <a:cs typeface="Calibri"/>
            </a:endParaRPr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7606C5E-3E54-13E7-4E15-F3E98336D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92" y="4410166"/>
            <a:ext cx="2153369" cy="1890802"/>
          </a:xfrm>
          <a:prstGeom prst="rect">
            <a:avLst/>
          </a:prstGeom>
        </p:spPr>
      </p:pic>
      <p:pic>
        <p:nvPicPr>
          <p:cNvPr id="8" name="Picture 7" descr="A close-up of a speaker&#10;&#10;Description automatically generated">
            <a:extLst>
              <a:ext uri="{FF2B5EF4-FFF2-40B4-BE49-F238E27FC236}">
                <a16:creationId xmlns:a16="http://schemas.microsoft.com/office/drawing/2014/main" id="{71DBE069-8C2B-8771-9757-D81327C0C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932" y="3005227"/>
            <a:ext cx="2511006" cy="1408262"/>
          </a:xfrm>
          <a:prstGeom prst="rect">
            <a:avLst/>
          </a:prstGeom>
        </p:spPr>
      </p:pic>
      <p:pic>
        <p:nvPicPr>
          <p:cNvPr id="9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id="{943502D8-57A9-7034-849E-C4EDE4A19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306" y="1722768"/>
            <a:ext cx="1795012" cy="2463559"/>
          </a:xfrm>
          <a:prstGeom prst="rect">
            <a:avLst/>
          </a:prstGeo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43C63C8-19FC-D76A-0ED8-3FD152D00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4114" y="4845529"/>
            <a:ext cx="1741997" cy="1336375"/>
          </a:xfrm>
          <a:prstGeom prst="rect">
            <a:avLst/>
          </a:prstGeom>
        </p:spPr>
      </p:pic>
      <p:pic>
        <p:nvPicPr>
          <p:cNvPr id="16" name="Picture 15" descr="A close up of text&#10;&#10;Description automatically generated">
            <a:extLst>
              <a:ext uri="{FF2B5EF4-FFF2-40B4-BE49-F238E27FC236}">
                <a16:creationId xmlns:a16="http://schemas.microsoft.com/office/drawing/2014/main" id="{3EDA9A4D-AF34-2006-7314-B46406795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386" y="1720161"/>
            <a:ext cx="2147078" cy="9303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E724E8-C6DF-1D82-BBC7-8DCF2119C7AC}"/>
              </a:ext>
            </a:extLst>
          </p:cNvPr>
          <p:cNvSpPr txBox="1"/>
          <p:nvPr/>
        </p:nvSpPr>
        <p:spPr>
          <a:xfrm>
            <a:off x="4486598" y="2085005"/>
            <a:ext cx="61535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ea typeface="Calibri"/>
                <a:cs typeface="Calibri"/>
              </a:rPr>
              <a:t>Gnd</a:t>
            </a:r>
            <a:endParaRPr lang="en-US" b="1">
              <a:ea typeface="Calibri"/>
              <a:cs typeface="Calibri"/>
            </a:endParaRPr>
          </a:p>
          <a:p>
            <a:pPr algn="l"/>
            <a:r>
              <a:rPr lang="en-US" b="1" dirty="0">
                <a:ea typeface="Calibri"/>
                <a:cs typeface="Calibri"/>
              </a:rPr>
              <a:t>Vin</a:t>
            </a:r>
          </a:p>
          <a:p>
            <a:endParaRPr lang="en-US" b="1" dirty="0">
              <a:ea typeface="Calibri"/>
              <a:cs typeface="Calibri"/>
            </a:endParaRPr>
          </a:p>
          <a:p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ea typeface="Calibri"/>
                <a:cs typeface="Calibri"/>
              </a:rPr>
              <a:t>P5</a:t>
            </a:r>
          </a:p>
          <a:p>
            <a:r>
              <a:rPr lang="en-US" b="1" dirty="0">
                <a:ea typeface="Calibri"/>
                <a:cs typeface="Calibri"/>
              </a:rPr>
              <a:t>p6</a:t>
            </a:r>
          </a:p>
          <a:p>
            <a:r>
              <a:rPr lang="en-US" b="1" dirty="0">
                <a:ea typeface="Calibri"/>
                <a:cs typeface="Calibri"/>
              </a:rPr>
              <a:t>p7</a:t>
            </a:r>
          </a:p>
          <a:p>
            <a:r>
              <a:rPr lang="en-US" b="1" dirty="0">
                <a:ea typeface="Calibri"/>
                <a:cs typeface="Calibri"/>
              </a:rPr>
              <a:t>P8</a:t>
            </a:r>
          </a:p>
          <a:p>
            <a:endParaRPr lang="en-US" b="1" dirty="0">
              <a:ea typeface="Calibri"/>
              <a:cs typeface="Calibri"/>
            </a:endParaRPr>
          </a:p>
          <a:p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ea typeface="Calibri"/>
                <a:cs typeface="Calibri"/>
              </a:rPr>
              <a:t>p12</a:t>
            </a:r>
          </a:p>
          <a:p>
            <a:r>
              <a:rPr lang="en-US" b="1" dirty="0">
                <a:ea typeface="Calibri"/>
                <a:cs typeface="Calibri"/>
              </a:rPr>
              <a:t>P13</a:t>
            </a:r>
          </a:p>
          <a:p>
            <a:endParaRPr lang="en-US" b="1" dirty="0">
              <a:ea typeface="Calibri"/>
              <a:cs typeface="Calibri"/>
            </a:endParaRPr>
          </a:p>
          <a:p>
            <a:r>
              <a:rPr lang="en-US" b="1" dirty="0">
                <a:ea typeface="Calibri"/>
                <a:cs typeface="Calibri"/>
              </a:rPr>
              <a:t>p18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70A997-246D-4C82-9116-8522A6907B53}"/>
              </a:ext>
            </a:extLst>
          </p:cNvPr>
          <p:cNvSpPr txBox="1"/>
          <p:nvPr/>
        </p:nvSpPr>
        <p:spPr>
          <a:xfrm>
            <a:off x="7031390" y="2085005"/>
            <a:ext cx="71599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b="1" err="1">
                <a:ea typeface="Calibri"/>
                <a:cs typeface="Calibri"/>
              </a:rPr>
              <a:t>Vout</a:t>
            </a:r>
            <a:endParaRPr lang="en-US"/>
          </a:p>
          <a:p>
            <a:pPr algn="r"/>
            <a:r>
              <a:rPr lang="en-US" b="1" dirty="0">
                <a:ea typeface="Calibri"/>
                <a:cs typeface="Calibri"/>
              </a:rPr>
              <a:t>VU</a:t>
            </a:r>
          </a:p>
          <a:p>
            <a:pPr algn="r"/>
            <a:endParaRPr lang="en-US" b="1" dirty="0">
              <a:ea typeface="Calibri"/>
              <a:cs typeface="Calibri"/>
            </a:endParaRPr>
          </a:p>
          <a:p>
            <a:pPr algn="r"/>
            <a:endParaRPr lang="en-US" b="1" dirty="0">
              <a:ea typeface="Calibri"/>
              <a:cs typeface="Calibri"/>
            </a:endParaRPr>
          </a:p>
          <a:p>
            <a:pPr algn="r"/>
            <a:endParaRPr lang="en-US" b="1" dirty="0">
              <a:ea typeface="Calibri"/>
              <a:cs typeface="Calibri"/>
            </a:endParaRPr>
          </a:p>
          <a:p>
            <a:pPr algn="r"/>
            <a:endParaRPr lang="en-US" b="1" dirty="0">
              <a:ea typeface="Calibri"/>
              <a:cs typeface="Calibri"/>
            </a:endParaRPr>
          </a:p>
          <a:p>
            <a:pPr algn="r"/>
            <a:endParaRPr lang="en-US" b="1" dirty="0">
              <a:ea typeface="Calibri"/>
              <a:cs typeface="Calibri"/>
            </a:endParaRPr>
          </a:p>
          <a:p>
            <a:pPr algn="r"/>
            <a:endParaRPr lang="en-US" b="1" dirty="0">
              <a:ea typeface="Calibri"/>
              <a:cs typeface="Calibri"/>
            </a:endParaRPr>
          </a:p>
          <a:p>
            <a:pPr algn="r"/>
            <a:endParaRPr lang="en-US" b="1" dirty="0">
              <a:ea typeface="Calibri"/>
              <a:cs typeface="Calibri"/>
            </a:endParaRPr>
          </a:p>
          <a:p>
            <a:pPr algn="r"/>
            <a:endParaRPr lang="en-US" b="1" dirty="0">
              <a:ea typeface="Calibri"/>
              <a:cs typeface="Calibri"/>
            </a:endParaRPr>
          </a:p>
          <a:p>
            <a:pPr algn="r"/>
            <a:endParaRPr lang="en-US" b="1" dirty="0">
              <a:ea typeface="Calibri"/>
              <a:cs typeface="Calibri"/>
            </a:endParaRPr>
          </a:p>
          <a:p>
            <a:pPr algn="r"/>
            <a:endParaRPr lang="en-US" b="1" dirty="0">
              <a:ea typeface="Calibri"/>
              <a:cs typeface="Calibri"/>
            </a:endParaRPr>
          </a:p>
          <a:p>
            <a:pPr algn="r"/>
            <a:r>
              <a:rPr lang="en-US" b="1" dirty="0">
                <a:ea typeface="Calibri"/>
                <a:cs typeface="Calibri"/>
              </a:rPr>
              <a:t>p22</a:t>
            </a:r>
          </a:p>
        </p:txBody>
      </p:sp>
    </p:spTree>
    <p:extLst>
      <p:ext uri="{BB962C8B-B14F-4D97-AF65-F5344CB8AC3E}">
        <p14:creationId xmlns:p14="http://schemas.microsoft.com/office/powerpoint/2010/main" val="17258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D191-8712-60F4-63E6-CE245AE8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C3750-C611-2CCC-81ED-48A72F036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Software used and developed (Gantt Chart)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4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E2CC-4CDD-4483-5E29-88E6D17A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D99D-1FB9-2F45-3831-D7A75105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Picture of project (diagram)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364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C536-0F65-34D3-984B-B0A5C811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E3CE-2800-65D3-9C65-43E70DC0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Summary of results / possible additions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042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075FCEABA0447995F723F957D87AF" ma:contentTypeVersion="15" ma:contentTypeDescription="Create a new document." ma:contentTypeScope="" ma:versionID="fe5cbfb55453b26413b6c2f6e5ebcf04">
  <xsd:schema xmlns:xsd="http://www.w3.org/2001/XMLSchema" xmlns:xs="http://www.w3.org/2001/XMLSchema" xmlns:p="http://schemas.microsoft.com/office/2006/metadata/properties" xmlns:ns3="20096df1-e80a-4596-af9a-f9426fdef119" xmlns:ns4="86e6e3dd-b280-49d3-b088-5fa15e5075d2" targetNamespace="http://schemas.microsoft.com/office/2006/metadata/properties" ma:root="true" ma:fieldsID="6329746528c66b13574c76f668ac62c4" ns3:_="" ns4:_="">
    <xsd:import namespace="20096df1-e80a-4596-af9a-f9426fdef119"/>
    <xsd:import namespace="86e6e3dd-b280-49d3-b088-5fa15e5075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096df1-e80a-4596-af9a-f9426fdef1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e6e3dd-b280-49d3-b088-5fa15e5075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0096df1-e80a-4596-af9a-f9426fdef119" xsi:nil="true"/>
  </documentManagement>
</p:properties>
</file>

<file path=customXml/itemProps1.xml><?xml version="1.0" encoding="utf-8"?>
<ds:datastoreItem xmlns:ds="http://schemas.openxmlformats.org/officeDocument/2006/customXml" ds:itemID="{4EF42BF4-7DD4-490E-B10E-50911F601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096df1-e80a-4596-af9a-f9426fdef119"/>
    <ds:schemaRef ds:uri="86e6e3dd-b280-49d3-b088-5fa15e5075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BEEA85-D4A9-46E6-BDCA-0222220E79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E73D0F-2DDE-4187-B310-18B359C98385}">
  <ds:schemaRefs>
    <ds:schemaRef ds:uri="86e6e3dd-b280-49d3-b088-5fa15e5075d2"/>
    <ds:schemaRef ds:uri="http://purl.org/dc/elements/1.1/"/>
    <ds:schemaRef ds:uri="http://schemas.microsoft.com/office/2006/metadata/properties"/>
    <ds:schemaRef ds:uri="20096df1-e80a-4596-af9a-f9426fdef119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Nova</vt:lpstr>
      <vt:lpstr>Calibri</vt:lpstr>
      <vt:lpstr>Calibri Light</vt:lpstr>
      <vt:lpstr>office theme</vt:lpstr>
      <vt:lpstr>VibeAlert</vt:lpstr>
      <vt:lpstr>Description of VibeAlert</vt:lpstr>
      <vt:lpstr>Block Diagram of Circuit Board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gtaauser</dc:creator>
  <cp:lastModifiedBy>Watkins, John M</cp:lastModifiedBy>
  <cp:revision>132</cp:revision>
  <dcterms:created xsi:type="dcterms:W3CDTF">2023-12-01T00:25:38Z</dcterms:created>
  <dcterms:modified xsi:type="dcterms:W3CDTF">2023-12-01T19:56:23Z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0x010100514075FCEABA0447995F723F957D87AF</vt:lpwstr>
  </property>
</Properties>
</file>