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79C6-460A-4325-870C-C918BB1CB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132E7-3C2D-47EF-AAB8-3E31F6C27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4CD96-7302-424D-8732-56B41C1C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4632-4B99-4793-BAE6-A16A249F0348}" type="datetimeFigureOut">
              <a:rPr lang="en-US" smtClean="0"/>
              <a:t>15-Aug-23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9454E-0516-43A2-9A2C-88645594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9C5D1-D6BC-4CE8-89C6-DAB20086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AAA6-2889-4A67-B9CD-9541F148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7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1697-6788-4096-BC24-75846BA6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17CD9-769E-4FCF-855C-CCEA7C719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4C2EF-F65F-4610-A593-50952ABC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4632-4B99-4793-BAE6-A16A249F0348}" type="datetimeFigureOut">
              <a:rPr lang="en-US" smtClean="0"/>
              <a:t>15-Aug-23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52AAD-292B-44B9-B374-A451F54B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4B0F0-EB87-400F-BE7C-91127EB2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AAA6-2889-4A67-B9CD-9541F148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5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42B405-E066-458E-AB90-7DE853B3E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4A4A9-F977-4079-BBAC-35DE1DC3E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53FDC-81EE-4A51-8A94-482B19D6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4632-4B99-4793-BAE6-A16A249F0348}" type="datetimeFigureOut">
              <a:rPr lang="en-US" smtClean="0"/>
              <a:t>15-Aug-23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8A873-09E8-405F-8404-F59A3D24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EF772-66FA-417B-8FDD-6D00DAD4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AAA6-2889-4A67-B9CD-9541F148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5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8016-1F41-4A21-82F6-5009334B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8F26C-A5A8-4C76-94D0-DABBB291E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17D7-D772-40AF-8BE7-C7C90CE8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4632-4B99-4793-BAE6-A16A249F0348}" type="datetimeFigureOut">
              <a:rPr lang="en-US" smtClean="0"/>
              <a:t>15-Aug-23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DCEDD-BBC8-45B5-8254-69ABF4A0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D03EC-6EF4-461C-8806-A45C2E90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AAA6-2889-4A67-B9CD-9541F148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5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EFA6-9C55-4A75-93F8-86E6474B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446B8-738A-411D-9537-5414DE030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51B10-86AD-45B3-8A83-04C1C3B9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4632-4B99-4793-BAE6-A16A249F0348}" type="datetimeFigureOut">
              <a:rPr lang="en-US" smtClean="0"/>
              <a:t>15-Aug-23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C7C7C-1117-4EA0-84BC-031A10C9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C5EC-5F21-4563-92E1-1DC3D64B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AAA6-2889-4A67-B9CD-9541F148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DCD0-B2C8-440F-A1EF-786C1E12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A8E4-26EE-4E20-A010-82C3B879B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45589-EC6F-4E2F-97EF-B8A6A4126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2D8CE-5F53-4B53-AF68-E5296EE3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4632-4B99-4793-BAE6-A16A249F0348}" type="datetimeFigureOut">
              <a:rPr lang="en-US" smtClean="0"/>
              <a:t>15-Aug-23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502C6-BB89-441A-901E-F009F46D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5792E-7400-47ED-916F-80D71DA9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AAA6-2889-4A67-B9CD-9541F148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3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F3CA1-242A-4E54-AC57-D9373C70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0C2C7-E759-41D8-A744-70F992B7B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C3276-B649-4CD4-933E-1B9041DBA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0A61D-7526-4F73-982A-98B717B89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6E9E2-DD2E-4A48-BD6C-4FC156910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1CE99-30C7-4BDB-BD93-4F71816B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4632-4B99-4793-BAE6-A16A249F0348}" type="datetimeFigureOut">
              <a:rPr lang="en-US" smtClean="0"/>
              <a:t>15-Aug-23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25712-B3B0-4628-A11C-E6F3F3F6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55723-5C74-4C54-827E-508B4FEA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AAA6-2889-4A67-B9CD-9541F148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7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6DF9-ED31-4FBE-AA97-4D541E33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DF30A-207A-40C2-9535-AF09688A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4632-4B99-4793-BAE6-A16A249F0348}" type="datetimeFigureOut">
              <a:rPr lang="en-US" smtClean="0"/>
              <a:t>15-Aug-23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CF0D4-BACB-4A35-A994-9A28FD78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16164-7F42-4645-B2F1-7326AE0B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AAA6-2889-4A67-B9CD-9541F148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7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9C4E6-4D1F-4597-81B0-8F7C45DE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4632-4B99-4793-BAE6-A16A249F0348}" type="datetimeFigureOut">
              <a:rPr lang="en-US" smtClean="0"/>
              <a:t>15-Aug-23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1A95-F24D-4B89-B811-B1147B91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68D10-5AD3-4CB9-8414-85893482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AAA6-2889-4A67-B9CD-9541F148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14DF-1F2A-4E76-BA9B-5EA5DDD0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5CD49-C621-4280-9F4A-73AE815ED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AC7B8-A967-4E47-95A6-C20468764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FCED9-C385-4580-B41E-30865EAC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4632-4B99-4793-BAE6-A16A249F0348}" type="datetimeFigureOut">
              <a:rPr lang="en-US" smtClean="0"/>
              <a:t>15-Aug-23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EC7AB-308C-4BD5-9747-0AE1F4F4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716CE-BBF8-4C8E-AA89-3652E351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AAA6-2889-4A67-B9CD-9541F148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3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DC34-9175-45D2-917B-67C1E463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ECF17-3D60-474F-9443-718B5D6D2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5B53A-ADB9-4420-B138-F2DCA400E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533D6-5F10-4384-8315-CE3D85564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4632-4B99-4793-BAE6-A16A249F0348}" type="datetimeFigureOut">
              <a:rPr lang="en-US" smtClean="0"/>
              <a:t>15-Aug-23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D1962-3198-4E42-BF22-C7B10B71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4EF01-A5FA-4305-A883-8552D293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AAA6-2889-4A67-B9CD-9541F148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8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C22DC-F93C-46AD-97BE-163506D9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EEA39-E23C-4AD5-B6FE-59E44A97E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DBD6F-A257-427A-877C-B70A78031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04632-4B99-4793-BAE6-A16A249F0348}" type="datetimeFigureOut">
              <a:rPr lang="en-US" smtClean="0"/>
              <a:t>15-Aug-23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54120-4290-44E1-B356-6CD15014F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A190-76A9-411A-9AA7-59F837C53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6AAA6-2889-4A67-B9CD-9541F148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6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96283B-AB15-47AA-80C1-489086EA2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22" y="0"/>
            <a:ext cx="10291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9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2FD05F-4FE7-4FEE-965A-A592A0C29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22" y="0"/>
            <a:ext cx="10291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8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E581A2-F754-42D2-A00C-7923F4BD7075}"/>
                  </a:ext>
                </a:extLst>
              </p:cNvPr>
              <p:cNvSpPr txBox="1"/>
              <p:nvPr/>
            </p:nvSpPr>
            <p:spPr>
              <a:xfrm>
                <a:off x="3612819" y="2175308"/>
                <a:ext cx="4966360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E581A2-F754-42D2-A00C-7923F4BD7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819" y="2175308"/>
                <a:ext cx="4966360" cy="555858"/>
              </a:xfrm>
              <a:prstGeom prst="rect">
                <a:avLst/>
              </a:prstGeom>
              <a:blipFill>
                <a:blip r:embed="rId2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FFB4AD-FBFD-4FA7-9DD3-CBB46D5D68EF}"/>
                  </a:ext>
                </a:extLst>
              </p:cNvPr>
              <p:cNvSpPr txBox="1"/>
              <p:nvPr/>
            </p:nvSpPr>
            <p:spPr>
              <a:xfrm>
                <a:off x="4191215" y="3125808"/>
                <a:ext cx="3809569" cy="606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FFB4AD-FBFD-4FA7-9DD3-CBB46D5D6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215" y="3125808"/>
                <a:ext cx="3809569" cy="606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245618-D591-423C-8225-0D64579A7CA0}"/>
                  </a:ext>
                </a:extLst>
              </p:cNvPr>
              <p:cNvSpPr txBox="1"/>
              <p:nvPr/>
            </p:nvSpPr>
            <p:spPr>
              <a:xfrm>
                <a:off x="4191215" y="4126834"/>
                <a:ext cx="3809569" cy="648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245618-D591-423C-8225-0D64579A7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215" y="4126834"/>
                <a:ext cx="3809569" cy="648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C06942E-8585-4B81-B1F8-604482CA7B43}"/>
              </a:ext>
            </a:extLst>
          </p:cNvPr>
          <p:cNvSpPr txBox="1"/>
          <p:nvPr/>
        </p:nvSpPr>
        <p:spPr>
          <a:xfrm>
            <a:off x="0" y="0"/>
            <a:ext cx="1497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Linear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662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AE1F87-7571-4D3A-9FC1-E2AEEAE8643E}"/>
                  </a:ext>
                </a:extLst>
              </p:cNvPr>
              <p:cNvSpPr txBox="1"/>
              <p:nvPr/>
            </p:nvSpPr>
            <p:spPr>
              <a:xfrm>
                <a:off x="0" y="1298517"/>
                <a:ext cx="12192000" cy="347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⁡_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𝑚𝑎𝑥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AE1F87-7571-4D3A-9FC1-E2AEEAE86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8517"/>
                <a:ext cx="12192000" cy="347403"/>
              </a:xfrm>
              <a:prstGeom prst="rect">
                <a:avLst/>
              </a:prstGeom>
              <a:blipFill>
                <a:blip r:embed="rId2"/>
                <a:stretch>
                  <a:fillRect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893C8D-ECAC-42C3-873D-762F97354517}"/>
                  </a:ext>
                </a:extLst>
              </p:cNvPr>
              <p:cNvSpPr txBox="1"/>
              <p:nvPr/>
            </p:nvSpPr>
            <p:spPr>
              <a:xfrm>
                <a:off x="4191215" y="2124782"/>
                <a:ext cx="3809569" cy="606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893C8D-ECAC-42C3-873D-762F9735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215" y="2124782"/>
                <a:ext cx="3809569" cy="606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7253D3-ED6F-4F12-B7E0-161F6F1B5213}"/>
                  </a:ext>
                </a:extLst>
              </p:cNvPr>
              <p:cNvSpPr txBox="1"/>
              <p:nvPr/>
            </p:nvSpPr>
            <p:spPr>
              <a:xfrm>
                <a:off x="4191215" y="3104904"/>
                <a:ext cx="3809569" cy="648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7253D3-ED6F-4F12-B7E0-161F6F1B5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215" y="3104904"/>
                <a:ext cx="3809569" cy="648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D43594-0682-44D4-983A-D7151F82540E}"/>
                  </a:ext>
                </a:extLst>
              </p:cNvPr>
              <p:cNvSpPr txBox="1"/>
              <p:nvPr/>
            </p:nvSpPr>
            <p:spPr>
              <a:xfrm>
                <a:off x="3419474" y="3955383"/>
                <a:ext cx="5353049" cy="648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, 0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D43594-0682-44D4-983A-D7151F825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474" y="3955383"/>
                <a:ext cx="5353049" cy="6481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3B6D08D-ACF2-4DF3-BC5D-2099A9367826}"/>
              </a:ext>
            </a:extLst>
          </p:cNvPr>
          <p:cNvSpPr txBox="1"/>
          <p:nvPr/>
        </p:nvSpPr>
        <p:spPr>
          <a:xfrm>
            <a:off x="0" y="0"/>
            <a:ext cx="2051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UpDown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93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AE1F87-7571-4D3A-9FC1-E2AEEAE8643E}"/>
                  </a:ext>
                </a:extLst>
              </p:cNvPr>
              <p:cNvSpPr txBox="1"/>
              <p:nvPr/>
            </p:nvSpPr>
            <p:spPr>
              <a:xfrm>
                <a:off x="0" y="1366636"/>
                <a:ext cx="12192000" cy="555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2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AE1F87-7571-4D3A-9FC1-E2AEEAE86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66636"/>
                <a:ext cx="12192000" cy="555858"/>
              </a:xfrm>
              <a:prstGeom prst="rect">
                <a:avLst/>
              </a:prstGeom>
              <a:blipFill>
                <a:blip r:embed="rId2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3B6D08D-ACF2-4DF3-BC5D-2099A9367826}"/>
              </a:ext>
            </a:extLst>
          </p:cNvPr>
          <p:cNvSpPr txBox="1"/>
          <p:nvPr/>
        </p:nvSpPr>
        <p:spPr>
          <a:xfrm>
            <a:off x="0" y="0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Biexp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721728-1301-42BC-A698-896B1BBF4FFB}"/>
                  </a:ext>
                </a:extLst>
              </p:cNvPr>
              <p:cNvSpPr txBox="1"/>
              <p:nvPr/>
            </p:nvSpPr>
            <p:spPr>
              <a:xfrm>
                <a:off x="4191216" y="2500074"/>
                <a:ext cx="3809569" cy="606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721728-1301-42BC-A698-896B1BBF4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216" y="2500074"/>
                <a:ext cx="3809569" cy="606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26A525-F718-479A-9595-6283284387EB}"/>
                  </a:ext>
                </a:extLst>
              </p:cNvPr>
              <p:cNvSpPr txBox="1"/>
              <p:nvPr/>
            </p:nvSpPr>
            <p:spPr>
              <a:xfrm>
                <a:off x="4191215" y="3258559"/>
                <a:ext cx="3809569" cy="606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26A525-F718-479A-9595-628328438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215" y="3258559"/>
                <a:ext cx="3809569" cy="6063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0AECB3-BE48-4659-961B-8FC34F53DA8E}"/>
                  </a:ext>
                </a:extLst>
              </p:cNvPr>
              <p:cNvSpPr txBox="1"/>
              <p:nvPr/>
            </p:nvSpPr>
            <p:spPr>
              <a:xfrm>
                <a:off x="3695806" y="4017044"/>
                <a:ext cx="4800385" cy="648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0AECB3-BE48-4659-961B-8FC34F53D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806" y="4017044"/>
                <a:ext cx="4800385" cy="6481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9CCA49-1DDA-4585-979A-A22FEBDDEE86}"/>
                  </a:ext>
                </a:extLst>
              </p:cNvPr>
              <p:cNvSpPr txBox="1"/>
              <p:nvPr/>
            </p:nvSpPr>
            <p:spPr>
              <a:xfrm>
                <a:off x="3791055" y="4817336"/>
                <a:ext cx="4609885" cy="648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9CCA49-1DDA-4585-979A-A22FEBDDE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055" y="4817336"/>
                <a:ext cx="4609885" cy="6481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19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AE1F87-7571-4D3A-9FC1-E2AEEAE8643E}"/>
                  </a:ext>
                </a:extLst>
              </p:cNvPr>
              <p:cNvSpPr txBox="1"/>
              <p:nvPr/>
            </p:nvSpPr>
            <p:spPr>
              <a:xfrm>
                <a:off x="0" y="1339515"/>
                <a:ext cx="12192000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l-GR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λ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0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exp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l-GR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λ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𝑙𝑜𝑔𝐵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AE1F87-7571-4D3A-9FC1-E2AEEAE86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39515"/>
                <a:ext cx="12192000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3B6D08D-ACF2-4DF3-BC5D-2099A9367826}"/>
              </a:ext>
            </a:extLst>
          </p:cNvPr>
          <p:cNvSpPr txBox="1"/>
          <p:nvPr/>
        </p:nvSpPr>
        <p:spPr>
          <a:xfrm>
            <a:off x="0" y="0"/>
            <a:ext cx="2215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TwoCmpt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721728-1301-42BC-A698-896B1BBF4FFB}"/>
                  </a:ext>
                </a:extLst>
              </p:cNvPr>
              <p:cNvSpPr txBox="1"/>
              <p:nvPr/>
            </p:nvSpPr>
            <p:spPr>
              <a:xfrm>
                <a:off x="3876783" y="2702591"/>
                <a:ext cx="4438432" cy="648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𝑜𝑔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3200" b="0" i="1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3200" dirty="0"/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721728-1301-42BC-A698-896B1BBF4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783" y="2702591"/>
                <a:ext cx="4438432" cy="648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26A525-F718-479A-9595-6283284387EB}"/>
                  </a:ext>
                </a:extLst>
              </p:cNvPr>
              <p:cNvSpPr txBox="1"/>
              <p:nvPr/>
            </p:nvSpPr>
            <p:spPr>
              <a:xfrm>
                <a:off x="3791057" y="3474117"/>
                <a:ext cx="4628933" cy="648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𝑜𝑔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3200" b="0" i="1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26A525-F718-479A-9595-628328438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057" y="3474117"/>
                <a:ext cx="4628933" cy="648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0AECB3-BE48-4659-961B-8FC34F53DA8E}"/>
                  </a:ext>
                </a:extLst>
              </p:cNvPr>
              <p:cNvSpPr txBox="1"/>
              <p:nvPr/>
            </p:nvSpPr>
            <p:spPr>
              <a:xfrm>
                <a:off x="3695808" y="4245644"/>
                <a:ext cx="4800385" cy="606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𝑙𝑜𝑔𝐴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𝑙𝑜𝑔𝐴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0AECB3-BE48-4659-961B-8FC34F53D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808" y="4245644"/>
                <a:ext cx="4800385" cy="6063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9CCA49-1DDA-4585-979A-A22FEBDDEE86}"/>
                  </a:ext>
                </a:extLst>
              </p:cNvPr>
              <p:cNvSpPr txBox="1"/>
              <p:nvPr/>
            </p:nvSpPr>
            <p:spPr>
              <a:xfrm>
                <a:off x="3791057" y="5045936"/>
                <a:ext cx="4609885" cy="606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𝑙𝑜𝑔𝐵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𝑙𝑜𝑔𝐵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9CCA49-1DDA-4585-979A-A22FEBDDE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057" y="5045936"/>
                <a:ext cx="4609885" cy="6063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1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3FE840-9D75-450B-B074-7954A3EA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62000"/>
            <a:ext cx="10668000" cy="533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20AEAE-7144-4EA1-8287-8DFA940EDF7F}"/>
              </a:ext>
            </a:extLst>
          </p:cNvPr>
          <p:cNvSpPr txBox="1"/>
          <p:nvPr/>
        </p:nvSpPr>
        <p:spPr>
          <a:xfrm>
            <a:off x="0" y="0"/>
            <a:ext cx="1585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NR_04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208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16604F6-FD47-43B8-822D-7FA6AD51F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1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90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Phrutsamon Wongnak</dc:creator>
  <cp:lastModifiedBy>Phrutsamon Wongnak</cp:lastModifiedBy>
  <cp:revision>10</cp:revision>
  <dcterms:created xsi:type="dcterms:W3CDTF">2023-08-15T02:52:26Z</dcterms:created>
  <dcterms:modified xsi:type="dcterms:W3CDTF">2023-08-15T14:45:27Z</dcterms:modified>
</cp:coreProperties>
</file>