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C286-3CFF-4C16-9AF2-A3C2729A4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2A474-181B-4E62-9157-00F0CD5B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D54C-5809-4E3E-B9A2-1A873B72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198B-D314-41D0-A767-D76E1DB3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145-CB46-499A-A7EA-0927331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77D5-75DE-41EB-9FC7-FCCE39F1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5BCB-4D09-45FE-BCA9-E37B4521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1225-F063-4C94-A9CE-07E0F437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0811-EC3C-4764-B43E-9FB62182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6EEE-A9CC-485D-B450-4C573A99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BA176-E3BC-4A63-9CB5-4C3869AE8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82BB8-4DD8-41E3-B10D-F8A842D5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5870-E6EC-4CE6-9D20-353EA229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DF6F-1184-438D-80D4-2D786472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C32F-F3EF-43B2-8FAB-81E88A1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46C-9E77-4318-B6F4-192E84B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A309-3940-4B42-B5F6-60BC4C9E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AA-A20A-4454-9CFF-9DF9D5F5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C3E1-369A-416A-8830-1D2EB62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1F97-E414-40BD-9E79-6455B8FA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32B7-1D18-4683-AFFD-EF77B768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1F2B-8BC5-4C75-900E-18A10D30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3F53-5734-4B09-A1D5-3AB45425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7981-2B44-4522-9C8C-1A9AE0CE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B249-8547-4EC1-A044-236D1E2C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1F2-8D95-41F7-A400-25C19F19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4611-B72C-4285-ADD7-D2661EE61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6DACD-78EF-4F0E-9638-2F250C0B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7F64-5BD3-4A1F-ABF7-F68D48E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3D5A-FE89-4F72-8E09-E50736FB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C385-71D1-46C1-8FEE-451E69D5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6F2-707E-4BAC-9751-E6EBF09C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E90C-7958-4B95-9385-BB16549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5F977-DB0D-4F40-B27A-4F4A6BCE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8D6E-039E-4768-879B-9C9B9BFBC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FAFAB-D3FA-4532-9DEA-2DEF5A8D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EE73D-CC12-4C6A-8098-DB47D65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8AA21-054B-47AC-AF7D-4152AB1D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476B5-AD6D-49A5-9072-562EBD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B4A1-5684-40C9-AEEF-EC99CB3D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A6648-A473-4D08-A350-F4217B2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1300-A6CF-4A74-A9CB-9D660F1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8F2B1-20D4-42BD-B08F-6B0F94C3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DAEC4-C942-4566-A1E7-4742A7F5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C20BB-C65E-441D-BB74-113A176C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7375-DB0E-40D6-92A8-4687499E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AE69-F4FD-48D5-9547-6F3EF607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8313-E563-4128-89FE-E37053E7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ED1B-A70F-42EB-9F9E-D6E3E7F1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ED11-A2D5-42C7-ACE4-1DDEFA2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D275E-7EB4-4C8D-9A22-6E91BEB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3AE0-03E6-44EB-99B4-E68EFC0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71D8-B4B4-4960-A8C3-DBFC1E9D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B88C1-4A55-494A-9D91-E42EA90B2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AA2A-4806-47AC-969E-57DD8C6B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E853-331F-4947-9AA5-8E2230E3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E97A7-83E2-4AFB-8503-08F6577B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D781-7135-42C1-BADB-93F70CA1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08D1F-E8D3-4778-AAB1-C69AC1EB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D2DB-4846-4687-826C-55655564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C8E8-71DB-4A5D-8874-886AB3F6D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B1FA-94E4-4C36-BACB-414FC660C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A693-B7BF-4CD8-B5F6-77EE88577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AF06-F7CE-4E3E-B094-07AFE10B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74E28A-6F67-41AB-8618-7AEC882A6587}"/>
              </a:ext>
            </a:extLst>
          </p:cNvPr>
          <p:cNvCxnSpPr>
            <a:cxnSpLocks noChangeShapeType="1"/>
            <a:stCxn id="10" idx="2"/>
            <a:endCxn id="5" idx="0"/>
          </p:cNvCxnSpPr>
          <p:nvPr/>
        </p:nvCxnSpPr>
        <p:spPr bwMode="auto">
          <a:xfrm>
            <a:off x="4579076" y="1459999"/>
            <a:ext cx="0" cy="6446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AC4C6B-3516-4497-B94E-ED730EA9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2" y="2104668"/>
            <a:ext cx="3214547" cy="5609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Randomised </a:t>
            </a:r>
          </a:p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(n = 672)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80A285-92D9-4C2A-B86E-F2EAEC045D6C}"/>
              </a:ext>
            </a:extLst>
          </p:cNvPr>
          <p:cNvCxnSpPr>
            <a:cxnSpLocks noChangeShapeType="1"/>
            <a:stCxn id="5" idx="2"/>
            <a:endCxn id="16" idx="0"/>
          </p:cNvCxnSpPr>
          <p:nvPr/>
        </p:nvCxnSpPr>
        <p:spPr bwMode="auto">
          <a:xfrm flipH="1">
            <a:off x="4579075" y="2665651"/>
            <a:ext cx="1" cy="7980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E317D-8502-4E76-8B1D-E105F6C3B9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9075" y="3108409"/>
            <a:ext cx="27055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AA4299-BA14-4AE7-BC6E-A884727BE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656" y="2358989"/>
            <a:ext cx="4007120" cy="2020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Randomised to other interventions (n = 401)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Casirivimab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/</a:t>
            </a: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imdevimab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 (n=51)</a:t>
            </a:r>
            <a:endParaRPr lang="en-CA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Ensitrelvir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(n=26)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Tixagevimab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cilgavimab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(n=71)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Favipiravir (n=62)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Ivermectin (n=3)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Molnupiravir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(n=66)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Ritonavir-boosted </a:t>
            </a: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nirmatrelvir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(n=90)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Nitazoxanide (n=15)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Remdesivir (n=17)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17E55-7FAE-45A8-A44D-CEF9DC8B4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9075" y="4822646"/>
            <a:ext cx="27055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0AE9D1-DABE-4CC6-9587-16A387F6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2" y="899011"/>
            <a:ext cx="3214547" cy="56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Assessed for eligibility </a:t>
            </a:r>
          </a:p>
          <a:p>
            <a:pPr algn="ctr"/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711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E42BEA-F701-4AA0-9E07-3AC444CB6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9075" y="1782333"/>
            <a:ext cx="27055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E53F1E-3E88-4767-A1D6-6408D7C3D168}"/>
              </a:ext>
            </a:extLst>
          </p:cNvPr>
          <p:cNvSpPr txBox="1"/>
          <p:nvPr/>
        </p:nvSpPr>
        <p:spPr>
          <a:xfrm>
            <a:off x="1167075" y="1643833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328BD-3A97-428F-B31A-21BA70B81AF4}"/>
              </a:ext>
            </a:extLst>
          </p:cNvPr>
          <p:cNvSpPr txBox="1"/>
          <p:nvPr/>
        </p:nvSpPr>
        <p:spPr>
          <a:xfrm>
            <a:off x="1167075" y="2969909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E9439-331C-47C1-9B79-A9E3DFE88BDC}"/>
              </a:ext>
            </a:extLst>
          </p:cNvPr>
          <p:cNvSpPr txBox="1"/>
          <p:nvPr/>
        </p:nvSpPr>
        <p:spPr>
          <a:xfrm>
            <a:off x="1167075" y="4684146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4F2A96-B370-4C27-9A15-97C1C5B1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659" y="4629152"/>
            <a:ext cx="4007111" cy="774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from analysis (n =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Non-compliance (n 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(n = 2)</a:t>
            </a:r>
          </a:p>
          <a:p>
            <a:endParaRPr lang="en-US" sz="1400" b="1" dirty="0"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C7334-8865-40A8-A448-A5E71839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463657"/>
            <a:ext cx="3214548" cy="7983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ITT in included drug arms (n = 271)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No study drug (n = 151)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Fluoxetine (n = 120)</a:t>
            </a:r>
            <a:endParaRPr lang="en-US" sz="1200" dirty="0">
              <a:latin typeface="Arial"/>
              <a:ea typeface="Calibri" panose="020F0502020204030204" pitchFamily="34" charset="0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24FCA4-777D-442E-9C16-951B19955872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4579075" y="4262030"/>
            <a:ext cx="1" cy="10037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2F56A-3524-4BF3-A975-BF014980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5265772"/>
            <a:ext cx="3214549" cy="8004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Analysed dataset; </a:t>
            </a:r>
            <a:r>
              <a:rPr lang="en-CA" sz="1400" b="1" dirty="0" err="1">
                <a:latin typeface="Arial"/>
                <a:ea typeface="Calibri" panose="020F0502020204030204" pitchFamily="34" charset="0"/>
                <a:cs typeface="Arial"/>
              </a:rPr>
              <a:t>mITT</a:t>
            </a:r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 (n = 266)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No study drug (n = 150)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Fluoxetine (n = 116)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2B78F1-E8F9-489F-A301-8C58891C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657" y="1032111"/>
            <a:ext cx="4007114" cy="10725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(n=39)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illness (n=10)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abnormalities (n=20)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concomitant medications (n=6)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(n = 3)</a:t>
            </a:r>
          </a:p>
        </p:txBody>
      </p:sp>
    </p:spTree>
    <p:extLst>
      <p:ext uri="{BB962C8B-B14F-4D97-AF65-F5344CB8AC3E}">
        <p14:creationId xmlns:p14="http://schemas.microsoft.com/office/powerpoint/2010/main" val="344789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5</cp:revision>
  <dcterms:created xsi:type="dcterms:W3CDTF">2023-11-23T07:12:24Z</dcterms:created>
  <dcterms:modified xsi:type="dcterms:W3CDTF">2023-11-23T07:38:24Z</dcterms:modified>
</cp:coreProperties>
</file>