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PXMikBIJPuqN6p8FWIj4eqZon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9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9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9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/>
          <p:nvPr>
            <p:ph type="ctrTitle"/>
          </p:nvPr>
        </p:nvSpPr>
        <p:spPr>
          <a:xfrm>
            <a:off x="2535843" y="2605849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4400"/>
              <a:t>Learning Management system in Facebook v3.0</a:t>
            </a:r>
            <a:endParaRPr/>
          </a:p>
        </p:txBody>
      </p:sp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810001" y="5280846"/>
            <a:ext cx="10572000" cy="1109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TEAM: JOAO GUIMARAES, DANIEL RODRIGUEZ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PRODUCT OWNER: DR. ALEJANDRO ARRIETA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PROFESSOR: DR. MASOUD SADJADI</a:t>
            </a:r>
            <a:endParaRPr sz="1600"/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13" y="802298"/>
            <a:ext cx="1980479" cy="1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The Problem?</a:t>
            </a:r>
            <a:endParaRPr/>
          </a:p>
        </p:txBody>
      </p:sp>
      <p:sp>
        <p:nvSpPr>
          <p:cNvPr id="173" name="Google Shape;173;p2"/>
          <p:cNvSpPr txBox="1"/>
          <p:nvPr>
            <p:ph idx="1" type="body"/>
          </p:nvPr>
        </p:nvSpPr>
        <p:spPr>
          <a:xfrm>
            <a:off x="715386" y="1418721"/>
            <a:ext cx="5094288" cy="48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The arms race between data-size and internet speed is problematic, especially for individuals in countries with poor internet connection.  This is a specifically prevalent issue for individuals who are trying to expand their knowledge and international students who want to engage with an online course effectively and efficiently. </a:t>
            </a:r>
            <a:endParaRPr/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 our project, we attempted to help remediate this problem.</a:t>
            </a:r>
            <a:endParaRPr/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530331"/>
            <a:ext cx="5928617" cy="415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925146" y="946067"/>
            <a:ext cx="4385763" cy="130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The Solution</a:t>
            </a:r>
            <a:endParaRPr/>
          </a:p>
        </p:txBody>
      </p:sp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694951" y="2359230"/>
            <a:ext cx="4089485" cy="213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Newest Technologies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SPA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3-Tier Architecture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Cloud-based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>
            <a:off x="8719939" y="1460230"/>
            <a:ext cx="3472060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"/>
          <p:cNvSpPr txBox="1"/>
          <p:nvPr>
            <p:ph type="title"/>
          </p:nvPr>
        </p:nvSpPr>
        <p:spPr>
          <a:xfrm>
            <a:off x="648930" y="629267"/>
            <a:ext cx="9252154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b="0" i="0" lang="en-US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System Decomposition</a:t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>
            <a:off x="1" y="1762067"/>
            <a:ext cx="12192417" cy="5095933"/>
          </a:xfrm>
          <a:custGeom>
            <a:rect b="b" l="l" r="r" t="t"/>
            <a:pathLst>
              <a:path extrusionOk="0" h="5095933" w="12192417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0" name="Google Shape;190;p4"/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3-Tier Architecture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Presentation Layer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Application/</a:t>
            </a:r>
            <a:endParaRPr/>
          </a:p>
          <a:p>
            <a:pPr indent="-9144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Business layer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Layer</a:t>
            </a:r>
            <a:endParaRPr/>
          </a:p>
          <a:p>
            <a:pPr indent="-19431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lh3.googleusercontent.com/2fdbzAq874kd55QZuqvEOaCoLbcDBQQYsea3DdfJ7g-2c_ZneUcHaHMds1mPQBHT06JqR0vjd_N91qvuJ1Pq_uhA4r5XNh7Nudo8U4FEacRd-sJVIEQWn48qsa9-0A" id="191" name="Google Shape;1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2317" y="2505839"/>
            <a:ext cx="7639943" cy="3743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4525825" y="984250"/>
            <a:ext cx="6191400" cy="61914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552450" y="1060450"/>
            <a:ext cx="6191400" cy="6191400"/>
          </a:xfrm>
          <a:prstGeom prst="ellipse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 txBox="1"/>
          <p:nvPr>
            <p:ph type="title"/>
          </p:nvPr>
        </p:nvSpPr>
        <p:spPr>
          <a:xfrm>
            <a:off x="427036" y="3765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Technologies used</a:t>
            </a:r>
            <a:endParaRPr/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-2176" r="0" t="22696"/>
          <a:stretch/>
        </p:blipFill>
        <p:spPr>
          <a:xfrm>
            <a:off x="685800" y="2828925"/>
            <a:ext cx="4609800" cy="22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/>
        </p:nvSpPr>
        <p:spPr>
          <a:xfrm>
            <a:off x="1744483" y="1708419"/>
            <a:ext cx="2781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Front-end</a:t>
            </a:r>
            <a:endParaRPr/>
          </a:p>
        </p:txBody>
      </p:sp>
      <p:pic>
        <p:nvPicPr>
          <p:cNvPr id="201" name="Google Shape;2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3997" y="2771846"/>
            <a:ext cx="2987298" cy="305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3750" y="1525867"/>
            <a:ext cx="3036071" cy="1072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78303" l="45873" r="10846" t="0"/>
          <a:stretch/>
        </p:blipFill>
        <p:spPr>
          <a:xfrm>
            <a:off x="4629150" y="3390900"/>
            <a:ext cx="1952625" cy="61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Requirements</a:t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1231547" y="2680096"/>
            <a:ext cx="9382827" cy="2378843"/>
            <a:chOff x="585436" y="465986"/>
            <a:chExt cx="9382827" cy="2378843"/>
          </a:xfrm>
        </p:grpSpPr>
        <p:sp>
          <p:nvSpPr>
            <p:cNvPr id="210" name="Google Shape;210;p6"/>
            <p:cNvSpPr/>
            <p:nvPr/>
          </p:nvSpPr>
          <p:spPr>
            <a:xfrm>
              <a:off x="989778" y="465986"/>
              <a:ext cx="1264867" cy="1264867"/>
            </a:xfrm>
            <a:prstGeom prst="ellipse">
              <a:avLst/>
            </a:prstGeom>
            <a:solidFill>
              <a:srgbClr val="E96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259340" y="735548"/>
              <a:ext cx="725743" cy="7257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85436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585436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1"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STUDENTS</a:t>
              </a:r>
              <a:r>
                <a:rPr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SHOULD BE ABLE TO REGISTER FOR, AND VIEW COURSES.</a:t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426203" y="465986"/>
              <a:ext cx="1264867" cy="1264867"/>
            </a:xfrm>
            <a:prstGeom prst="ellipse">
              <a:avLst/>
            </a:prstGeom>
            <a:solidFill>
              <a:srgbClr val="E6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695765" y="735548"/>
              <a:ext cx="725743" cy="7257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3021860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3021860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1"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STUDENTS</a:t>
              </a:r>
              <a:r>
                <a:rPr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SHOULD HAVE ACCESS TO A VARIETY OF COURSE MATERIALS, SUCH AS PDFS, VIDEOS AND QUIZZES.</a:t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862628" y="465986"/>
              <a:ext cx="1264867" cy="1264867"/>
            </a:xfrm>
            <a:prstGeom prst="ellipse">
              <a:avLst/>
            </a:prstGeom>
            <a:solidFill>
              <a:srgbClr val="6A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132190" y="735548"/>
              <a:ext cx="725743" cy="72574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5458285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1"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ADMINS</a:t>
              </a:r>
              <a:r>
                <a:rPr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SHOULD BE ABLE TO LOGIN, CREATE AND EDIT COURSES.</a:t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299053" y="465986"/>
              <a:ext cx="1264867" cy="1264867"/>
            </a:xfrm>
            <a:prstGeom prst="ellipse">
              <a:avLst/>
            </a:prstGeom>
            <a:solidFill>
              <a:srgbClr val="5284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568615" y="735548"/>
              <a:ext cx="725743" cy="72574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894710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7894710" y="2124829"/>
              <a:ext cx="207355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b="1"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ADMINS </a:t>
              </a:r>
              <a:r>
                <a:rPr lang="en-US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SHOULD BE ABLE TO MANAGE COURSE MATERIALS AND STUDENTS.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A Visual</a:t>
            </a:r>
            <a:endParaRPr/>
          </a:p>
        </p:txBody>
      </p:sp>
      <p:pic>
        <p:nvPicPr>
          <p:cNvPr id="231" name="Google Shape;23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525" y="663648"/>
            <a:ext cx="4667250" cy="32004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350" y="3797373"/>
            <a:ext cx="5362575" cy="26193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5" y="2834323"/>
            <a:ext cx="5943600" cy="2924175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type="ctrTitle"/>
          </p:nvPr>
        </p:nvSpPr>
        <p:spPr>
          <a:xfrm>
            <a:off x="88641" y="-227253"/>
            <a:ext cx="10457440" cy="2696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7200"/>
              <a:t>Thank You</a:t>
            </a:r>
            <a:br>
              <a:rPr lang="en-US" sz="4400"/>
            </a:br>
            <a:endParaRPr sz="4400"/>
          </a:p>
        </p:txBody>
      </p:sp>
      <p:sp>
        <p:nvSpPr>
          <p:cNvPr id="239" name="Google Shape;239;p8"/>
          <p:cNvSpPr txBox="1"/>
          <p:nvPr>
            <p:ph idx="1" type="subTitle"/>
          </p:nvPr>
        </p:nvSpPr>
        <p:spPr>
          <a:xfrm>
            <a:off x="810001" y="5280846"/>
            <a:ext cx="10572000" cy="1109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TEAM: GABRIEL FAJARDO, IAN CUVALAY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PRODUCT OWNER: DR. ALEJANDRO ARRIETA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PROFESSOR: DR. MASOUD SADJADI</a:t>
            </a:r>
            <a:endParaRPr sz="1600"/>
          </a:p>
        </p:txBody>
      </p:sp>
      <p:pic>
        <p:nvPicPr>
          <p:cNvPr id="240" name="Google Shape;2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133" y="2630321"/>
            <a:ext cx="1980479" cy="1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2019-04-29T02:15:31Z</dcterms:created>
  <dc:creator>ian C</dc:creator>
</cp:coreProperties>
</file>