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7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Wattier" initials="JW" lastIdx="1" clrIdx="0">
    <p:extLst>
      <p:ext uri="{19B8F6BF-5375-455C-9EA6-DF929625EA0E}">
        <p15:presenceInfo xmlns:p15="http://schemas.microsoft.com/office/powerpoint/2012/main" userId="de6cb9e11468ad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1BF63C-F5A7-4498-8573-2BF7C6162C2B}" v="15" dt="2020-03-27T07:20:38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60"/>
  </p:normalViewPr>
  <p:slideViewPr>
    <p:cSldViewPr snapToGrid="0">
      <p:cViewPr varScale="1">
        <p:scale>
          <a:sx n="55" d="100"/>
          <a:sy n="55" d="100"/>
        </p:scale>
        <p:origin x="6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Wattier" userId="de6cb9e11468ad32" providerId="LiveId" clId="{ED1BF63C-F5A7-4498-8573-2BF7C6162C2B}"/>
    <pc:docChg chg="undo custSel addSld delSld modSld">
      <pc:chgData name="Jason Wattier" userId="de6cb9e11468ad32" providerId="LiveId" clId="{ED1BF63C-F5A7-4498-8573-2BF7C6162C2B}" dt="2020-03-27T07:21:18.182" v="3172" actId="20577"/>
      <pc:docMkLst>
        <pc:docMk/>
      </pc:docMkLst>
      <pc:sldChg chg="del">
        <pc:chgData name="Jason Wattier" userId="de6cb9e11468ad32" providerId="LiveId" clId="{ED1BF63C-F5A7-4498-8573-2BF7C6162C2B}" dt="2020-03-27T07:20:41.634" v="3140" actId="47"/>
        <pc:sldMkLst>
          <pc:docMk/>
          <pc:sldMk cId="3537249684" sldId="257"/>
        </pc:sldMkLst>
      </pc:sldChg>
      <pc:sldChg chg="modSp">
        <pc:chgData name="Jason Wattier" userId="de6cb9e11468ad32" providerId="LiveId" clId="{ED1BF63C-F5A7-4498-8573-2BF7C6162C2B}" dt="2020-03-27T06:23:11.126" v="705" actId="20577"/>
        <pc:sldMkLst>
          <pc:docMk/>
          <pc:sldMk cId="2177531203" sldId="258"/>
        </pc:sldMkLst>
        <pc:spChg chg="mod">
          <ac:chgData name="Jason Wattier" userId="de6cb9e11468ad32" providerId="LiveId" clId="{ED1BF63C-F5A7-4498-8573-2BF7C6162C2B}" dt="2020-03-27T06:23:11.126" v="705" actId="20577"/>
          <ac:spMkLst>
            <pc:docMk/>
            <pc:sldMk cId="2177531203" sldId="258"/>
            <ac:spMk id="3" creationId="{A59B4ECB-6CD6-4F95-90AF-9E329B86475B}"/>
          </ac:spMkLst>
        </pc:spChg>
      </pc:sldChg>
      <pc:sldChg chg="modSp">
        <pc:chgData name="Jason Wattier" userId="de6cb9e11468ad32" providerId="LiveId" clId="{ED1BF63C-F5A7-4498-8573-2BF7C6162C2B}" dt="2020-03-27T06:24:57.978" v="813" actId="20577"/>
        <pc:sldMkLst>
          <pc:docMk/>
          <pc:sldMk cId="3953112773" sldId="259"/>
        </pc:sldMkLst>
        <pc:spChg chg="mod">
          <ac:chgData name="Jason Wattier" userId="de6cb9e11468ad32" providerId="LiveId" clId="{ED1BF63C-F5A7-4498-8573-2BF7C6162C2B}" dt="2020-03-27T06:24:57.978" v="813" actId="20577"/>
          <ac:spMkLst>
            <pc:docMk/>
            <pc:sldMk cId="3953112773" sldId="259"/>
            <ac:spMk id="3" creationId="{BC6C7E0E-EAA2-4A05-87FD-F5CB03405315}"/>
          </ac:spMkLst>
        </pc:spChg>
      </pc:sldChg>
      <pc:sldChg chg="modSp">
        <pc:chgData name="Jason Wattier" userId="de6cb9e11468ad32" providerId="LiveId" clId="{ED1BF63C-F5A7-4498-8573-2BF7C6162C2B}" dt="2020-03-27T06:26:00.844" v="819" actId="113"/>
        <pc:sldMkLst>
          <pc:docMk/>
          <pc:sldMk cId="1654709154" sldId="260"/>
        </pc:sldMkLst>
        <pc:spChg chg="mod">
          <ac:chgData name="Jason Wattier" userId="de6cb9e11468ad32" providerId="LiveId" clId="{ED1BF63C-F5A7-4498-8573-2BF7C6162C2B}" dt="2020-03-27T06:26:00.844" v="819" actId="113"/>
          <ac:spMkLst>
            <pc:docMk/>
            <pc:sldMk cId="1654709154" sldId="260"/>
            <ac:spMk id="2" creationId="{1258C140-279E-4E78-A8D5-979E43AC900E}"/>
          </ac:spMkLst>
        </pc:spChg>
        <pc:spChg chg="mod">
          <ac:chgData name="Jason Wattier" userId="de6cb9e11468ad32" providerId="LiveId" clId="{ED1BF63C-F5A7-4498-8573-2BF7C6162C2B}" dt="2020-03-27T06:25:11.960" v="814" actId="255"/>
          <ac:spMkLst>
            <pc:docMk/>
            <pc:sldMk cId="1654709154" sldId="260"/>
            <ac:spMk id="3" creationId="{B552D6DE-9928-480A-AA1B-D48CC933E2D9}"/>
          </ac:spMkLst>
        </pc:spChg>
        <pc:spChg chg="mod">
          <ac:chgData name="Jason Wattier" userId="de6cb9e11468ad32" providerId="LiveId" clId="{ED1BF63C-F5A7-4498-8573-2BF7C6162C2B}" dt="2020-03-27T06:25:27.942" v="816" actId="255"/>
          <ac:spMkLst>
            <pc:docMk/>
            <pc:sldMk cId="1654709154" sldId="260"/>
            <ac:spMk id="4" creationId="{AA692ACB-37D8-4BA6-BB17-3F96BC023B1E}"/>
          </ac:spMkLst>
        </pc:spChg>
        <pc:spChg chg="mod">
          <ac:chgData name="Jason Wattier" userId="de6cb9e11468ad32" providerId="LiveId" clId="{ED1BF63C-F5A7-4498-8573-2BF7C6162C2B}" dt="2020-03-27T06:25:19.653" v="815" actId="255"/>
          <ac:spMkLst>
            <pc:docMk/>
            <pc:sldMk cId="1654709154" sldId="260"/>
            <ac:spMk id="5" creationId="{4029B055-DDCE-4ACA-A381-8159B4D76509}"/>
          </ac:spMkLst>
        </pc:spChg>
        <pc:spChg chg="mod">
          <ac:chgData name="Jason Wattier" userId="de6cb9e11468ad32" providerId="LiveId" clId="{ED1BF63C-F5A7-4498-8573-2BF7C6162C2B}" dt="2020-03-27T06:25:45.634" v="818" actId="255"/>
          <ac:spMkLst>
            <pc:docMk/>
            <pc:sldMk cId="1654709154" sldId="260"/>
            <ac:spMk id="6" creationId="{8FF9AD85-BA57-4CCB-885D-2465ECA6A794}"/>
          </ac:spMkLst>
        </pc:spChg>
      </pc:sldChg>
      <pc:sldChg chg="delSp modSp">
        <pc:chgData name="Jason Wattier" userId="de6cb9e11468ad32" providerId="LiveId" clId="{ED1BF63C-F5A7-4498-8573-2BF7C6162C2B}" dt="2020-03-27T06:30:39.281" v="1088" actId="20577"/>
        <pc:sldMkLst>
          <pc:docMk/>
          <pc:sldMk cId="669646373" sldId="262"/>
        </pc:sldMkLst>
        <pc:spChg chg="mod">
          <ac:chgData name="Jason Wattier" userId="de6cb9e11468ad32" providerId="LiveId" clId="{ED1BF63C-F5A7-4498-8573-2BF7C6162C2B}" dt="2020-03-27T06:27:10.774" v="845" actId="255"/>
          <ac:spMkLst>
            <pc:docMk/>
            <pc:sldMk cId="669646373" sldId="262"/>
            <ac:spMk id="2" creationId="{D7CB8EAB-C9FE-476E-A057-9858F7A35A7B}"/>
          </ac:spMkLst>
        </pc:spChg>
        <pc:spChg chg="mod">
          <ac:chgData name="Jason Wattier" userId="de6cb9e11468ad32" providerId="LiveId" clId="{ED1BF63C-F5A7-4498-8573-2BF7C6162C2B}" dt="2020-03-27T06:30:39.281" v="1088" actId="20577"/>
          <ac:spMkLst>
            <pc:docMk/>
            <pc:sldMk cId="669646373" sldId="262"/>
            <ac:spMk id="3" creationId="{2F186D55-0609-4F0A-958C-96015A967471}"/>
          </ac:spMkLst>
        </pc:spChg>
        <pc:spChg chg="del">
          <ac:chgData name="Jason Wattier" userId="de6cb9e11468ad32" providerId="LiveId" clId="{ED1BF63C-F5A7-4498-8573-2BF7C6162C2B}" dt="2020-03-27T06:26:21.116" v="820" actId="478"/>
          <ac:spMkLst>
            <pc:docMk/>
            <pc:sldMk cId="669646373" sldId="262"/>
            <ac:spMk id="4" creationId="{37E36561-3222-4739-96C4-06B335CCA78B}"/>
          </ac:spMkLst>
        </pc:spChg>
      </pc:sldChg>
      <pc:sldChg chg="addSp delSp modSp add">
        <pc:chgData name="Jason Wattier" userId="de6cb9e11468ad32" providerId="LiveId" clId="{ED1BF63C-F5A7-4498-8573-2BF7C6162C2B}" dt="2020-03-27T06:42:27.585" v="1396"/>
        <pc:sldMkLst>
          <pc:docMk/>
          <pc:sldMk cId="299699445" sldId="263"/>
        </pc:sldMkLst>
        <pc:spChg chg="add del mod">
          <ac:chgData name="Jason Wattier" userId="de6cb9e11468ad32" providerId="LiveId" clId="{ED1BF63C-F5A7-4498-8573-2BF7C6162C2B}" dt="2020-03-27T06:32:32.298" v="1091" actId="113"/>
          <ac:spMkLst>
            <pc:docMk/>
            <pc:sldMk cId="299699445" sldId="263"/>
            <ac:spMk id="2" creationId="{D7CB8EAB-C9FE-476E-A057-9858F7A35A7B}"/>
          </ac:spMkLst>
        </pc:spChg>
        <pc:spChg chg="mod">
          <ac:chgData name="Jason Wattier" userId="de6cb9e11468ad32" providerId="LiveId" clId="{ED1BF63C-F5A7-4498-8573-2BF7C6162C2B}" dt="2020-03-27T06:30:17.073" v="1054" actId="255"/>
          <ac:spMkLst>
            <pc:docMk/>
            <pc:sldMk cId="299699445" sldId="263"/>
            <ac:spMk id="3" creationId="{2F186D55-0609-4F0A-958C-96015A967471}"/>
          </ac:spMkLst>
        </pc:spChg>
        <pc:spChg chg="del">
          <ac:chgData name="Jason Wattier" userId="de6cb9e11468ad32" providerId="LiveId" clId="{ED1BF63C-F5A7-4498-8573-2BF7C6162C2B}" dt="2020-03-27T06:27:59.029" v="849" actId="478"/>
          <ac:spMkLst>
            <pc:docMk/>
            <pc:sldMk cId="299699445" sldId="263"/>
            <ac:spMk id="4" creationId="{37E36561-3222-4739-96C4-06B335CCA78B}"/>
          </ac:spMkLst>
        </pc:spChg>
        <pc:spChg chg="add del mod">
          <ac:chgData name="Jason Wattier" userId="de6cb9e11468ad32" providerId="LiveId" clId="{ED1BF63C-F5A7-4498-8573-2BF7C6162C2B}" dt="2020-03-27T06:27:55.097" v="848" actId="478"/>
          <ac:spMkLst>
            <pc:docMk/>
            <pc:sldMk cId="299699445" sldId="263"/>
            <ac:spMk id="6" creationId="{789F9710-E713-4533-A1B0-92B89CB0715B}"/>
          </ac:spMkLst>
        </pc:spChg>
        <pc:spChg chg="add del">
          <ac:chgData name="Jason Wattier" userId="de6cb9e11468ad32" providerId="LiveId" clId="{ED1BF63C-F5A7-4498-8573-2BF7C6162C2B}" dt="2020-03-27T06:42:27.585" v="1396"/>
          <ac:spMkLst>
            <pc:docMk/>
            <pc:sldMk cId="299699445" sldId="263"/>
            <ac:spMk id="7" creationId="{0E9C972B-B82F-40DE-815E-61E8C5674D90}"/>
          </ac:spMkLst>
        </pc:spChg>
      </pc:sldChg>
      <pc:sldChg chg="delSp modSp add">
        <pc:chgData name="Jason Wattier" userId="de6cb9e11468ad32" providerId="LiveId" clId="{ED1BF63C-F5A7-4498-8573-2BF7C6162C2B}" dt="2020-03-27T06:37:49.444" v="1394" actId="20577"/>
        <pc:sldMkLst>
          <pc:docMk/>
          <pc:sldMk cId="3074340298" sldId="264"/>
        </pc:sldMkLst>
        <pc:spChg chg="mod">
          <ac:chgData name="Jason Wattier" userId="de6cb9e11468ad32" providerId="LiveId" clId="{ED1BF63C-F5A7-4498-8573-2BF7C6162C2B}" dt="2020-03-27T06:34:42.530" v="1223" actId="20577"/>
          <ac:spMkLst>
            <pc:docMk/>
            <pc:sldMk cId="3074340298" sldId="264"/>
            <ac:spMk id="2" creationId="{D7CB8EAB-C9FE-476E-A057-9858F7A35A7B}"/>
          </ac:spMkLst>
        </pc:spChg>
        <pc:spChg chg="mod">
          <ac:chgData name="Jason Wattier" userId="de6cb9e11468ad32" providerId="LiveId" clId="{ED1BF63C-F5A7-4498-8573-2BF7C6162C2B}" dt="2020-03-27T06:37:49.444" v="1394" actId="20577"/>
          <ac:spMkLst>
            <pc:docMk/>
            <pc:sldMk cId="3074340298" sldId="264"/>
            <ac:spMk id="3" creationId="{2F186D55-0609-4F0A-958C-96015A967471}"/>
          </ac:spMkLst>
        </pc:spChg>
        <pc:spChg chg="del">
          <ac:chgData name="Jason Wattier" userId="de6cb9e11468ad32" providerId="LiveId" clId="{ED1BF63C-F5A7-4498-8573-2BF7C6162C2B}" dt="2020-03-27T06:30:54.062" v="1089" actId="478"/>
          <ac:spMkLst>
            <pc:docMk/>
            <pc:sldMk cId="3074340298" sldId="264"/>
            <ac:spMk id="4" creationId="{37E36561-3222-4739-96C4-06B335CCA78B}"/>
          </ac:spMkLst>
        </pc:spChg>
      </pc:sldChg>
      <pc:sldChg chg="delSp modSp add addCm modCm">
        <pc:chgData name="Jason Wattier" userId="de6cb9e11468ad32" providerId="LiveId" clId="{ED1BF63C-F5A7-4498-8573-2BF7C6162C2B}" dt="2020-03-27T07:21:18.182" v="3172" actId="20577"/>
        <pc:sldMkLst>
          <pc:docMk/>
          <pc:sldMk cId="236543114" sldId="265"/>
        </pc:sldMkLst>
        <pc:spChg chg="mod">
          <ac:chgData name="Jason Wattier" userId="de6cb9e11468ad32" providerId="LiveId" clId="{ED1BF63C-F5A7-4498-8573-2BF7C6162C2B}" dt="2020-03-27T07:21:11.436" v="3159" actId="113"/>
          <ac:spMkLst>
            <pc:docMk/>
            <pc:sldMk cId="236543114" sldId="265"/>
            <ac:spMk id="2" creationId="{D7CB8EAB-C9FE-476E-A057-9858F7A35A7B}"/>
          </ac:spMkLst>
        </pc:spChg>
        <pc:spChg chg="mod">
          <ac:chgData name="Jason Wattier" userId="de6cb9e11468ad32" providerId="LiveId" clId="{ED1BF63C-F5A7-4498-8573-2BF7C6162C2B}" dt="2020-03-27T07:21:18.182" v="3172" actId="20577"/>
          <ac:spMkLst>
            <pc:docMk/>
            <pc:sldMk cId="236543114" sldId="265"/>
            <ac:spMk id="3" creationId="{2F186D55-0609-4F0A-958C-96015A967471}"/>
          </ac:spMkLst>
        </pc:spChg>
        <pc:spChg chg="del">
          <ac:chgData name="Jason Wattier" userId="de6cb9e11468ad32" providerId="LiveId" clId="{ED1BF63C-F5A7-4498-8573-2BF7C6162C2B}" dt="2020-03-27T07:14:19.410" v="2563" actId="478"/>
          <ac:spMkLst>
            <pc:docMk/>
            <pc:sldMk cId="236543114" sldId="265"/>
            <ac:spMk id="4" creationId="{37E36561-3222-4739-96C4-06B335CCA78B}"/>
          </ac:spMkLst>
        </pc:spChg>
      </pc:sldChg>
      <pc:sldChg chg="modSp add">
        <pc:chgData name="Jason Wattier" userId="de6cb9e11468ad32" providerId="LiveId" clId="{ED1BF63C-F5A7-4498-8573-2BF7C6162C2B}" dt="2020-03-27T07:20:05.278" v="3138" actId="20577"/>
        <pc:sldMkLst>
          <pc:docMk/>
          <pc:sldMk cId="3165296934" sldId="266"/>
        </pc:sldMkLst>
        <pc:spChg chg="mod">
          <ac:chgData name="Jason Wattier" userId="de6cb9e11468ad32" providerId="LiveId" clId="{ED1BF63C-F5A7-4498-8573-2BF7C6162C2B}" dt="2020-03-27T07:15:14.212" v="2571" actId="20577"/>
          <ac:spMkLst>
            <pc:docMk/>
            <pc:sldMk cId="3165296934" sldId="266"/>
            <ac:spMk id="2" creationId="{99D19D63-76FE-4AA3-9EB7-9F289AAC671C}"/>
          </ac:spMkLst>
        </pc:spChg>
        <pc:spChg chg="mod">
          <ac:chgData name="Jason Wattier" userId="de6cb9e11468ad32" providerId="LiveId" clId="{ED1BF63C-F5A7-4498-8573-2BF7C6162C2B}" dt="2020-03-27T07:20:05.278" v="3138" actId="20577"/>
          <ac:spMkLst>
            <pc:docMk/>
            <pc:sldMk cId="3165296934" sldId="266"/>
            <ac:spMk id="3" creationId="{6A8089F9-F89C-4926-A5C7-6909BD500EFC}"/>
          </ac:spMkLst>
        </pc:spChg>
        <pc:spChg chg="mod">
          <ac:chgData name="Jason Wattier" userId="de6cb9e11468ad32" providerId="LiveId" clId="{ED1BF63C-F5A7-4498-8573-2BF7C6162C2B}" dt="2020-03-27T07:18:31.175" v="2972" actId="27636"/>
          <ac:spMkLst>
            <pc:docMk/>
            <pc:sldMk cId="3165296934" sldId="266"/>
            <ac:spMk id="4" creationId="{3BE4A983-806A-4BAE-AB51-51ADCA13F7B4}"/>
          </ac:spMkLst>
        </pc:spChg>
      </pc:sldChg>
      <pc:sldChg chg="add del">
        <pc:chgData name="Jason Wattier" userId="de6cb9e11468ad32" providerId="LiveId" clId="{ED1BF63C-F5A7-4498-8573-2BF7C6162C2B}" dt="2020-03-27T03:09:41.496" v="382"/>
        <pc:sldMkLst>
          <pc:docMk/>
          <pc:sldMk cId="3323363276" sldId="266"/>
        </pc:sldMkLst>
      </pc:sldChg>
      <pc:sldChg chg="add del">
        <pc:chgData name="Jason Wattier" userId="de6cb9e11468ad32" providerId="LiveId" clId="{ED1BF63C-F5A7-4498-8573-2BF7C6162C2B}" dt="2020-03-27T03:09:55.553" v="384"/>
        <pc:sldMkLst>
          <pc:docMk/>
          <pc:sldMk cId="4067404072" sldId="266"/>
        </pc:sldMkLst>
      </pc:sldChg>
      <pc:sldChg chg="modSp add">
        <pc:chgData name="Jason Wattier" userId="de6cb9e11468ad32" providerId="LiveId" clId="{ED1BF63C-F5A7-4498-8573-2BF7C6162C2B}" dt="2020-03-27T06:57:36.129" v="2168" actId="20577"/>
        <pc:sldMkLst>
          <pc:docMk/>
          <pc:sldMk cId="1705735900" sldId="267"/>
        </pc:sldMkLst>
        <pc:spChg chg="mod">
          <ac:chgData name="Jason Wattier" userId="de6cb9e11468ad32" providerId="LiveId" clId="{ED1BF63C-F5A7-4498-8573-2BF7C6162C2B}" dt="2020-03-27T06:43:49.070" v="1443" actId="20577"/>
          <ac:spMkLst>
            <pc:docMk/>
            <pc:sldMk cId="1705735900" sldId="267"/>
            <ac:spMk id="2" creationId="{D7CB8EAB-C9FE-476E-A057-9858F7A35A7B}"/>
          </ac:spMkLst>
        </pc:spChg>
        <pc:spChg chg="mod">
          <ac:chgData name="Jason Wattier" userId="de6cb9e11468ad32" providerId="LiveId" clId="{ED1BF63C-F5A7-4498-8573-2BF7C6162C2B}" dt="2020-03-27T06:57:36.129" v="2168" actId="20577"/>
          <ac:spMkLst>
            <pc:docMk/>
            <pc:sldMk cId="1705735900" sldId="267"/>
            <ac:spMk id="3" creationId="{2F186D55-0609-4F0A-958C-96015A967471}"/>
          </ac:spMkLst>
        </pc:spChg>
      </pc:sldChg>
      <pc:sldChg chg="add del">
        <pc:chgData name="Jason Wattier" userId="de6cb9e11468ad32" providerId="LiveId" clId="{ED1BF63C-F5A7-4498-8573-2BF7C6162C2B}" dt="2020-03-27T06:42:33.224" v="1398"/>
        <pc:sldMkLst>
          <pc:docMk/>
          <pc:sldMk cId="2487058826" sldId="267"/>
        </pc:sldMkLst>
      </pc:sldChg>
      <pc:sldChg chg="delSp modSp add">
        <pc:chgData name="Jason Wattier" userId="de6cb9e11468ad32" providerId="LiveId" clId="{ED1BF63C-F5A7-4498-8573-2BF7C6162C2B}" dt="2020-03-27T07:20:53.481" v="3158" actId="478"/>
        <pc:sldMkLst>
          <pc:docMk/>
          <pc:sldMk cId="1670518466" sldId="268"/>
        </pc:sldMkLst>
        <pc:spChg chg="mod">
          <ac:chgData name="Jason Wattier" userId="de6cb9e11468ad32" providerId="LiveId" clId="{ED1BF63C-F5A7-4498-8573-2BF7C6162C2B}" dt="2020-03-27T07:20:48.690" v="3157" actId="20577"/>
          <ac:spMkLst>
            <pc:docMk/>
            <pc:sldMk cId="1670518466" sldId="268"/>
            <ac:spMk id="2" creationId="{9BF69D86-3E19-4C2E-AF44-2620240ED1DD}"/>
          </ac:spMkLst>
        </pc:spChg>
        <pc:spChg chg="del">
          <ac:chgData name="Jason Wattier" userId="de6cb9e11468ad32" providerId="LiveId" clId="{ED1BF63C-F5A7-4498-8573-2BF7C6162C2B}" dt="2020-03-27T07:20:53.481" v="3158" actId="478"/>
          <ac:spMkLst>
            <pc:docMk/>
            <pc:sldMk cId="1670518466" sldId="268"/>
            <ac:spMk id="3" creationId="{1B89B1DC-BA04-4B28-90BD-6FF1DB66E149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7T02:14:33.425" idx="1">
    <p:pos x="1581" y="1880"/>
    <p:text>try to have diagram of inputs, process and outputs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87C11-547D-41C0-A98B-2B4467C1CD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Better Together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355F6-4992-4C14-BB0B-2613251C86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Utilizing Open Source Technology to Enhance and Streamline Research Analysis</a:t>
            </a:r>
          </a:p>
        </p:txBody>
      </p:sp>
    </p:spTree>
    <p:extLst>
      <p:ext uri="{BB962C8B-B14F-4D97-AF65-F5344CB8AC3E}">
        <p14:creationId xmlns:p14="http://schemas.microsoft.com/office/powerpoint/2010/main" val="1676899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9D63-76FE-4AA3-9EB7-9F289AAC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089F9-F89C-4926-A5C7-6909BD500E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primary areas:</a:t>
            </a:r>
          </a:p>
          <a:p>
            <a:pPr lvl="1"/>
            <a:r>
              <a:rPr lang="en-US" dirty="0"/>
              <a:t>Level of analysis – allow for Census Block or Census Tract</a:t>
            </a:r>
          </a:p>
          <a:p>
            <a:pPr lvl="1"/>
            <a:r>
              <a:rPr lang="en-US" dirty="0"/>
              <a:t>Flexibility in metric calculation: </a:t>
            </a:r>
          </a:p>
          <a:p>
            <a:pPr lvl="2"/>
            <a:r>
              <a:rPr lang="en-US" dirty="0"/>
              <a:t>Different metrics for different resources</a:t>
            </a:r>
          </a:p>
          <a:p>
            <a:pPr lvl="2"/>
            <a:r>
              <a:rPr lang="en-US" dirty="0"/>
              <a:t>Different weighting of travel time per asset category</a:t>
            </a:r>
          </a:p>
          <a:p>
            <a:pPr lvl="2"/>
            <a:r>
              <a:rPr lang="en-US" dirty="0"/>
              <a:t>Composite Score </a:t>
            </a:r>
          </a:p>
          <a:p>
            <a:pPr lvl="1"/>
            <a:r>
              <a:rPr lang="en-US" dirty="0"/>
              <a:t>Support more analysis and information discovery within the application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4A983-806A-4BAE-AB51-51ADCA13F7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96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69D86-3E19-4C2E-AF44-2620240ED1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7051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8D63F-DF73-4B37-BE21-9F65E6DB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B4ECB-6CD6-4F95-90AF-9E329B864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Objective</a:t>
            </a:r>
          </a:p>
          <a:p>
            <a:r>
              <a:rPr lang="en-US" sz="3200" dirty="0"/>
              <a:t>Background / Process</a:t>
            </a:r>
          </a:p>
          <a:p>
            <a:pPr lvl="1"/>
            <a:r>
              <a:rPr lang="en-US" sz="2400" dirty="0"/>
              <a:t>Tools and Technology</a:t>
            </a:r>
          </a:p>
          <a:p>
            <a:pPr lvl="1"/>
            <a:r>
              <a:rPr lang="en-US" sz="2400" dirty="0"/>
              <a:t>What’s in a Metric?</a:t>
            </a:r>
          </a:p>
          <a:p>
            <a:pPr lvl="1"/>
            <a:r>
              <a:rPr lang="en-US" sz="2400" dirty="0"/>
              <a:t>Other Considerations</a:t>
            </a:r>
          </a:p>
          <a:p>
            <a:r>
              <a:rPr lang="en-US" sz="3200" dirty="0"/>
              <a:t>Application</a:t>
            </a:r>
          </a:p>
          <a:p>
            <a:pPr lvl="1"/>
            <a:r>
              <a:rPr lang="en-US" sz="3000" dirty="0"/>
              <a:t>Current Setup</a:t>
            </a:r>
          </a:p>
          <a:p>
            <a:pPr lvl="1"/>
            <a:r>
              <a:rPr lang="en-US" sz="3000" dirty="0"/>
              <a:t>Future Ideas</a:t>
            </a:r>
          </a:p>
          <a:p>
            <a:r>
              <a:rPr lang="en-US" sz="3200" dirty="0"/>
              <a:t>Closing Remarks</a:t>
            </a:r>
          </a:p>
        </p:txBody>
      </p:sp>
    </p:spTree>
    <p:extLst>
      <p:ext uri="{BB962C8B-B14F-4D97-AF65-F5344CB8AC3E}">
        <p14:creationId xmlns:p14="http://schemas.microsoft.com/office/powerpoint/2010/main" val="217753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5C17-C827-4263-A69B-9AEBFE39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C7E0E-EAA2-4A05-87FD-F5CB03405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create a framework that streamlines accessibility analysis for the NYC metro area utilizing open source technologies.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Goal – Making  Analysis and Research Easier and More Timely</a:t>
            </a:r>
          </a:p>
        </p:txBody>
      </p:sp>
    </p:spTree>
    <p:extLst>
      <p:ext uri="{BB962C8B-B14F-4D97-AF65-F5344CB8AC3E}">
        <p14:creationId xmlns:p14="http://schemas.microsoft.com/office/powerpoint/2010/main" val="395311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C140-279E-4E78-A8D5-979E43AC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 Source vs. Proprietary Software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2D6DE-9928-480A-AA1B-D48CC933E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Benefits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92ACB-37D8-4BA6-BB17-3F96BC023B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Lower financial cost</a:t>
            </a:r>
          </a:p>
          <a:p>
            <a:r>
              <a:rPr lang="en-US" sz="2800" dirty="0"/>
              <a:t>More collaborators in academic and professional space</a:t>
            </a:r>
          </a:p>
          <a:p>
            <a:r>
              <a:rPr lang="en-US" sz="2800" dirty="0"/>
              <a:t>Ability to “own the tool” and customize the implementation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9B055-DDCE-4ACA-A381-8159B4D76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Costs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9AD85-BA57-4CCB-885D-2465ECA6A79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More upfront investment of time to create and maintain framework</a:t>
            </a:r>
          </a:p>
          <a:p>
            <a:r>
              <a:rPr lang="en-US" sz="2800" dirty="0"/>
              <a:t>Lack of access to proprietary tools or private data sources</a:t>
            </a:r>
          </a:p>
        </p:txBody>
      </p:sp>
    </p:spTree>
    <p:extLst>
      <p:ext uri="{BB962C8B-B14F-4D97-AF65-F5344CB8AC3E}">
        <p14:creationId xmlns:p14="http://schemas.microsoft.com/office/powerpoint/2010/main" val="165470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8EAB-C9FE-476E-A057-9858F7A35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Which Tool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86D55-0609-4F0A-958C-96015A967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Both Python and R are robust tools for analysis with a rich ecosystem of community and extensions for geospatial work.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R is generally better suited for research-oriented considerations for the following reasons:</a:t>
            </a:r>
          </a:p>
          <a:p>
            <a:pPr lvl="1"/>
            <a:r>
              <a:rPr lang="en-US" sz="2400" dirty="0"/>
              <a:t>Direct interface with pertinent information sources (e.g., demographic information from Census Bureau, </a:t>
            </a:r>
            <a:r>
              <a:rPr lang="en-US" sz="2400" dirty="0" err="1"/>
              <a:t>OpenTripPlanner</a:t>
            </a:r>
            <a:r>
              <a:rPr lang="en-US" sz="2400" dirty="0"/>
              <a:t> travel time calculations)</a:t>
            </a:r>
          </a:p>
          <a:p>
            <a:pPr lvl="1"/>
            <a:r>
              <a:rPr lang="en-US" sz="2400" dirty="0"/>
              <a:t>Extensions that enable document creation or reporting dashboard without needing to learn other programming tools.</a:t>
            </a:r>
          </a:p>
          <a:p>
            <a:pPr lvl="1"/>
            <a:r>
              <a:rPr lang="en-US" sz="2400" b="1" i="1" dirty="0"/>
              <a:t>Potentially mention </a:t>
            </a:r>
            <a:r>
              <a:rPr lang="en-US" sz="2400" b="1" i="1" dirty="0" err="1"/>
              <a:t>Rmarkdown</a:t>
            </a:r>
            <a:endParaRPr lang="en-US" sz="2400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64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8EAB-C9FE-476E-A057-9858F7A35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What’s in a Metric?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86D55-0609-4F0A-958C-96015A967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800" dirty="0"/>
              <a:t>Metric =&gt; A single number meant to objectively reflect a multitude of considerations about a given reality.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Accessibility metrics:</a:t>
            </a:r>
          </a:p>
          <a:p>
            <a:pPr lvl="1"/>
            <a:r>
              <a:rPr lang="en-US" sz="2800" dirty="0"/>
              <a:t>Two main inputs:</a:t>
            </a:r>
          </a:p>
          <a:p>
            <a:pPr lvl="2"/>
            <a:r>
              <a:rPr lang="en-US" sz="2800" dirty="0"/>
              <a:t>Distance</a:t>
            </a:r>
          </a:p>
          <a:p>
            <a:pPr lvl="2"/>
            <a:r>
              <a:rPr lang="en-US" sz="2800" dirty="0"/>
              <a:t>Number of Resources</a:t>
            </a:r>
          </a:p>
          <a:p>
            <a:pPr lvl="2"/>
            <a:r>
              <a:rPr lang="en-US" sz="2800" i="1" dirty="0"/>
              <a:t>Population*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9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8EAB-C9FE-476E-A057-9858F7A35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Weighted Access Index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86D55-0609-4F0A-958C-96015A967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2400" dirty="0"/>
              <a:t>Sum of Number of Resources / Travel Time</a:t>
            </a:r>
          </a:p>
          <a:p>
            <a:r>
              <a:rPr lang="en-US" sz="2400" dirty="0"/>
              <a:t>Example:</a:t>
            </a:r>
          </a:p>
          <a:p>
            <a:pPr lvl="1"/>
            <a:r>
              <a:rPr lang="en-US" sz="2400" dirty="0"/>
              <a:t>A Census Tract has 1 hospital in its “home” census area, 2 hospitals that are in another Census Tract that is 20 minutes away and 10 that are in a Census Tract that is an hour away.</a:t>
            </a:r>
          </a:p>
          <a:p>
            <a:pPr lvl="1"/>
            <a:r>
              <a:rPr lang="en-US" sz="2400" dirty="0"/>
              <a:t>Weighted Access Index for hospitals in this Census Tract would be:</a:t>
            </a:r>
          </a:p>
          <a:p>
            <a:pPr lvl="2"/>
            <a:r>
              <a:rPr lang="en-US" sz="2400" dirty="0"/>
              <a:t>1 hospital / 1 minute (nominal travel time) + 2 / 20 minutes + 10 / 60 minutes =&gt; 1 + 0.10 + 0.16 = 1.16. 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573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8EAB-C9FE-476E-A057-9858F7A35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Going the Distance </a:t>
            </a:r>
            <a:r>
              <a:rPr lang="en-US" sz="3600" dirty="0"/>
              <a:t>– Measuring Travel Time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86D55-0609-4F0A-958C-96015A967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Two Approaches:</a:t>
            </a:r>
          </a:p>
          <a:p>
            <a:pPr lvl="1"/>
            <a:r>
              <a:rPr lang="en-US" sz="2400" dirty="0"/>
              <a:t>Point-to-Point</a:t>
            </a:r>
          </a:p>
          <a:p>
            <a:pPr lvl="1"/>
            <a:r>
              <a:rPr lang="en-US" sz="2400" dirty="0"/>
              <a:t>Area-to-Area</a:t>
            </a:r>
          </a:p>
          <a:p>
            <a:pPr marL="502920" lvl="1" indent="0">
              <a:buNone/>
            </a:pPr>
            <a:endParaRPr lang="en-US" dirty="0"/>
          </a:p>
          <a:p>
            <a:r>
              <a:rPr lang="en-US" sz="2400" dirty="0"/>
              <a:t>Two Methods to Calculate</a:t>
            </a:r>
          </a:p>
          <a:p>
            <a:pPr lvl="1"/>
            <a:r>
              <a:rPr lang="en-US" sz="2400" dirty="0"/>
              <a:t>Directly calculate with a tool such as </a:t>
            </a:r>
            <a:r>
              <a:rPr lang="en-US" sz="2400" dirty="0" err="1"/>
              <a:t>OpenTripPlanner</a:t>
            </a:r>
            <a:r>
              <a:rPr lang="en-US" sz="2400" dirty="0"/>
              <a:t> or </a:t>
            </a:r>
            <a:r>
              <a:rPr lang="en-US" sz="2400" dirty="0" err="1"/>
              <a:t>GoogleMaps</a:t>
            </a:r>
            <a:r>
              <a:rPr lang="en-US" sz="2400" dirty="0"/>
              <a:t> API</a:t>
            </a:r>
          </a:p>
          <a:p>
            <a:pPr lvl="1"/>
            <a:r>
              <a:rPr lang="en-US" sz="2400" dirty="0"/>
              <a:t>Pre-computed travel times from University of Chicago*(only works with Area-to-Area)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340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8EAB-C9FE-476E-A057-9858F7A35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86D55-0609-4F0A-958C-96015A967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Current Structure</a:t>
            </a:r>
          </a:p>
          <a:p>
            <a:pPr lvl="1"/>
            <a:r>
              <a:rPr lang="en-US" sz="2400" dirty="0"/>
              <a:t>Evaluate a set of communal resource</a:t>
            </a:r>
          </a:p>
          <a:p>
            <a:pPr lvl="1"/>
            <a:r>
              <a:rPr lang="en-US" sz="2400" dirty="0"/>
              <a:t>Scope is focused on PUMAs (Public Use Microdata Areas)</a:t>
            </a:r>
          </a:p>
          <a:p>
            <a:pPr lvl="2"/>
            <a:r>
              <a:rPr lang="en-US" sz="2000" dirty="0"/>
              <a:t>Generally relate one-to-one with Community District with a few exceptions.</a:t>
            </a:r>
          </a:p>
          <a:p>
            <a:pPr lvl="1"/>
            <a:r>
              <a:rPr lang="en-US" sz="2400" dirty="0"/>
              <a:t>Pre-computed mass transit times</a:t>
            </a:r>
          </a:p>
          <a:p>
            <a:r>
              <a:rPr lang="en-US" sz="2600" dirty="0"/>
              <a:t>Walkthrough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311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121</TotalTime>
  <Words>449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Corbel</vt:lpstr>
      <vt:lpstr>Wingdings 2</vt:lpstr>
      <vt:lpstr>Frame</vt:lpstr>
      <vt:lpstr>Better Together </vt:lpstr>
      <vt:lpstr>Agenda</vt:lpstr>
      <vt:lpstr>Objective</vt:lpstr>
      <vt:lpstr>Open Source vs. Proprietary Software</vt:lpstr>
      <vt:lpstr>Which Tool to Use?</vt:lpstr>
      <vt:lpstr>What’s in a Metric?</vt:lpstr>
      <vt:lpstr>Weighted Access Index </vt:lpstr>
      <vt:lpstr>Going the Distance – Measuring Travel Time</vt:lpstr>
      <vt:lpstr>Application</vt:lpstr>
      <vt:lpstr>Future Ideas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Together</dc:title>
  <dc:creator>Jason Wattier</dc:creator>
  <cp:lastModifiedBy>Jason Wattier</cp:lastModifiedBy>
  <cp:revision>4</cp:revision>
  <dcterms:created xsi:type="dcterms:W3CDTF">2020-03-27T02:20:45Z</dcterms:created>
  <dcterms:modified xsi:type="dcterms:W3CDTF">2020-03-27T07:21:23Z</dcterms:modified>
</cp:coreProperties>
</file>