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1BF63C-F5A7-4498-8573-2BF7C6162C2B}" v="8" dt="2020-03-27T03:10:03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Wattier" userId="de6cb9e11468ad32" providerId="LiveId" clId="{ED1BF63C-F5A7-4498-8573-2BF7C6162C2B}"/>
    <pc:docChg chg="custSel addSld delSld modSld">
      <pc:chgData name="Jason Wattier" userId="de6cb9e11468ad32" providerId="LiveId" clId="{ED1BF63C-F5A7-4498-8573-2BF7C6162C2B}" dt="2020-03-27T03:11:09.998" v="625" actId="20577"/>
      <pc:docMkLst>
        <pc:docMk/>
      </pc:docMkLst>
      <pc:sldChg chg="modSp add">
        <pc:chgData name="Jason Wattier" userId="de6cb9e11468ad32" providerId="LiveId" clId="{ED1BF63C-F5A7-4498-8573-2BF7C6162C2B}" dt="2020-03-27T03:01:11.561" v="96" actId="20577"/>
        <pc:sldMkLst>
          <pc:docMk/>
          <pc:sldMk cId="299699445" sldId="263"/>
        </pc:sldMkLst>
        <pc:spChg chg="mod">
          <ac:chgData name="Jason Wattier" userId="de6cb9e11468ad32" providerId="LiveId" clId="{ED1BF63C-F5A7-4498-8573-2BF7C6162C2B}" dt="2020-03-27T02:56:35.223" v="20" actId="20577"/>
          <ac:spMkLst>
            <pc:docMk/>
            <pc:sldMk cId="299699445" sldId="263"/>
            <ac:spMk id="2" creationId="{D7CB8EAB-C9FE-476E-A057-9858F7A35A7B}"/>
          </ac:spMkLst>
        </pc:spChg>
        <pc:spChg chg="mod">
          <ac:chgData name="Jason Wattier" userId="de6cb9e11468ad32" providerId="LiveId" clId="{ED1BF63C-F5A7-4498-8573-2BF7C6162C2B}" dt="2020-03-27T03:01:11.561" v="96" actId="20577"/>
          <ac:spMkLst>
            <pc:docMk/>
            <pc:sldMk cId="299699445" sldId="263"/>
            <ac:spMk id="3" creationId="{2F186D55-0609-4F0A-958C-96015A967471}"/>
          </ac:spMkLst>
        </pc:spChg>
      </pc:sldChg>
      <pc:sldChg chg="modSp add">
        <pc:chgData name="Jason Wattier" userId="de6cb9e11468ad32" providerId="LiveId" clId="{ED1BF63C-F5A7-4498-8573-2BF7C6162C2B}" dt="2020-03-27T03:03:00.977" v="264" actId="20577"/>
        <pc:sldMkLst>
          <pc:docMk/>
          <pc:sldMk cId="3074340298" sldId="264"/>
        </pc:sldMkLst>
        <pc:spChg chg="mod">
          <ac:chgData name="Jason Wattier" userId="de6cb9e11468ad32" providerId="LiveId" clId="{ED1BF63C-F5A7-4498-8573-2BF7C6162C2B}" dt="2020-03-27T03:02:15.345" v="115" actId="20577"/>
          <ac:spMkLst>
            <pc:docMk/>
            <pc:sldMk cId="3074340298" sldId="264"/>
            <ac:spMk id="2" creationId="{D7CB8EAB-C9FE-476E-A057-9858F7A35A7B}"/>
          </ac:spMkLst>
        </pc:spChg>
        <pc:spChg chg="mod">
          <ac:chgData name="Jason Wattier" userId="de6cb9e11468ad32" providerId="LiveId" clId="{ED1BF63C-F5A7-4498-8573-2BF7C6162C2B}" dt="2020-03-27T03:03:00.977" v="264" actId="20577"/>
          <ac:spMkLst>
            <pc:docMk/>
            <pc:sldMk cId="3074340298" sldId="264"/>
            <ac:spMk id="3" creationId="{2F186D55-0609-4F0A-958C-96015A967471}"/>
          </ac:spMkLst>
        </pc:spChg>
      </pc:sldChg>
      <pc:sldChg chg="modSp add">
        <pc:chgData name="Jason Wattier" userId="de6cb9e11468ad32" providerId="LiveId" clId="{ED1BF63C-F5A7-4498-8573-2BF7C6162C2B}" dt="2020-03-27T03:09:26.993" v="380" actId="13926"/>
        <pc:sldMkLst>
          <pc:docMk/>
          <pc:sldMk cId="236543114" sldId="265"/>
        </pc:sldMkLst>
        <pc:spChg chg="mod">
          <ac:chgData name="Jason Wattier" userId="de6cb9e11468ad32" providerId="LiveId" clId="{ED1BF63C-F5A7-4498-8573-2BF7C6162C2B}" dt="2020-03-27T03:03:32.121" v="276" actId="20577"/>
          <ac:spMkLst>
            <pc:docMk/>
            <pc:sldMk cId="236543114" sldId="265"/>
            <ac:spMk id="2" creationId="{D7CB8EAB-C9FE-476E-A057-9858F7A35A7B}"/>
          </ac:spMkLst>
        </pc:spChg>
        <pc:spChg chg="mod">
          <ac:chgData name="Jason Wattier" userId="de6cb9e11468ad32" providerId="LiveId" clId="{ED1BF63C-F5A7-4498-8573-2BF7C6162C2B}" dt="2020-03-27T03:09:26.993" v="380" actId="13926"/>
          <ac:spMkLst>
            <pc:docMk/>
            <pc:sldMk cId="236543114" sldId="265"/>
            <ac:spMk id="3" creationId="{2F186D55-0609-4F0A-958C-96015A967471}"/>
          </ac:spMkLst>
        </pc:spChg>
      </pc:sldChg>
      <pc:sldChg chg="modSp add">
        <pc:chgData name="Jason Wattier" userId="de6cb9e11468ad32" providerId="LiveId" clId="{ED1BF63C-F5A7-4498-8573-2BF7C6162C2B}" dt="2020-03-27T03:11:09.998" v="625" actId="20577"/>
        <pc:sldMkLst>
          <pc:docMk/>
          <pc:sldMk cId="3165296934" sldId="266"/>
        </pc:sldMkLst>
        <pc:spChg chg="mod">
          <ac:chgData name="Jason Wattier" userId="de6cb9e11468ad32" providerId="LiveId" clId="{ED1BF63C-F5A7-4498-8573-2BF7C6162C2B}" dt="2020-03-27T03:10:10.076" v="406" actId="20577"/>
          <ac:spMkLst>
            <pc:docMk/>
            <pc:sldMk cId="3165296934" sldId="266"/>
            <ac:spMk id="2" creationId="{99D19D63-76FE-4AA3-9EB7-9F289AAC671C}"/>
          </ac:spMkLst>
        </pc:spChg>
        <pc:spChg chg="mod">
          <ac:chgData name="Jason Wattier" userId="de6cb9e11468ad32" providerId="LiveId" clId="{ED1BF63C-F5A7-4498-8573-2BF7C6162C2B}" dt="2020-03-27T03:11:09.998" v="625" actId="20577"/>
          <ac:spMkLst>
            <pc:docMk/>
            <pc:sldMk cId="3165296934" sldId="266"/>
            <ac:spMk id="3" creationId="{6A8089F9-F89C-4926-A5C7-6909BD500EFC}"/>
          </ac:spMkLst>
        </pc:spChg>
      </pc:sldChg>
      <pc:sldChg chg="add del">
        <pc:chgData name="Jason Wattier" userId="de6cb9e11468ad32" providerId="LiveId" clId="{ED1BF63C-F5A7-4498-8573-2BF7C6162C2B}" dt="2020-03-27T03:09:41.496" v="382"/>
        <pc:sldMkLst>
          <pc:docMk/>
          <pc:sldMk cId="3323363276" sldId="266"/>
        </pc:sldMkLst>
      </pc:sldChg>
      <pc:sldChg chg="add del">
        <pc:chgData name="Jason Wattier" userId="de6cb9e11468ad32" providerId="LiveId" clId="{ED1BF63C-F5A7-4498-8573-2BF7C6162C2B}" dt="2020-03-27T03:09:55.553" v="384"/>
        <pc:sldMkLst>
          <pc:docMk/>
          <pc:sldMk cId="4067404072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7C11-547D-41C0-A98B-2B4467C1C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Together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355F6-4992-4C14-BB0B-2613251C8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Utilizing Open Source Technology to Enhance and Streamline Research Analysis</a:t>
            </a:r>
          </a:p>
        </p:txBody>
      </p:sp>
    </p:spTree>
    <p:extLst>
      <p:ext uri="{BB962C8B-B14F-4D97-AF65-F5344CB8AC3E}">
        <p14:creationId xmlns:p14="http://schemas.microsoft.com/office/powerpoint/2010/main" val="167689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BA77-845C-4965-B44A-EBD98A20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F6D22-EBDD-4107-A900-3F0FA1377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4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D63F-DF73-4B37-BE21-9F65E6DB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B4ECB-6CD6-4F95-90AF-9E329B86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Objective</a:t>
            </a:r>
          </a:p>
          <a:p>
            <a:r>
              <a:rPr lang="en-US" sz="3200" dirty="0"/>
              <a:t>Background</a:t>
            </a:r>
          </a:p>
          <a:p>
            <a:r>
              <a:rPr lang="en-US" sz="3200" dirty="0"/>
              <a:t>Process</a:t>
            </a:r>
          </a:p>
          <a:p>
            <a:pPr lvl="1"/>
            <a:r>
              <a:rPr lang="en-US" sz="2400" dirty="0"/>
              <a:t>Tools and Technology</a:t>
            </a:r>
          </a:p>
          <a:p>
            <a:pPr lvl="1"/>
            <a:r>
              <a:rPr lang="en-US" sz="2400" dirty="0"/>
              <a:t>What’s in a Metric?</a:t>
            </a:r>
          </a:p>
          <a:p>
            <a:pPr lvl="1"/>
            <a:r>
              <a:rPr lang="en-US" sz="2400" dirty="0"/>
              <a:t>Other Stuff</a:t>
            </a:r>
          </a:p>
          <a:p>
            <a:r>
              <a:rPr lang="en-US" sz="3200" dirty="0"/>
              <a:t>Application</a:t>
            </a:r>
          </a:p>
          <a:p>
            <a:r>
              <a:rPr lang="en-US" sz="3200" dirty="0"/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217753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5C17-C827-4263-A69B-9AEBFE39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7E0E-EAA2-4A05-87FD-F5CB03405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framework that streamlines accessibility analysis for the NYC metro area utilizing open source technologies.</a:t>
            </a:r>
          </a:p>
        </p:txBody>
      </p:sp>
    </p:spTree>
    <p:extLst>
      <p:ext uri="{BB962C8B-B14F-4D97-AF65-F5344CB8AC3E}">
        <p14:creationId xmlns:p14="http://schemas.microsoft.com/office/powerpoint/2010/main" val="395311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C140-279E-4E78-A8D5-979E43AC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vs. Proprietary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2D6DE-9928-480A-AA1B-D48CC933E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92ACB-37D8-4BA6-BB17-3F96BC023B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Lower financial cost</a:t>
            </a:r>
          </a:p>
          <a:p>
            <a:r>
              <a:rPr lang="en-US" dirty="0"/>
              <a:t>More collaborators in academic and professional space</a:t>
            </a:r>
          </a:p>
          <a:p>
            <a:r>
              <a:rPr lang="en-US" dirty="0"/>
              <a:t>Ability to “own the tool” and customize the implementation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9B055-DDCE-4ACA-A381-8159B4D76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9AD85-BA57-4CCB-885D-2465ECA6A7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More upfront investment of time to create and maintain framework</a:t>
            </a:r>
          </a:p>
          <a:p>
            <a:r>
              <a:rPr lang="en-US" dirty="0"/>
              <a:t>Lack of access to proprietary tools or private data sources</a:t>
            </a:r>
          </a:p>
        </p:txBody>
      </p:sp>
    </p:spTree>
    <p:extLst>
      <p:ext uri="{BB962C8B-B14F-4D97-AF65-F5344CB8AC3E}">
        <p14:creationId xmlns:p14="http://schemas.microsoft.com/office/powerpoint/2010/main" val="165470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8EAB-C9FE-476E-A057-9858F7A3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Open Source Tool to Pick?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6D55-0609-4F0A-958C-96015A96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Python and R are robust tools for analysis with a rich ecosystem of community and extensions for geospatial work. </a:t>
            </a:r>
          </a:p>
          <a:p>
            <a:r>
              <a:rPr lang="en-US" dirty="0"/>
              <a:t>R is generally better suited for research-oriented considerations for the following reasons:</a:t>
            </a:r>
          </a:p>
          <a:p>
            <a:pPr lvl="1"/>
            <a:r>
              <a:rPr lang="en-US" sz="2000" dirty="0"/>
              <a:t>Direct interface with pertinent information sources (e.g., demographic information from Census Bureau, </a:t>
            </a:r>
            <a:r>
              <a:rPr lang="en-US" sz="2000" dirty="0" err="1"/>
              <a:t>OpenTripPlanner</a:t>
            </a:r>
            <a:r>
              <a:rPr lang="en-US" sz="2000" dirty="0"/>
              <a:t> travel time calculations)</a:t>
            </a:r>
          </a:p>
          <a:p>
            <a:pPr lvl="1"/>
            <a:r>
              <a:rPr lang="en-US" sz="2000" dirty="0"/>
              <a:t>Extensions that enable document creation or reporting dashboard without needing to learn other programming tools.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36561-3222-4739-96C4-06B335CCA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4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8EAB-C9FE-476E-A057-9858F7A3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Metric?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6D55-0609-4F0A-958C-96015A96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ingredients:</a:t>
            </a:r>
          </a:p>
          <a:p>
            <a:pPr lvl="1"/>
            <a:r>
              <a:rPr lang="en-US" dirty="0"/>
              <a:t>Distance</a:t>
            </a:r>
          </a:p>
          <a:p>
            <a:pPr lvl="1"/>
            <a:r>
              <a:rPr lang="en-US" dirty="0"/>
              <a:t>Number of Resources</a:t>
            </a:r>
          </a:p>
          <a:p>
            <a:pPr lvl="1"/>
            <a:r>
              <a:rPr lang="en-US" i="1" dirty="0"/>
              <a:t>Population*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36561-3222-4739-96C4-06B335CCA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8EAB-C9FE-476E-A057-9858F7A3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the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6D55-0609-4F0A-958C-96015A96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Travel Time distance </a:t>
            </a:r>
          </a:p>
          <a:p>
            <a:pPr lvl="1"/>
            <a:r>
              <a:rPr lang="en-US" i="1" dirty="0"/>
              <a:t>Trade-offs with </a:t>
            </a:r>
            <a:r>
              <a:rPr lang="en-US" i="1" dirty="0" err="1"/>
              <a:t>OpenTripPlanner</a:t>
            </a:r>
            <a:endParaRPr lang="en-US" i="1" dirty="0"/>
          </a:p>
          <a:p>
            <a:pPr lvl="1"/>
            <a:r>
              <a:rPr lang="en-US" i="1" dirty="0"/>
              <a:t>Utilization of Pre-computed amounts from University of Chicago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36561-3222-4739-96C4-06B335CCA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4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8EAB-C9FE-476E-A057-9858F7A3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6D55-0609-4F0A-958C-96015A96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uploading of new community assets listings</a:t>
            </a:r>
          </a:p>
          <a:p>
            <a:r>
              <a:rPr lang="en-US" dirty="0">
                <a:highlight>
                  <a:srgbClr val="FFFF00"/>
                </a:highlight>
              </a:rPr>
              <a:t>Supports analysis of </a:t>
            </a:r>
          </a:p>
          <a:p>
            <a:r>
              <a:rPr lang="en-US" i="1" dirty="0">
                <a:highlight>
                  <a:srgbClr val="FFFF00"/>
                </a:highlight>
              </a:rPr>
              <a:t>Utilization of Pre-computed amounts from University of Chicago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36561-3222-4739-96C4-06B335CCA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9D63-76FE-4AA3-9EB7-9F289AAC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89F9-F89C-4926-A5C7-6909BD500E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Incorporate weight options</a:t>
            </a:r>
          </a:p>
          <a:p>
            <a:pPr lvl="1"/>
            <a:r>
              <a:rPr lang="en-US" dirty="0"/>
              <a:t>Weights between categories</a:t>
            </a:r>
          </a:p>
          <a:p>
            <a:pPr lvl="1"/>
            <a:r>
              <a:rPr lang="en-US" dirty="0"/>
              <a:t>More rigorous analysis setup (e.g., the data is together – what more can we do)?</a:t>
            </a:r>
          </a:p>
          <a:p>
            <a:pPr lvl="1"/>
            <a:r>
              <a:rPr lang="en-US" dirty="0"/>
              <a:t>Allow for uploading of resources within </a:t>
            </a:r>
            <a:r>
              <a:rPr lang="en-US"/>
              <a:t>the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4A983-806A-4BAE-AB51-51ADCA13F7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969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50</TotalTime>
  <Words>265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 2</vt:lpstr>
      <vt:lpstr>Frame</vt:lpstr>
      <vt:lpstr>Better Together </vt:lpstr>
      <vt:lpstr>Agenda</vt:lpstr>
      <vt:lpstr>Objective</vt:lpstr>
      <vt:lpstr>Open Source vs. Proprietary Software</vt:lpstr>
      <vt:lpstr>Which Open Source Tool to Pick?</vt:lpstr>
      <vt:lpstr>What’s in a Metric?</vt:lpstr>
      <vt:lpstr>Going the Distance</vt:lpstr>
      <vt:lpstr>Application</vt:lpstr>
      <vt:lpstr>Future Considerations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Together</dc:title>
  <dc:creator>Jason Wattier</dc:creator>
  <cp:lastModifiedBy>Jason Wattier</cp:lastModifiedBy>
  <cp:revision>4</cp:revision>
  <dcterms:created xsi:type="dcterms:W3CDTF">2020-03-27T02:20:45Z</dcterms:created>
  <dcterms:modified xsi:type="dcterms:W3CDTF">2020-03-27T03:11:17Z</dcterms:modified>
</cp:coreProperties>
</file>