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9" r:id="rId7"/>
    <p:sldId id="263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Wattier" initials="JW" lastIdx="1" clrIdx="0">
    <p:extLst>
      <p:ext uri="{19B8F6BF-5375-455C-9EA6-DF929625EA0E}">
        <p15:presenceInfo xmlns:p15="http://schemas.microsoft.com/office/powerpoint/2012/main" userId="de6cb9e11468ad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BF63C-F5A7-4498-8573-2BF7C6162C2B}" v="76" dt="2020-03-27T08:42:41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Wattier" userId="de6cb9e11468ad32" providerId="LiveId" clId="{ED1BF63C-F5A7-4498-8573-2BF7C6162C2B}"/>
    <pc:docChg chg="undo custSel mod addSld delSld modSld">
      <pc:chgData name="Jason Wattier" userId="de6cb9e11468ad32" providerId="LiveId" clId="{ED1BF63C-F5A7-4498-8573-2BF7C6162C2B}" dt="2020-03-27T08:42:49.525" v="3330" actId="26606"/>
      <pc:docMkLst>
        <pc:docMk/>
      </pc:docMkLst>
      <pc:sldChg chg="addSp modSp mod setBg">
        <pc:chgData name="Jason Wattier" userId="de6cb9e11468ad32" providerId="LiveId" clId="{ED1BF63C-F5A7-4498-8573-2BF7C6162C2B}" dt="2020-03-27T08:17:55.006" v="3180" actId="26606"/>
        <pc:sldMkLst>
          <pc:docMk/>
          <pc:sldMk cId="1676899673" sldId="256"/>
        </pc:sldMkLst>
        <pc:spChg chg="mod">
          <ac:chgData name="Jason Wattier" userId="de6cb9e11468ad32" providerId="LiveId" clId="{ED1BF63C-F5A7-4498-8573-2BF7C6162C2B}" dt="2020-03-27T08:17:55.006" v="3180" actId="26606"/>
          <ac:spMkLst>
            <pc:docMk/>
            <pc:sldMk cId="1676899673" sldId="256"/>
            <ac:spMk id="2" creationId="{40887C11-547D-41C0-A98B-2B4467C1CDEB}"/>
          </ac:spMkLst>
        </pc:spChg>
        <pc:spChg chg="mod">
          <ac:chgData name="Jason Wattier" userId="de6cb9e11468ad32" providerId="LiveId" clId="{ED1BF63C-F5A7-4498-8573-2BF7C6162C2B}" dt="2020-03-27T08:17:55.006" v="3180" actId="26606"/>
          <ac:spMkLst>
            <pc:docMk/>
            <pc:sldMk cId="1676899673" sldId="256"/>
            <ac:spMk id="3" creationId="{404355F6-4992-4C14-BB0B-2613251C86F2}"/>
          </ac:spMkLst>
        </pc:spChg>
        <pc:spChg chg="add">
          <ac:chgData name="Jason Wattier" userId="de6cb9e11468ad32" providerId="LiveId" clId="{ED1BF63C-F5A7-4498-8573-2BF7C6162C2B}" dt="2020-03-27T08:17:55.006" v="3180" actId="26606"/>
          <ac:spMkLst>
            <pc:docMk/>
            <pc:sldMk cId="1676899673" sldId="256"/>
            <ac:spMk id="9" creationId="{FD87B9B4-9010-42D1-85F6-D06089B74D41}"/>
          </ac:spMkLst>
        </pc:spChg>
        <pc:spChg chg="add">
          <ac:chgData name="Jason Wattier" userId="de6cb9e11468ad32" providerId="LiveId" clId="{ED1BF63C-F5A7-4498-8573-2BF7C6162C2B}" dt="2020-03-27T08:17:55.006" v="3180" actId="26606"/>
          <ac:spMkLst>
            <pc:docMk/>
            <pc:sldMk cId="1676899673" sldId="256"/>
            <ac:spMk id="11" creationId="{82DD801B-2672-4E03-B1B5-43918A6692BB}"/>
          </ac:spMkLst>
        </pc:spChg>
        <pc:picChg chg="add mod">
          <ac:chgData name="Jason Wattier" userId="de6cb9e11468ad32" providerId="LiveId" clId="{ED1BF63C-F5A7-4498-8573-2BF7C6162C2B}" dt="2020-03-27T08:17:55.006" v="3180" actId="26606"/>
          <ac:picMkLst>
            <pc:docMk/>
            <pc:sldMk cId="1676899673" sldId="256"/>
            <ac:picMk id="4" creationId="{60929F2B-4B14-4BD8-A321-ED9EC1CCA74E}"/>
          </ac:picMkLst>
        </pc:picChg>
      </pc:sldChg>
      <pc:sldChg chg="del">
        <pc:chgData name="Jason Wattier" userId="de6cb9e11468ad32" providerId="LiveId" clId="{ED1BF63C-F5A7-4498-8573-2BF7C6162C2B}" dt="2020-03-27T07:20:41.634" v="3140" actId="47"/>
        <pc:sldMkLst>
          <pc:docMk/>
          <pc:sldMk cId="3537249684" sldId="257"/>
        </pc:sldMkLst>
      </pc:sldChg>
      <pc:sldChg chg="addSp delSp modSp mod setBg">
        <pc:chgData name="Jason Wattier" userId="de6cb9e11468ad32" providerId="LiveId" clId="{ED1BF63C-F5A7-4498-8573-2BF7C6162C2B}" dt="2020-03-27T08:30:26.001" v="3266" actId="26606"/>
        <pc:sldMkLst>
          <pc:docMk/>
          <pc:sldMk cId="2177531203" sldId="258"/>
        </pc:sldMkLst>
        <pc:spChg chg="mod">
          <ac:chgData name="Jason Wattier" userId="de6cb9e11468ad32" providerId="LiveId" clId="{ED1BF63C-F5A7-4498-8573-2BF7C6162C2B}" dt="2020-03-27T08:30:26.001" v="3266" actId="26606"/>
          <ac:spMkLst>
            <pc:docMk/>
            <pc:sldMk cId="2177531203" sldId="258"/>
            <ac:spMk id="2" creationId="{0C08D63F-DF73-4B37-BE21-9F65E6DBC3F2}"/>
          </ac:spMkLst>
        </pc:spChg>
        <pc:spChg chg="del mod">
          <ac:chgData name="Jason Wattier" userId="de6cb9e11468ad32" providerId="LiveId" clId="{ED1BF63C-F5A7-4498-8573-2BF7C6162C2B}" dt="2020-03-27T08:30:26.001" v="3266" actId="26606"/>
          <ac:spMkLst>
            <pc:docMk/>
            <pc:sldMk cId="2177531203" sldId="258"/>
            <ac:spMk id="3" creationId="{A59B4ECB-6CD6-4F95-90AF-9E329B86475B}"/>
          </ac:spMkLst>
        </pc:spChg>
        <pc:graphicFrameChg chg="add">
          <ac:chgData name="Jason Wattier" userId="de6cb9e11468ad32" providerId="LiveId" clId="{ED1BF63C-F5A7-4498-8573-2BF7C6162C2B}" dt="2020-03-27T08:30:26.001" v="3266" actId="26606"/>
          <ac:graphicFrameMkLst>
            <pc:docMk/>
            <pc:sldMk cId="2177531203" sldId="258"/>
            <ac:graphicFrameMk id="6" creationId="{AC2F323A-2F05-4468-BAFD-F6C7470369A5}"/>
          </ac:graphicFrameMkLst>
        </pc:graphicFrameChg>
        <pc:picChg chg="add del mod">
          <ac:chgData name="Jason Wattier" userId="de6cb9e11468ad32" providerId="LiveId" clId="{ED1BF63C-F5A7-4498-8573-2BF7C6162C2B}" dt="2020-03-27T08:17:42.927" v="3177" actId="21"/>
          <ac:picMkLst>
            <pc:docMk/>
            <pc:sldMk cId="2177531203" sldId="258"/>
            <ac:picMk id="5" creationId="{9654ECEC-3A8D-47E1-89DD-0BEFD9093736}"/>
          </ac:picMkLst>
        </pc:picChg>
      </pc:sldChg>
      <pc:sldChg chg="addSp delSp modSp mod setBg">
        <pc:chgData name="Jason Wattier" userId="de6cb9e11468ad32" providerId="LiveId" clId="{ED1BF63C-F5A7-4498-8573-2BF7C6162C2B}" dt="2020-03-27T08:30:07.805" v="3265" actId="255"/>
        <pc:sldMkLst>
          <pc:docMk/>
          <pc:sldMk cId="3953112773" sldId="259"/>
        </pc:sldMkLst>
        <pc:spChg chg="mod">
          <ac:chgData name="Jason Wattier" userId="de6cb9e11468ad32" providerId="LiveId" clId="{ED1BF63C-F5A7-4498-8573-2BF7C6162C2B}" dt="2020-03-27T08:29:58.374" v="3264" actId="26606"/>
          <ac:spMkLst>
            <pc:docMk/>
            <pc:sldMk cId="3953112773" sldId="259"/>
            <ac:spMk id="2" creationId="{D0145C17-C827-4263-A69B-9AEBFE399BCC}"/>
          </ac:spMkLst>
        </pc:spChg>
        <pc:spChg chg="del mod">
          <ac:chgData name="Jason Wattier" userId="de6cb9e11468ad32" providerId="LiveId" clId="{ED1BF63C-F5A7-4498-8573-2BF7C6162C2B}" dt="2020-03-27T08:29:58.374" v="3264" actId="26606"/>
          <ac:spMkLst>
            <pc:docMk/>
            <pc:sldMk cId="3953112773" sldId="259"/>
            <ac:spMk id="3" creationId="{BC6C7E0E-EAA2-4A05-87FD-F5CB03405315}"/>
          </ac:spMkLst>
        </pc:spChg>
        <pc:graphicFrameChg chg="add mod">
          <ac:chgData name="Jason Wattier" userId="de6cb9e11468ad32" providerId="LiveId" clId="{ED1BF63C-F5A7-4498-8573-2BF7C6162C2B}" dt="2020-03-27T08:30:07.805" v="3265" actId="255"/>
          <ac:graphicFrameMkLst>
            <pc:docMk/>
            <pc:sldMk cId="3953112773" sldId="259"/>
            <ac:graphicFrameMk id="5" creationId="{7C075C27-9C33-42C5-A58B-082615E30736}"/>
          </ac:graphicFrameMkLst>
        </pc:graphicFrameChg>
      </pc:sldChg>
      <pc:sldChg chg="modSp">
        <pc:chgData name="Jason Wattier" userId="de6cb9e11468ad32" providerId="LiveId" clId="{ED1BF63C-F5A7-4498-8573-2BF7C6162C2B}" dt="2020-03-27T08:33:33.251" v="3288" actId="115"/>
        <pc:sldMkLst>
          <pc:docMk/>
          <pc:sldMk cId="1654709154" sldId="260"/>
        </pc:sldMkLst>
        <pc:spChg chg="mod">
          <ac:chgData name="Jason Wattier" userId="de6cb9e11468ad32" providerId="LiveId" clId="{ED1BF63C-F5A7-4498-8573-2BF7C6162C2B}" dt="2020-03-27T06:26:00.844" v="819" actId="113"/>
          <ac:spMkLst>
            <pc:docMk/>
            <pc:sldMk cId="1654709154" sldId="260"/>
            <ac:spMk id="2" creationId="{1258C140-279E-4E78-A8D5-979E43AC900E}"/>
          </ac:spMkLst>
        </pc:spChg>
        <pc:spChg chg="mod">
          <ac:chgData name="Jason Wattier" userId="de6cb9e11468ad32" providerId="LiveId" clId="{ED1BF63C-F5A7-4498-8573-2BF7C6162C2B}" dt="2020-03-27T08:33:33.251" v="3288" actId="115"/>
          <ac:spMkLst>
            <pc:docMk/>
            <pc:sldMk cId="1654709154" sldId="260"/>
            <ac:spMk id="3" creationId="{B552D6DE-9928-480A-AA1B-D48CC933E2D9}"/>
          </ac:spMkLst>
        </pc:spChg>
        <pc:spChg chg="mod">
          <ac:chgData name="Jason Wattier" userId="de6cb9e11468ad32" providerId="LiveId" clId="{ED1BF63C-F5A7-4498-8573-2BF7C6162C2B}" dt="2020-03-27T06:25:27.942" v="816" actId="255"/>
          <ac:spMkLst>
            <pc:docMk/>
            <pc:sldMk cId="1654709154" sldId="260"/>
            <ac:spMk id="4" creationId="{AA692ACB-37D8-4BA6-BB17-3F96BC023B1E}"/>
          </ac:spMkLst>
        </pc:spChg>
        <pc:spChg chg="mod">
          <ac:chgData name="Jason Wattier" userId="de6cb9e11468ad32" providerId="LiveId" clId="{ED1BF63C-F5A7-4498-8573-2BF7C6162C2B}" dt="2020-03-27T08:33:29.541" v="3287" actId="115"/>
          <ac:spMkLst>
            <pc:docMk/>
            <pc:sldMk cId="1654709154" sldId="260"/>
            <ac:spMk id="5" creationId="{4029B055-DDCE-4ACA-A381-8159B4D76509}"/>
          </ac:spMkLst>
        </pc:spChg>
        <pc:spChg chg="mod">
          <ac:chgData name="Jason Wattier" userId="de6cb9e11468ad32" providerId="LiveId" clId="{ED1BF63C-F5A7-4498-8573-2BF7C6162C2B}" dt="2020-03-27T06:25:45.634" v="818" actId="255"/>
          <ac:spMkLst>
            <pc:docMk/>
            <pc:sldMk cId="1654709154" sldId="260"/>
            <ac:spMk id="6" creationId="{8FF9AD85-BA57-4CCB-885D-2465ECA6A794}"/>
          </ac:spMkLst>
        </pc:spChg>
      </pc:sldChg>
      <pc:sldChg chg="addSp delSp modSp mod setBg">
        <pc:chgData name="Jason Wattier" userId="de6cb9e11468ad32" providerId="LiveId" clId="{ED1BF63C-F5A7-4498-8573-2BF7C6162C2B}" dt="2020-03-27T08:29:05.579" v="3250" actId="255"/>
        <pc:sldMkLst>
          <pc:docMk/>
          <pc:sldMk cId="669646373" sldId="262"/>
        </pc:sldMkLst>
        <pc:spChg chg="mod">
          <ac:chgData name="Jason Wattier" userId="de6cb9e11468ad32" providerId="LiveId" clId="{ED1BF63C-F5A7-4498-8573-2BF7C6162C2B}" dt="2020-03-27T08:28:35.584" v="3247" actId="26606"/>
          <ac:spMkLst>
            <pc:docMk/>
            <pc:sldMk cId="669646373" sldId="262"/>
            <ac:spMk id="2" creationId="{D7CB8EAB-C9FE-476E-A057-9858F7A35A7B}"/>
          </ac:spMkLst>
        </pc:spChg>
        <pc:spChg chg="add del mod">
          <ac:chgData name="Jason Wattier" userId="de6cb9e11468ad32" providerId="LiveId" clId="{ED1BF63C-F5A7-4498-8573-2BF7C6162C2B}" dt="2020-03-27T08:28:35.584" v="3247" actId="26606"/>
          <ac:spMkLst>
            <pc:docMk/>
            <pc:sldMk cId="669646373" sldId="262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6:26:21.116" v="820" actId="478"/>
          <ac:spMkLst>
            <pc:docMk/>
            <pc:sldMk cId="669646373" sldId="262"/>
            <ac:spMk id="4" creationId="{37E36561-3222-4739-96C4-06B335CCA78B}"/>
          </ac:spMkLst>
        </pc:spChg>
        <pc:spChg chg="add del">
          <ac:chgData name="Jason Wattier" userId="de6cb9e11468ad32" providerId="LiveId" clId="{ED1BF63C-F5A7-4498-8573-2BF7C6162C2B}" dt="2020-03-27T08:28:31.496" v="3244" actId="26606"/>
          <ac:spMkLst>
            <pc:docMk/>
            <pc:sldMk cId="669646373" sldId="262"/>
            <ac:spMk id="6" creationId="{C4AE1EFF-264A-4A42-BEA1-0E875F40D74F}"/>
          </ac:spMkLst>
        </pc:spChg>
        <pc:spChg chg="add del">
          <ac:chgData name="Jason Wattier" userId="de6cb9e11468ad32" providerId="LiveId" clId="{ED1BF63C-F5A7-4498-8573-2BF7C6162C2B}" dt="2020-03-27T08:28:31.496" v="3244" actId="26606"/>
          <ac:spMkLst>
            <pc:docMk/>
            <pc:sldMk cId="669646373" sldId="262"/>
            <ac:spMk id="7" creationId="{5DB23C2B-2054-4D8B-9E98-9190F8E05EAD}"/>
          </ac:spMkLst>
        </pc:spChg>
        <pc:spChg chg="add del">
          <ac:chgData name="Jason Wattier" userId="de6cb9e11468ad32" providerId="LiveId" clId="{ED1BF63C-F5A7-4498-8573-2BF7C6162C2B}" dt="2020-03-27T08:28:31.496" v="3244" actId="26606"/>
          <ac:spMkLst>
            <pc:docMk/>
            <pc:sldMk cId="669646373" sldId="262"/>
            <ac:spMk id="8" creationId="{43162304-DA60-4C31-9E2B-E22F8DA75FF5}"/>
          </ac:spMkLst>
        </pc:spChg>
        <pc:spChg chg="add del">
          <ac:chgData name="Jason Wattier" userId="de6cb9e11468ad32" providerId="LiveId" clId="{ED1BF63C-F5A7-4498-8573-2BF7C6162C2B}" dt="2020-03-27T08:28:33.428" v="3246" actId="26606"/>
          <ac:spMkLst>
            <pc:docMk/>
            <pc:sldMk cId="669646373" sldId="262"/>
            <ac:spMk id="9" creationId="{43162304-DA60-4C31-9E2B-E22F8DA75FF5}"/>
          </ac:spMkLst>
        </pc:spChg>
        <pc:spChg chg="add del">
          <ac:chgData name="Jason Wattier" userId="de6cb9e11468ad32" providerId="LiveId" clId="{ED1BF63C-F5A7-4498-8573-2BF7C6162C2B}" dt="2020-03-27T08:28:27.537" v="3242" actId="26606"/>
          <ac:spMkLst>
            <pc:docMk/>
            <pc:sldMk cId="669646373" sldId="262"/>
            <ac:spMk id="10" creationId="{1A67ADA9-3128-4B0F-8979-1FFEE6ECCA79}"/>
          </ac:spMkLst>
        </pc:spChg>
        <pc:spChg chg="add del">
          <ac:chgData name="Jason Wattier" userId="de6cb9e11468ad32" providerId="LiveId" clId="{ED1BF63C-F5A7-4498-8573-2BF7C6162C2B}" dt="2020-03-27T08:28:33.428" v="3246" actId="26606"/>
          <ac:spMkLst>
            <pc:docMk/>
            <pc:sldMk cId="669646373" sldId="262"/>
            <ac:spMk id="11" creationId="{C4AE1EFF-264A-4A42-BEA1-0E875F40D74F}"/>
          </ac:spMkLst>
        </pc:spChg>
        <pc:spChg chg="add del">
          <ac:chgData name="Jason Wattier" userId="de6cb9e11468ad32" providerId="LiveId" clId="{ED1BF63C-F5A7-4498-8573-2BF7C6162C2B}" dt="2020-03-27T08:28:27.537" v="3242" actId="26606"/>
          <ac:spMkLst>
            <pc:docMk/>
            <pc:sldMk cId="669646373" sldId="262"/>
            <ac:spMk id="12" creationId="{4504775B-2093-4CA8-BED2-AB974310D020}"/>
          </ac:spMkLst>
        </pc:spChg>
        <pc:spChg chg="add del">
          <ac:chgData name="Jason Wattier" userId="de6cb9e11468ad32" providerId="LiveId" clId="{ED1BF63C-F5A7-4498-8573-2BF7C6162C2B}" dt="2020-03-27T08:28:33.428" v="3246" actId="26606"/>
          <ac:spMkLst>
            <pc:docMk/>
            <pc:sldMk cId="669646373" sldId="262"/>
            <ac:spMk id="13" creationId="{5DB23C2B-2054-4D8B-9E98-9190F8E05EAD}"/>
          </ac:spMkLst>
        </pc:spChg>
        <pc:spChg chg="add del">
          <ac:chgData name="Jason Wattier" userId="de6cb9e11468ad32" providerId="LiveId" clId="{ED1BF63C-F5A7-4498-8573-2BF7C6162C2B}" dt="2020-03-27T08:28:31.496" v="3244" actId="26606"/>
          <ac:spMkLst>
            <pc:docMk/>
            <pc:sldMk cId="669646373" sldId="262"/>
            <ac:spMk id="14" creationId="{8797B5BC-9873-45F9-97D6-298FB5AF08FF}"/>
          </ac:spMkLst>
        </pc:spChg>
        <pc:spChg chg="add del">
          <ac:chgData name="Jason Wattier" userId="de6cb9e11468ad32" providerId="LiveId" clId="{ED1BF63C-F5A7-4498-8573-2BF7C6162C2B}" dt="2020-03-27T08:28:33.428" v="3246" actId="26606"/>
          <ac:spMkLst>
            <pc:docMk/>
            <pc:sldMk cId="669646373" sldId="262"/>
            <ac:spMk id="15" creationId="{8797B5BC-9873-45F9-97D6-298FB5AF08FF}"/>
          </ac:spMkLst>
        </pc:spChg>
        <pc:spChg chg="add del">
          <ac:chgData name="Jason Wattier" userId="de6cb9e11468ad32" providerId="LiveId" clId="{ED1BF63C-F5A7-4498-8573-2BF7C6162C2B}" dt="2020-03-27T08:28:31.496" v="3244" actId="26606"/>
          <ac:spMkLst>
            <pc:docMk/>
            <pc:sldMk cId="669646373" sldId="262"/>
            <ac:spMk id="16" creationId="{665C2FCD-09A4-4B4B-AA73-F330DFE91799}"/>
          </ac:spMkLst>
        </pc:spChg>
        <pc:spChg chg="add del">
          <ac:chgData name="Jason Wattier" userId="de6cb9e11468ad32" providerId="LiveId" clId="{ED1BF63C-F5A7-4498-8573-2BF7C6162C2B}" dt="2020-03-27T08:28:33.428" v="3246" actId="26606"/>
          <ac:spMkLst>
            <pc:docMk/>
            <pc:sldMk cId="669646373" sldId="262"/>
            <ac:spMk id="17" creationId="{665C2FCD-09A4-4B4B-AA73-F330DFE91799}"/>
          </ac:spMkLst>
        </pc:spChg>
        <pc:spChg chg="add">
          <ac:chgData name="Jason Wattier" userId="de6cb9e11468ad32" providerId="LiveId" clId="{ED1BF63C-F5A7-4498-8573-2BF7C6162C2B}" dt="2020-03-27T08:28:35.584" v="3247" actId="26606"/>
          <ac:spMkLst>
            <pc:docMk/>
            <pc:sldMk cId="669646373" sldId="262"/>
            <ac:spMk id="18" creationId="{1A67ADA9-3128-4B0F-8979-1FFEE6ECCA79}"/>
          </ac:spMkLst>
        </pc:spChg>
        <pc:spChg chg="add">
          <ac:chgData name="Jason Wattier" userId="de6cb9e11468ad32" providerId="LiveId" clId="{ED1BF63C-F5A7-4498-8573-2BF7C6162C2B}" dt="2020-03-27T08:28:35.584" v="3247" actId="26606"/>
          <ac:spMkLst>
            <pc:docMk/>
            <pc:sldMk cId="669646373" sldId="262"/>
            <ac:spMk id="19" creationId="{4504775B-2093-4CA8-BED2-AB974310D020}"/>
          </ac:spMkLst>
        </pc:spChg>
        <pc:graphicFrameChg chg="add del">
          <ac:chgData name="Jason Wattier" userId="de6cb9e11468ad32" providerId="LiveId" clId="{ED1BF63C-F5A7-4498-8573-2BF7C6162C2B}" dt="2020-03-27T08:28:27.537" v="3242" actId="26606"/>
          <ac:graphicFrameMkLst>
            <pc:docMk/>
            <pc:sldMk cId="669646373" sldId="262"/>
            <ac:graphicFrameMk id="5" creationId="{6E4ED42F-8CA2-40C1-9EA0-23C5C8094F0B}"/>
          </ac:graphicFrameMkLst>
        </pc:graphicFrameChg>
        <pc:graphicFrameChg chg="add mod">
          <ac:chgData name="Jason Wattier" userId="de6cb9e11468ad32" providerId="LiveId" clId="{ED1BF63C-F5A7-4498-8573-2BF7C6162C2B}" dt="2020-03-27T08:29:05.579" v="3250" actId="255"/>
          <ac:graphicFrameMkLst>
            <pc:docMk/>
            <pc:sldMk cId="669646373" sldId="262"/>
            <ac:graphicFrameMk id="20" creationId="{6E4ED42F-8CA2-40C1-9EA0-23C5C8094F0B}"/>
          </ac:graphicFrameMkLst>
        </pc:graphicFrameChg>
      </pc:sldChg>
      <pc:sldChg chg="addSp delSp modSp add mod setBg">
        <pc:chgData name="Jason Wattier" userId="de6cb9e11468ad32" providerId="LiveId" clId="{ED1BF63C-F5A7-4498-8573-2BF7C6162C2B}" dt="2020-03-27T08:33:56.818" v="3292" actId="20577"/>
        <pc:sldMkLst>
          <pc:docMk/>
          <pc:sldMk cId="299699445" sldId="263"/>
        </pc:sldMkLst>
        <pc:spChg chg="add del mod">
          <ac:chgData name="Jason Wattier" userId="de6cb9e11468ad32" providerId="LiveId" clId="{ED1BF63C-F5A7-4498-8573-2BF7C6162C2B}" dt="2020-03-27T08:27:06.079" v="3214" actId="26606"/>
          <ac:spMkLst>
            <pc:docMk/>
            <pc:sldMk cId="299699445" sldId="263"/>
            <ac:spMk id="2" creationId="{D7CB8EAB-C9FE-476E-A057-9858F7A35A7B}"/>
          </ac:spMkLst>
        </pc:spChg>
        <pc:spChg chg="del mod">
          <ac:chgData name="Jason Wattier" userId="de6cb9e11468ad32" providerId="LiveId" clId="{ED1BF63C-F5A7-4498-8573-2BF7C6162C2B}" dt="2020-03-27T08:27:06.079" v="3214" actId="26606"/>
          <ac:spMkLst>
            <pc:docMk/>
            <pc:sldMk cId="299699445" sldId="263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6:27:59.029" v="849" actId="478"/>
          <ac:spMkLst>
            <pc:docMk/>
            <pc:sldMk cId="299699445" sldId="263"/>
            <ac:spMk id="4" creationId="{37E36561-3222-4739-96C4-06B335CCA78B}"/>
          </ac:spMkLst>
        </pc:spChg>
        <pc:spChg chg="add del mod">
          <ac:chgData name="Jason Wattier" userId="de6cb9e11468ad32" providerId="LiveId" clId="{ED1BF63C-F5A7-4498-8573-2BF7C6162C2B}" dt="2020-03-27T06:27:55.097" v="848" actId="478"/>
          <ac:spMkLst>
            <pc:docMk/>
            <pc:sldMk cId="299699445" sldId="263"/>
            <ac:spMk id="6" creationId="{789F9710-E713-4533-A1B0-92B89CB0715B}"/>
          </ac:spMkLst>
        </pc:spChg>
        <pc:spChg chg="add del">
          <ac:chgData name="Jason Wattier" userId="de6cb9e11468ad32" providerId="LiveId" clId="{ED1BF63C-F5A7-4498-8573-2BF7C6162C2B}" dt="2020-03-27T06:42:27.585" v="1396"/>
          <ac:spMkLst>
            <pc:docMk/>
            <pc:sldMk cId="299699445" sldId="263"/>
            <ac:spMk id="7" creationId="{0E9C972B-B82F-40DE-815E-61E8C5674D90}"/>
          </ac:spMkLst>
        </pc:spChg>
        <pc:spChg chg="add">
          <ac:chgData name="Jason Wattier" userId="de6cb9e11468ad32" providerId="LiveId" clId="{ED1BF63C-F5A7-4498-8573-2BF7C6162C2B}" dt="2020-03-27T08:27:06.079" v="3214" actId="26606"/>
          <ac:spMkLst>
            <pc:docMk/>
            <pc:sldMk cId="299699445" sldId="263"/>
            <ac:spMk id="10" creationId="{1A67ADA9-3128-4B0F-8979-1FFEE6ECCA79}"/>
          </ac:spMkLst>
        </pc:spChg>
        <pc:spChg chg="add">
          <ac:chgData name="Jason Wattier" userId="de6cb9e11468ad32" providerId="LiveId" clId="{ED1BF63C-F5A7-4498-8573-2BF7C6162C2B}" dt="2020-03-27T08:27:06.079" v="3214" actId="26606"/>
          <ac:spMkLst>
            <pc:docMk/>
            <pc:sldMk cId="299699445" sldId="263"/>
            <ac:spMk id="12" creationId="{4504775B-2093-4CA8-BED2-AB974310D020}"/>
          </ac:spMkLst>
        </pc:spChg>
        <pc:graphicFrameChg chg="add mod">
          <ac:chgData name="Jason Wattier" userId="de6cb9e11468ad32" providerId="LiveId" clId="{ED1BF63C-F5A7-4498-8573-2BF7C6162C2B}" dt="2020-03-27T08:33:56.818" v="3292" actId="20577"/>
          <ac:graphicFrameMkLst>
            <pc:docMk/>
            <pc:sldMk cId="299699445" sldId="263"/>
            <ac:graphicFrameMk id="5" creationId="{8A79F66D-5330-441A-A068-ABDC0F0A89BD}"/>
          </ac:graphicFrameMkLst>
        </pc:graphicFrameChg>
      </pc:sldChg>
      <pc:sldChg chg="addSp delSp modSp add mod setBg">
        <pc:chgData name="Jason Wattier" userId="de6cb9e11468ad32" providerId="LiveId" clId="{ED1BF63C-F5A7-4498-8573-2BF7C6162C2B}" dt="2020-03-27T08:30:57.996" v="3268" actId="26606"/>
        <pc:sldMkLst>
          <pc:docMk/>
          <pc:sldMk cId="3074340298" sldId="264"/>
        </pc:sldMkLst>
        <pc:spChg chg="mod">
          <ac:chgData name="Jason Wattier" userId="de6cb9e11468ad32" providerId="LiveId" clId="{ED1BF63C-F5A7-4498-8573-2BF7C6162C2B}" dt="2020-03-27T08:30:57.996" v="3268" actId="26606"/>
          <ac:spMkLst>
            <pc:docMk/>
            <pc:sldMk cId="3074340298" sldId="264"/>
            <ac:spMk id="2" creationId="{D7CB8EAB-C9FE-476E-A057-9858F7A35A7B}"/>
          </ac:spMkLst>
        </pc:spChg>
        <pc:spChg chg="del mod">
          <ac:chgData name="Jason Wattier" userId="de6cb9e11468ad32" providerId="LiveId" clId="{ED1BF63C-F5A7-4498-8573-2BF7C6162C2B}" dt="2020-03-27T08:30:57.996" v="3268" actId="26606"/>
          <ac:spMkLst>
            <pc:docMk/>
            <pc:sldMk cId="3074340298" sldId="264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6:30:54.062" v="1089" actId="478"/>
          <ac:spMkLst>
            <pc:docMk/>
            <pc:sldMk cId="3074340298" sldId="264"/>
            <ac:spMk id="4" creationId="{37E36561-3222-4739-96C4-06B335CCA78B}"/>
          </ac:spMkLst>
        </pc:spChg>
        <pc:spChg chg="add">
          <ac:chgData name="Jason Wattier" userId="de6cb9e11468ad32" providerId="LiveId" clId="{ED1BF63C-F5A7-4498-8573-2BF7C6162C2B}" dt="2020-03-27T08:30:57.996" v="3268" actId="26606"/>
          <ac:spMkLst>
            <pc:docMk/>
            <pc:sldMk cId="3074340298" sldId="264"/>
            <ac:spMk id="10" creationId="{1A67ADA9-3128-4B0F-8979-1FFEE6ECCA79}"/>
          </ac:spMkLst>
        </pc:spChg>
        <pc:spChg chg="add">
          <ac:chgData name="Jason Wattier" userId="de6cb9e11468ad32" providerId="LiveId" clId="{ED1BF63C-F5A7-4498-8573-2BF7C6162C2B}" dt="2020-03-27T08:30:57.996" v="3268" actId="26606"/>
          <ac:spMkLst>
            <pc:docMk/>
            <pc:sldMk cId="3074340298" sldId="264"/>
            <ac:spMk id="12" creationId="{4504775B-2093-4CA8-BED2-AB974310D020}"/>
          </ac:spMkLst>
        </pc:spChg>
        <pc:graphicFrameChg chg="add">
          <ac:chgData name="Jason Wattier" userId="de6cb9e11468ad32" providerId="LiveId" clId="{ED1BF63C-F5A7-4498-8573-2BF7C6162C2B}" dt="2020-03-27T08:30:57.996" v="3268" actId="26606"/>
          <ac:graphicFrameMkLst>
            <pc:docMk/>
            <pc:sldMk cId="3074340298" sldId="264"/>
            <ac:graphicFrameMk id="5" creationId="{5E56FD7C-3C5A-472F-A93E-E034ABF16571}"/>
          </ac:graphicFrameMkLst>
        </pc:graphicFrameChg>
      </pc:sldChg>
      <pc:sldChg chg="addSp delSp modSp add mod setBg addCm delCm modCm">
        <pc:chgData name="Jason Wattier" userId="de6cb9e11468ad32" providerId="LiveId" clId="{ED1BF63C-F5A7-4498-8573-2BF7C6162C2B}" dt="2020-03-27T08:34:44.627" v="3293" actId="1592"/>
        <pc:sldMkLst>
          <pc:docMk/>
          <pc:sldMk cId="236543114" sldId="265"/>
        </pc:sldMkLst>
        <pc:spChg chg="mod">
          <ac:chgData name="Jason Wattier" userId="de6cb9e11468ad32" providerId="LiveId" clId="{ED1BF63C-F5A7-4498-8573-2BF7C6162C2B}" dt="2020-03-27T08:31:28.801" v="3273" actId="26606"/>
          <ac:spMkLst>
            <pc:docMk/>
            <pc:sldMk cId="236543114" sldId="265"/>
            <ac:spMk id="2" creationId="{D7CB8EAB-C9FE-476E-A057-9858F7A35A7B}"/>
          </ac:spMkLst>
        </pc:spChg>
        <pc:spChg chg="add del mod">
          <ac:chgData name="Jason Wattier" userId="de6cb9e11468ad32" providerId="LiveId" clId="{ED1BF63C-F5A7-4498-8573-2BF7C6162C2B}" dt="2020-03-27T08:31:28.801" v="3273" actId="26606"/>
          <ac:spMkLst>
            <pc:docMk/>
            <pc:sldMk cId="236543114" sldId="265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7:14:19.410" v="2563" actId="478"/>
          <ac:spMkLst>
            <pc:docMk/>
            <pc:sldMk cId="236543114" sldId="265"/>
            <ac:spMk id="4" creationId="{37E36561-3222-4739-96C4-06B335CCA78B}"/>
          </ac:spMkLst>
        </pc:spChg>
        <pc:spChg chg="add del">
          <ac:chgData name="Jason Wattier" userId="de6cb9e11468ad32" providerId="LiveId" clId="{ED1BF63C-F5A7-4498-8573-2BF7C6162C2B}" dt="2020-03-27T08:31:28.773" v="3272" actId="26606"/>
          <ac:spMkLst>
            <pc:docMk/>
            <pc:sldMk cId="236543114" sldId="265"/>
            <ac:spMk id="6" creationId="{1A67ADA9-3128-4B0F-8979-1FFEE6ECCA79}"/>
          </ac:spMkLst>
        </pc:spChg>
        <pc:spChg chg="add del">
          <ac:chgData name="Jason Wattier" userId="de6cb9e11468ad32" providerId="LiveId" clId="{ED1BF63C-F5A7-4498-8573-2BF7C6162C2B}" dt="2020-03-27T08:31:28.773" v="3272" actId="26606"/>
          <ac:spMkLst>
            <pc:docMk/>
            <pc:sldMk cId="236543114" sldId="265"/>
            <ac:spMk id="7" creationId="{4504775B-2093-4CA8-BED2-AB974310D020}"/>
          </ac:spMkLst>
        </pc:spChg>
        <pc:spChg chg="add del">
          <ac:chgData name="Jason Wattier" userId="de6cb9e11468ad32" providerId="LiveId" clId="{ED1BF63C-F5A7-4498-8573-2BF7C6162C2B}" dt="2020-03-27T08:31:19.571" v="3270" actId="26606"/>
          <ac:spMkLst>
            <pc:docMk/>
            <pc:sldMk cId="236543114" sldId="265"/>
            <ac:spMk id="10" creationId="{1A67ADA9-3128-4B0F-8979-1FFEE6ECCA79}"/>
          </ac:spMkLst>
        </pc:spChg>
        <pc:spChg chg="add">
          <ac:chgData name="Jason Wattier" userId="de6cb9e11468ad32" providerId="LiveId" clId="{ED1BF63C-F5A7-4498-8573-2BF7C6162C2B}" dt="2020-03-27T08:31:28.801" v="3273" actId="26606"/>
          <ac:spMkLst>
            <pc:docMk/>
            <pc:sldMk cId="236543114" sldId="265"/>
            <ac:spMk id="11" creationId="{1A67ADA9-3128-4B0F-8979-1FFEE6ECCA79}"/>
          </ac:spMkLst>
        </pc:spChg>
        <pc:spChg chg="add del">
          <ac:chgData name="Jason Wattier" userId="de6cb9e11468ad32" providerId="LiveId" clId="{ED1BF63C-F5A7-4498-8573-2BF7C6162C2B}" dt="2020-03-27T08:31:19.571" v="3270" actId="26606"/>
          <ac:spMkLst>
            <pc:docMk/>
            <pc:sldMk cId="236543114" sldId="265"/>
            <ac:spMk id="12" creationId="{4504775B-2093-4CA8-BED2-AB974310D020}"/>
          </ac:spMkLst>
        </pc:spChg>
        <pc:spChg chg="add">
          <ac:chgData name="Jason Wattier" userId="de6cb9e11468ad32" providerId="LiveId" clId="{ED1BF63C-F5A7-4498-8573-2BF7C6162C2B}" dt="2020-03-27T08:31:28.801" v="3273" actId="26606"/>
          <ac:spMkLst>
            <pc:docMk/>
            <pc:sldMk cId="236543114" sldId="265"/>
            <ac:spMk id="13" creationId="{4504775B-2093-4CA8-BED2-AB974310D020}"/>
          </ac:spMkLst>
        </pc:spChg>
        <pc:graphicFrameChg chg="add del">
          <ac:chgData name="Jason Wattier" userId="de6cb9e11468ad32" providerId="LiveId" clId="{ED1BF63C-F5A7-4498-8573-2BF7C6162C2B}" dt="2020-03-27T08:31:19.571" v="3270" actId="26606"/>
          <ac:graphicFrameMkLst>
            <pc:docMk/>
            <pc:sldMk cId="236543114" sldId="265"/>
            <ac:graphicFrameMk id="5" creationId="{6900510F-E7AE-4AF4-8256-DEE9080CB660}"/>
          </ac:graphicFrameMkLst>
        </pc:graphicFrameChg>
        <pc:graphicFrameChg chg="add del">
          <ac:chgData name="Jason Wattier" userId="de6cb9e11468ad32" providerId="LiveId" clId="{ED1BF63C-F5A7-4498-8573-2BF7C6162C2B}" dt="2020-03-27T08:31:28.773" v="3272" actId="26606"/>
          <ac:graphicFrameMkLst>
            <pc:docMk/>
            <pc:sldMk cId="236543114" sldId="265"/>
            <ac:graphicFrameMk id="8" creationId="{34D89597-3D95-4A69-8E99-6234016FB9FE}"/>
          </ac:graphicFrameMkLst>
        </pc:graphicFrameChg>
        <pc:graphicFrameChg chg="add mod">
          <ac:chgData name="Jason Wattier" userId="de6cb9e11468ad32" providerId="LiveId" clId="{ED1BF63C-F5A7-4498-8573-2BF7C6162C2B}" dt="2020-03-27T08:32:11.820" v="3274"/>
          <ac:graphicFrameMkLst>
            <pc:docMk/>
            <pc:sldMk cId="236543114" sldId="265"/>
            <ac:graphicFrameMk id="14" creationId="{6900510F-E7AE-4AF4-8256-DEE9080CB660}"/>
          </ac:graphicFrameMkLst>
        </pc:graphicFrameChg>
      </pc:sldChg>
      <pc:sldChg chg="addSp delSp modSp add mod setBg">
        <pc:chgData name="Jason Wattier" userId="de6cb9e11468ad32" providerId="LiveId" clId="{ED1BF63C-F5A7-4498-8573-2BF7C6162C2B}" dt="2020-03-27T08:32:47.245" v="3283" actId="26606"/>
        <pc:sldMkLst>
          <pc:docMk/>
          <pc:sldMk cId="3165296934" sldId="266"/>
        </pc:sldMkLst>
        <pc:spChg chg="mo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2" creationId="{99D19D63-76FE-4AA3-9EB7-9F289AAC671C}"/>
          </ac:spMkLst>
        </pc:spChg>
        <pc:spChg chg="mo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3" creationId="{6A8089F9-F89C-4926-A5C7-6909BD500EFC}"/>
          </ac:spMkLst>
        </pc:spChg>
        <pc:spChg chg="del mod">
          <ac:chgData name="Jason Wattier" userId="de6cb9e11468ad32" providerId="LiveId" clId="{ED1BF63C-F5A7-4498-8573-2BF7C6162C2B}" dt="2020-03-27T08:18:28.785" v="3181" actId="931"/>
          <ac:spMkLst>
            <pc:docMk/>
            <pc:sldMk cId="3165296934" sldId="266"/>
            <ac:spMk id="4" creationId="{3BE4A983-806A-4BAE-AB51-51ADCA13F7B4}"/>
          </ac:spMkLst>
        </pc:spChg>
        <pc:spChg chg="add del">
          <ac:chgData name="Jason Wattier" userId="de6cb9e11468ad32" providerId="LiveId" clId="{ED1BF63C-F5A7-4498-8573-2BF7C6162C2B}" dt="2020-03-27T08:32:34.475" v="3276" actId="26606"/>
          <ac:spMkLst>
            <pc:docMk/>
            <pc:sldMk cId="3165296934" sldId="266"/>
            <ac:spMk id="11" creationId="{484BE71E-17F6-49C2-9F47-25159D569BC5}"/>
          </ac:spMkLst>
        </pc:spChg>
        <pc:spChg chg="add del">
          <ac:chgData name="Jason Wattier" userId="de6cb9e11468ad32" providerId="LiveId" clId="{ED1BF63C-F5A7-4498-8573-2BF7C6162C2B}" dt="2020-03-27T08:32:34.475" v="3276" actId="26606"/>
          <ac:spMkLst>
            <pc:docMk/>
            <pc:sldMk cId="3165296934" sldId="266"/>
            <ac:spMk id="13" creationId="{DB488F35-4294-4D17-8D68-CCD80FDCCA43}"/>
          </ac:spMkLst>
        </pc:spChg>
        <pc:spChg chg="add del">
          <ac:chgData name="Jason Wattier" userId="de6cb9e11468ad32" providerId="LiveId" clId="{ED1BF63C-F5A7-4498-8573-2BF7C6162C2B}" dt="2020-03-27T08:32:34.475" v="3276" actId="26606"/>
          <ac:spMkLst>
            <pc:docMk/>
            <pc:sldMk cId="3165296934" sldId="266"/>
            <ac:spMk id="15" creationId="{326861C3-901A-4432-8CE0-A6D1961BDE2B}"/>
          </ac:spMkLst>
        </pc:spChg>
        <pc:spChg chg="add del">
          <ac:chgData name="Jason Wattier" userId="de6cb9e11468ad32" providerId="LiveId" clId="{ED1BF63C-F5A7-4498-8573-2BF7C6162C2B}" dt="2020-03-27T08:32:34.475" v="3276" actId="26606"/>
          <ac:spMkLst>
            <pc:docMk/>
            <pc:sldMk cId="3165296934" sldId="266"/>
            <ac:spMk id="17" creationId="{A308BABA-FFC6-4FBA-A31C-4A760D3AFE39}"/>
          </ac:spMkLst>
        </pc:spChg>
        <pc:spChg chg="add del">
          <ac:chgData name="Jason Wattier" userId="de6cb9e11468ad32" providerId="LiveId" clId="{ED1BF63C-F5A7-4498-8573-2BF7C6162C2B}" dt="2020-03-27T08:32:34.475" v="3276" actId="26606"/>
          <ac:spMkLst>
            <pc:docMk/>
            <pc:sldMk cId="3165296934" sldId="266"/>
            <ac:spMk id="19" creationId="{DAE8CF35-4F57-4B34-80F2-70ADD8764759}"/>
          </ac:spMkLst>
        </pc:spChg>
        <pc:spChg chg="add del">
          <ac:chgData name="Jason Wattier" userId="de6cb9e11468ad32" providerId="LiveId" clId="{ED1BF63C-F5A7-4498-8573-2BF7C6162C2B}" dt="2020-03-27T08:32:44.852" v="3278" actId="26606"/>
          <ac:spMkLst>
            <pc:docMk/>
            <pc:sldMk cId="3165296934" sldId="266"/>
            <ac:spMk id="21" creationId="{76B2CBBB-AF1C-447A-BF6F-B18A7233CFD6}"/>
          </ac:spMkLst>
        </pc:spChg>
        <pc:spChg chg="add del">
          <ac:chgData name="Jason Wattier" userId="de6cb9e11468ad32" providerId="LiveId" clId="{ED1BF63C-F5A7-4498-8573-2BF7C6162C2B}" dt="2020-03-27T08:32:44.852" v="3278" actId="26606"/>
          <ac:spMkLst>
            <pc:docMk/>
            <pc:sldMk cId="3165296934" sldId="266"/>
            <ac:spMk id="22" creationId="{45C497D1-E12B-468D-8A3E-DA12159B80FE}"/>
          </ac:spMkLst>
        </pc:spChg>
        <pc:spChg chg="add del">
          <ac:chgData name="Jason Wattier" userId="de6cb9e11468ad32" providerId="LiveId" clId="{ED1BF63C-F5A7-4498-8573-2BF7C6162C2B}" dt="2020-03-27T08:32:44.852" v="3278" actId="26606"/>
          <ac:spMkLst>
            <pc:docMk/>
            <pc:sldMk cId="3165296934" sldId="266"/>
            <ac:spMk id="23" creationId="{DADC4F84-175A-4AB1-916C-1E5796E1E0D3}"/>
          </ac:spMkLst>
        </pc:spChg>
        <pc:spChg chg="add del">
          <ac:chgData name="Jason Wattier" userId="de6cb9e11468ad32" providerId="LiveId" clId="{ED1BF63C-F5A7-4498-8573-2BF7C6162C2B}" dt="2020-03-27T08:32:46.529" v="3280" actId="26606"/>
          <ac:spMkLst>
            <pc:docMk/>
            <pc:sldMk cId="3165296934" sldId="266"/>
            <ac:spMk id="25" creationId="{484BE71E-17F6-49C2-9F47-25159D569BC5}"/>
          </ac:spMkLst>
        </pc:spChg>
        <pc:spChg chg="add del">
          <ac:chgData name="Jason Wattier" userId="de6cb9e11468ad32" providerId="LiveId" clId="{ED1BF63C-F5A7-4498-8573-2BF7C6162C2B}" dt="2020-03-27T08:32:46.529" v="3280" actId="26606"/>
          <ac:spMkLst>
            <pc:docMk/>
            <pc:sldMk cId="3165296934" sldId="266"/>
            <ac:spMk id="26" creationId="{DB488F35-4294-4D17-8D68-CCD80FDCCA43}"/>
          </ac:spMkLst>
        </pc:spChg>
        <pc:spChg chg="add del">
          <ac:chgData name="Jason Wattier" userId="de6cb9e11468ad32" providerId="LiveId" clId="{ED1BF63C-F5A7-4498-8573-2BF7C6162C2B}" dt="2020-03-27T08:32:46.529" v="3280" actId="26606"/>
          <ac:spMkLst>
            <pc:docMk/>
            <pc:sldMk cId="3165296934" sldId="266"/>
            <ac:spMk id="27" creationId="{326861C3-901A-4432-8CE0-A6D1961BDE2B}"/>
          </ac:spMkLst>
        </pc:spChg>
        <pc:spChg chg="add del">
          <ac:chgData name="Jason Wattier" userId="de6cb9e11468ad32" providerId="LiveId" clId="{ED1BF63C-F5A7-4498-8573-2BF7C6162C2B}" dt="2020-03-27T08:32:46.529" v="3280" actId="26606"/>
          <ac:spMkLst>
            <pc:docMk/>
            <pc:sldMk cId="3165296934" sldId="266"/>
            <ac:spMk id="28" creationId="{A308BABA-FFC6-4FBA-A31C-4A760D3AFE39}"/>
          </ac:spMkLst>
        </pc:spChg>
        <pc:spChg chg="add del">
          <ac:chgData name="Jason Wattier" userId="de6cb9e11468ad32" providerId="LiveId" clId="{ED1BF63C-F5A7-4498-8573-2BF7C6162C2B}" dt="2020-03-27T08:32:46.529" v="3280" actId="26606"/>
          <ac:spMkLst>
            <pc:docMk/>
            <pc:sldMk cId="3165296934" sldId="266"/>
            <ac:spMk id="29" creationId="{DAE8CF35-4F57-4B34-80F2-70ADD8764759}"/>
          </ac:spMkLst>
        </pc:spChg>
        <pc:spChg chg="add del">
          <ac:chgData name="Jason Wattier" userId="de6cb9e11468ad32" providerId="LiveId" clId="{ED1BF63C-F5A7-4498-8573-2BF7C6162C2B}" dt="2020-03-27T08:32:47.234" v="3282" actId="26606"/>
          <ac:spMkLst>
            <pc:docMk/>
            <pc:sldMk cId="3165296934" sldId="266"/>
            <ac:spMk id="31" creationId="{484BE71E-17F6-49C2-9F47-25159D569BC5}"/>
          </ac:spMkLst>
        </pc:spChg>
        <pc:spChg chg="add del">
          <ac:chgData name="Jason Wattier" userId="de6cb9e11468ad32" providerId="LiveId" clId="{ED1BF63C-F5A7-4498-8573-2BF7C6162C2B}" dt="2020-03-27T08:32:47.234" v="3282" actId="26606"/>
          <ac:spMkLst>
            <pc:docMk/>
            <pc:sldMk cId="3165296934" sldId="266"/>
            <ac:spMk id="32" creationId="{DB488F35-4294-4D17-8D68-CCD80FDCCA43}"/>
          </ac:spMkLst>
        </pc:spChg>
        <pc:spChg chg="add del">
          <ac:chgData name="Jason Wattier" userId="de6cb9e11468ad32" providerId="LiveId" clId="{ED1BF63C-F5A7-4498-8573-2BF7C6162C2B}" dt="2020-03-27T08:32:47.234" v="3282" actId="26606"/>
          <ac:spMkLst>
            <pc:docMk/>
            <pc:sldMk cId="3165296934" sldId="266"/>
            <ac:spMk id="33" creationId="{0ED7D299-072B-4BF6-A359-0BE180D21A15}"/>
          </ac:spMkLst>
        </pc:spChg>
        <pc:spChg chg="add del">
          <ac:chgData name="Jason Wattier" userId="de6cb9e11468ad32" providerId="LiveId" clId="{ED1BF63C-F5A7-4498-8573-2BF7C6162C2B}" dt="2020-03-27T08:32:47.234" v="3282" actId="26606"/>
          <ac:spMkLst>
            <pc:docMk/>
            <pc:sldMk cId="3165296934" sldId="266"/>
            <ac:spMk id="34" creationId="{03605138-1C68-4F6B-A3AA-5C6598986523}"/>
          </ac:spMkLst>
        </pc:spChg>
        <pc:spChg chg="add del">
          <ac:chgData name="Jason Wattier" userId="de6cb9e11468ad32" providerId="LiveId" clId="{ED1BF63C-F5A7-4498-8573-2BF7C6162C2B}" dt="2020-03-27T08:32:47.234" v="3282" actId="26606"/>
          <ac:spMkLst>
            <pc:docMk/>
            <pc:sldMk cId="3165296934" sldId="266"/>
            <ac:spMk id="35" creationId="{7F6F248D-01B8-4491-9506-88EAB82A7545}"/>
          </ac:spMkLst>
        </pc:spChg>
        <pc:spChg chg="ad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37" creationId="{484BE71E-17F6-49C2-9F47-25159D569BC5}"/>
          </ac:spMkLst>
        </pc:spChg>
        <pc:spChg chg="ad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38" creationId="{DB488F35-4294-4D17-8D68-CCD80FDCCA43}"/>
          </ac:spMkLst>
        </pc:spChg>
        <pc:spChg chg="ad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39" creationId="{326861C3-901A-4432-8CE0-A6D1961BDE2B}"/>
          </ac:spMkLst>
        </pc:spChg>
        <pc:spChg chg="ad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40" creationId="{A308BABA-FFC6-4FBA-A31C-4A760D3AFE39}"/>
          </ac:spMkLst>
        </pc:spChg>
        <pc:spChg chg="ad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41" creationId="{DAE8CF35-4F57-4B34-80F2-70ADD8764759}"/>
          </ac:spMkLst>
        </pc:spChg>
        <pc:picChg chg="add mod ord">
          <ac:chgData name="Jason Wattier" userId="de6cb9e11468ad32" providerId="LiveId" clId="{ED1BF63C-F5A7-4498-8573-2BF7C6162C2B}" dt="2020-03-27T08:32:47.245" v="3283" actId="26606"/>
          <ac:picMkLst>
            <pc:docMk/>
            <pc:sldMk cId="3165296934" sldId="266"/>
            <ac:picMk id="6" creationId="{040E2037-A5D6-4681-A46F-EBA007EBB62B}"/>
          </ac:picMkLst>
        </pc:picChg>
      </pc:sldChg>
      <pc:sldChg chg="add del">
        <pc:chgData name="Jason Wattier" userId="de6cb9e11468ad32" providerId="LiveId" clId="{ED1BF63C-F5A7-4498-8573-2BF7C6162C2B}" dt="2020-03-27T03:09:41.496" v="382"/>
        <pc:sldMkLst>
          <pc:docMk/>
          <pc:sldMk cId="3323363276" sldId="266"/>
        </pc:sldMkLst>
      </pc:sldChg>
      <pc:sldChg chg="add del">
        <pc:chgData name="Jason Wattier" userId="de6cb9e11468ad32" providerId="LiveId" clId="{ED1BF63C-F5A7-4498-8573-2BF7C6162C2B}" dt="2020-03-27T03:09:55.553" v="384"/>
        <pc:sldMkLst>
          <pc:docMk/>
          <pc:sldMk cId="4067404072" sldId="266"/>
        </pc:sldMkLst>
      </pc:sldChg>
      <pc:sldChg chg="addSp delSp modSp add mod setBg">
        <pc:chgData name="Jason Wattier" userId="de6cb9e11468ad32" providerId="LiveId" clId="{ED1BF63C-F5A7-4498-8573-2BF7C6162C2B}" dt="2020-03-27T08:30:48.027" v="3267" actId="26606"/>
        <pc:sldMkLst>
          <pc:docMk/>
          <pc:sldMk cId="1705735900" sldId="267"/>
        </pc:sldMkLst>
        <pc:spChg chg="mod">
          <ac:chgData name="Jason Wattier" userId="de6cb9e11468ad32" providerId="LiveId" clId="{ED1BF63C-F5A7-4498-8573-2BF7C6162C2B}" dt="2020-03-27T08:30:48.027" v="3267" actId="26606"/>
          <ac:spMkLst>
            <pc:docMk/>
            <pc:sldMk cId="1705735900" sldId="267"/>
            <ac:spMk id="2" creationId="{D7CB8EAB-C9FE-476E-A057-9858F7A35A7B}"/>
          </ac:spMkLst>
        </pc:spChg>
        <pc:spChg chg="del mod">
          <ac:chgData name="Jason Wattier" userId="de6cb9e11468ad32" providerId="LiveId" clId="{ED1BF63C-F5A7-4498-8573-2BF7C6162C2B}" dt="2020-03-27T08:30:48.027" v="3267" actId="26606"/>
          <ac:spMkLst>
            <pc:docMk/>
            <pc:sldMk cId="1705735900" sldId="267"/>
            <ac:spMk id="3" creationId="{2F186D55-0609-4F0A-958C-96015A967471}"/>
          </ac:spMkLst>
        </pc:spChg>
        <pc:spChg chg="add">
          <ac:chgData name="Jason Wattier" userId="de6cb9e11468ad32" providerId="LiveId" clId="{ED1BF63C-F5A7-4498-8573-2BF7C6162C2B}" dt="2020-03-27T08:30:48.027" v="3267" actId="26606"/>
          <ac:spMkLst>
            <pc:docMk/>
            <pc:sldMk cId="1705735900" sldId="267"/>
            <ac:spMk id="10" creationId="{1A67ADA9-3128-4B0F-8979-1FFEE6ECCA79}"/>
          </ac:spMkLst>
        </pc:spChg>
        <pc:spChg chg="add">
          <ac:chgData name="Jason Wattier" userId="de6cb9e11468ad32" providerId="LiveId" clId="{ED1BF63C-F5A7-4498-8573-2BF7C6162C2B}" dt="2020-03-27T08:30:48.027" v="3267" actId="26606"/>
          <ac:spMkLst>
            <pc:docMk/>
            <pc:sldMk cId="1705735900" sldId="267"/>
            <ac:spMk id="12" creationId="{4504775B-2093-4CA8-BED2-AB974310D020}"/>
          </ac:spMkLst>
        </pc:spChg>
        <pc:graphicFrameChg chg="add">
          <ac:chgData name="Jason Wattier" userId="de6cb9e11468ad32" providerId="LiveId" clId="{ED1BF63C-F5A7-4498-8573-2BF7C6162C2B}" dt="2020-03-27T08:30:48.027" v="3267" actId="26606"/>
          <ac:graphicFrameMkLst>
            <pc:docMk/>
            <pc:sldMk cId="1705735900" sldId="267"/>
            <ac:graphicFrameMk id="5" creationId="{5A1E0B83-583A-4C9D-85C1-185E7A6BF0F3}"/>
          </ac:graphicFrameMkLst>
        </pc:graphicFrameChg>
      </pc:sldChg>
      <pc:sldChg chg="add del">
        <pc:chgData name="Jason Wattier" userId="de6cb9e11468ad32" providerId="LiveId" clId="{ED1BF63C-F5A7-4498-8573-2BF7C6162C2B}" dt="2020-03-27T06:42:33.224" v="1398"/>
        <pc:sldMkLst>
          <pc:docMk/>
          <pc:sldMk cId="2487058826" sldId="267"/>
        </pc:sldMkLst>
      </pc:sldChg>
      <pc:sldChg chg="addSp delSp modSp add mod setBg delDesignElem">
        <pc:chgData name="Jason Wattier" userId="de6cb9e11468ad32" providerId="LiveId" clId="{ED1BF63C-F5A7-4498-8573-2BF7C6162C2B}" dt="2020-03-27T08:42:49.525" v="3330" actId="26606"/>
        <pc:sldMkLst>
          <pc:docMk/>
          <pc:sldMk cId="1670518466" sldId="268"/>
        </pc:sldMkLst>
        <pc:spChg chg="mo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2" creationId="{9BF69D86-3E19-4C2E-AF44-2620240ED1DD}"/>
          </ac:spMkLst>
        </pc:spChg>
        <pc:spChg chg="del">
          <ac:chgData name="Jason Wattier" userId="de6cb9e11468ad32" providerId="LiveId" clId="{ED1BF63C-F5A7-4498-8573-2BF7C6162C2B}" dt="2020-03-27T07:20:53.481" v="3158" actId="478"/>
          <ac:spMkLst>
            <pc:docMk/>
            <pc:sldMk cId="1670518466" sldId="268"/>
            <ac:spMk id="3" creationId="{1B89B1DC-BA04-4B28-90BD-6FF1DB66E149}"/>
          </ac:spMkLst>
        </pc:spChg>
        <pc:spChg chg="add del mod">
          <ac:chgData name="Jason Wattier" userId="de6cb9e11468ad32" providerId="LiveId" clId="{ED1BF63C-F5A7-4498-8573-2BF7C6162C2B}" dt="2020-03-27T08:42:41.456" v="3328" actId="931"/>
          <ac:spMkLst>
            <pc:docMk/>
            <pc:sldMk cId="1670518466" sldId="268"/>
            <ac:spMk id="3" creationId="{5D1B4AD3-6D15-4401-BF34-F1CF4313FB8E}"/>
          </ac:spMkLst>
        </pc:spChg>
        <pc:spChg chg="add del">
          <ac:chgData name="Jason Wattier" userId="de6cb9e11468ad32" providerId="LiveId" clId="{ED1BF63C-F5A7-4498-8573-2BF7C6162C2B}" dt="2020-03-27T08:33:04.551" v="3285" actId="26606"/>
          <ac:spMkLst>
            <pc:docMk/>
            <pc:sldMk cId="1670518466" sldId="268"/>
            <ac:spMk id="7" creationId="{5E58EE06-9B03-4D70-A63C-13660A9C8F39}"/>
          </ac:spMkLst>
        </pc:spChg>
        <pc:spChg chg="ad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8" creationId="{3CD47BD6-B753-40AF-80C8-F8DFCC5484C6}"/>
          </ac:spMkLst>
        </pc:spChg>
        <pc:spChg chg="add del">
          <ac:chgData name="Jason Wattier" userId="de6cb9e11468ad32" providerId="LiveId" clId="{ED1BF63C-F5A7-4498-8573-2BF7C6162C2B}" dt="2020-03-27T08:33:04.551" v="3285" actId="26606"/>
          <ac:spMkLst>
            <pc:docMk/>
            <pc:sldMk cId="1670518466" sldId="268"/>
            <ac:spMk id="9" creationId="{520A257B-6D54-40C8-8E37-BA113BEB881E}"/>
          </ac:spMkLst>
        </pc:spChg>
        <pc:spChg chg="ad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10" creationId="{94DA05E1-7869-4FBE-837E-1B62E9D78A0B}"/>
          </ac:spMkLst>
        </pc:spChg>
        <pc:spChg chg="add del">
          <ac:chgData name="Jason Wattier" userId="de6cb9e11468ad32" providerId="LiveId" clId="{ED1BF63C-F5A7-4498-8573-2BF7C6162C2B}" dt="2020-03-27T08:33:04.551" v="3285" actId="26606"/>
          <ac:spMkLst>
            <pc:docMk/>
            <pc:sldMk cId="1670518466" sldId="268"/>
            <ac:spMk id="11" creationId="{EF92EDE9-7E29-473D-8499-DB2B58541039}"/>
          </ac:spMkLst>
        </pc:spChg>
        <pc:spChg chg="ad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12" creationId="{89BAAE7D-1EA6-4D3B-96B5-43F5B61782D9}"/>
          </ac:spMkLst>
        </pc:spChg>
        <pc:spChg chg="add del">
          <ac:chgData name="Jason Wattier" userId="de6cb9e11468ad32" providerId="LiveId" clId="{ED1BF63C-F5A7-4498-8573-2BF7C6162C2B}" dt="2020-03-27T08:42:15.145" v="3327"/>
          <ac:spMkLst>
            <pc:docMk/>
            <pc:sldMk cId="1670518466" sldId="268"/>
            <ac:spMk id="13" creationId="{7F1FCE6A-97BC-41EB-809A-50936E0F940B}"/>
          </ac:spMkLst>
        </pc:spChg>
        <pc:spChg chg="add del">
          <ac:chgData name="Jason Wattier" userId="de6cb9e11468ad32" providerId="LiveId" clId="{ED1BF63C-F5A7-4498-8573-2BF7C6162C2B}" dt="2020-03-27T08:42:15.145" v="3327"/>
          <ac:spMkLst>
            <pc:docMk/>
            <pc:sldMk cId="1670518466" sldId="268"/>
            <ac:spMk id="14" creationId="{90EB472E-7CA6-4C2D-81E9-CD39A44F0B83}"/>
          </ac:spMkLst>
        </pc:spChg>
        <pc:spChg chg="add del">
          <ac:chgData name="Jason Wattier" userId="de6cb9e11468ad32" providerId="LiveId" clId="{ED1BF63C-F5A7-4498-8573-2BF7C6162C2B}" dt="2020-03-27T08:42:15.145" v="3327"/>
          <ac:spMkLst>
            <pc:docMk/>
            <pc:sldMk cId="1670518466" sldId="268"/>
            <ac:spMk id="15" creationId="{AE0A0486-F672-4FEF-A0A9-E6C3B7E3A545}"/>
          </ac:spMkLst>
        </pc:spChg>
        <pc:spChg chg="add del">
          <ac:chgData name="Jason Wattier" userId="de6cb9e11468ad32" providerId="LiveId" clId="{ED1BF63C-F5A7-4498-8573-2BF7C6162C2B}" dt="2020-03-27T08:42:15.145" v="3327"/>
          <ac:spMkLst>
            <pc:docMk/>
            <pc:sldMk cId="1670518466" sldId="268"/>
            <ac:spMk id="16" creationId="{4689BC21-5566-4B70-91EA-44B4299CB337}"/>
          </ac:spMkLst>
        </pc:spChg>
        <pc:spChg chg="ad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17" creationId="{9B67A1B2-B419-43BE-A0CA-9E2404A1A873}"/>
          </ac:spMkLst>
        </pc:spChg>
        <pc:spChg chg="ad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18" creationId="{DE981F49-E49B-4139-932F-55F09B423BF3}"/>
          </ac:spMkLst>
        </pc:spChg>
        <pc:picChg chg="add mod">
          <ac:chgData name="Jason Wattier" userId="de6cb9e11468ad32" providerId="LiveId" clId="{ED1BF63C-F5A7-4498-8573-2BF7C6162C2B}" dt="2020-03-27T08:42:49.525" v="3330" actId="26606"/>
          <ac:picMkLst>
            <pc:docMk/>
            <pc:sldMk cId="1670518466" sldId="268"/>
            <ac:picMk id="5" creationId="{FCA98EF7-5588-462C-9BD3-972DEEFAAB87}"/>
          </ac:picMkLst>
        </pc:picChg>
      </pc:sldChg>
      <pc:sldChg chg="addSp delSp modSp add mod setBg">
        <pc:chgData name="Jason Wattier" userId="de6cb9e11468ad32" providerId="LiveId" clId="{ED1BF63C-F5A7-4498-8573-2BF7C6162C2B}" dt="2020-03-27T08:38:38.964" v="3325" actId="20577"/>
        <pc:sldMkLst>
          <pc:docMk/>
          <pc:sldMk cId="1917910038" sldId="269"/>
        </pc:sldMkLst>
        <pc:spChg chg="mo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2" creationId="{8B6B2862-B887-4302-AF7A-EA06F10C58AD}"/>
          </ac:spMkLst>
        </pc:spChg>
        <pc:spChg chg="del">
          <ac:chgData name="Jason Wattier" userId="de6cb9e11468ad32" providerId="LiveId" clId="{ED1BF63C-F5A7-4498-8573-2BF7C6162C2B}" dt="2020-03-27T08:25:07.496" v="3184" actId="931"/>
          <ac:spMkLst>
            <pc:docMk/>
            <pc:sldMk cId="1917910038" sldId="269"/>
            <ac:spMk id="3" creationId="{B6239AAB-3134-4D5C-8B78-6168B0373AB8}"/>
          </ac:spMkLst>
        </pc:spChg>
        <pc:spChg chg="add mod">
          <ac:chgData name="Jason Wattier" userId="de6cb9e11468ad32" providerId="LiveId" clId="{ED1BF63C-F5A7-4498-8573-2BF7C6162C2B}" dt="2020-03-27T08:38:38.964" v="3325" actId="20577"/>
          <ac:spMkLst>
            <pc:docMk/>
            <pc:sldMk cId="1917910038" sldId="269"/>
            <ac:spMk id="6" creationId="{BD9169FA-F788-48A4-A857-3E98047EB263}"/>
          </ac:spMkLst>
        </pc:spChg>
        <pc:spChg chg="add del">
          <ac:chgData name="Jason Wattier" userId="de6cb9e11468ad32" providerId="LiveId" clId="{ED1BF63C-F5A7-4498-8573-2BF7C6162C2B}" dt="2020-03-27T08:35:51.353" v="3295" actId="26606"/>
          <ac:spMkLst>
            <pc:docMk/>
            <pc:sldMk cId="1917910038" sldId="269"/>
            <ac:spMk id="10" creationId="{94DA05E1-7869-4FBE-837E-1B62E9D78A0B}"/>
          </ac:spMkLst>
        </pc:spChg>
        <pc:spChg chg="add del">
          <ac:chgData name="Jason Wattier" userId="de6cb9e11468ad32" providerId="LiveId" clId="{ED1BF63C-F5A7-4498-8573-2BF7C6162C2B}" dt="2020-03-27T08:35:51.353" v="3295" actId="26606"/>
          <ac:spMkLst>
            <pc:docMk/>
            <pc:sldMk cId="1917910038" sldId="269"/>
            <ac:spMk id="12" creationId="{89BAAE7D-1EA6-4D3B-96B5-43F5B61782D9}"/>
          </ac:spMkLst>
        </pc:spChg>
        <pc:spChg chg="add del">
          <ac:chgData name="Jason Wattier" userId="de6cb9e11468ad32" providerId="LiveId" clId="{ED1BF63C-F5A7-4498-8573-2BF7C6162C2B}" dt="2020-03-27T08:35:51.353" v="3295" actId="26606"/>
          <ac:spMkLst>
            <pc:docMk/>
            <pc:sldMk cId="1917910038" sldId="269"/>
            <ac:spMk id="14" creationId="{3CD47BD6-B753-40AF-80C8-F8DFCC5484C6}"/>
          </ac:spMkLst>
        </pc:spChg>
        <pc:spChg chg="add del">
          <ac:chgData name="Jason Wattier" userId="de6cb9e11468ad32" providerId="LiveId" clId="{ED1BF63C-F5A7-4498-8573-2BF7C6162C2B}" dt="2020-03-27T08:35:51.353" v="3295" actId="26606"/>
          <ac:spMkLst>
            <pc:docMk/>
            <pc:sldMk cId="1917910038" sldId="269"/>
            <ac:spMk id="16" creationId="{9B67A1B2-B419-43BE-A0CA-9E2404A1A873}"/>
          </ac:spMkLst>
        </pc:spChg>
        <pc:spChg chg="add del">
          <ac:chgData name="Jason Wattier" userId="de6cb9e11468ad32" providerId="LiveId" clId="{ED1BF63C-F5A7-4498-8573-2BF7C6162C2B}" dt="2020-03-27T08:35:51.353" v="3295" actId="26606"/>
          <ac:spMkLst>
            <pc:docMk/>
            <pc:sldMk cId="1917910038" sldId="269"/>
            <ac:spMk id="18" creationId="{DE981F49-E49B-4139-932F-55F09B423BF3}"/>
          </ac:spMkLst>
        </pc:spChg>
        <pc:spChg chg="add del">
          <ac:chgData name="Jason Wattier" userId="de6cb9e11468ad32" providerId="LiveId" clId="{ED1BF63C-F5A7-4498-8573-2BF7C6162C2B}" dt="2020-03-27T08:35:52.649" v="3297" actId="26606"/>
          <ac:spMkLst>
            <pc:docMk/>
            <pc:sldMk cId="1917910038" sldId="269"/>
            <ac:spMk id="20" creationId="{1E658C22-2BBB-4CC7-AC94-BA42B45B4075}"/>
          </ac:spMkLst>
        </pc:spChg>
        <pc:spChg chg="add del">
          <ac:chgData name="Jason Wattier" userId="de6cb9e11468ad32" providerId="LiveId" clId="{ED1BF63C-F5A7-4498-8573-2BF7C6162C2B}" dt="2020-03-27T08:35:52.649" v="3297" actId="26606"/>
          <ac:spMkLst>
            <pc:docMk/>
            <pc:sldMk cId="1917910038" sldId="269"/>
            <ac:spMk id="21" creationId="{26E714D6-B8AE-4EAF-80CA-1900AE364020}"/>
          </ac:spMkLst>
        </pc:spChg>
        <pc:spChg chg="add del">
          <ac:chgData name="Jason Wattier" userId="de6cb9e11468ad32" providerId="LiveId" clId="{ED1BF63C-F5A7-4498-8573-2BF7C6162C2B}" dt="2020-03-27T08:35:52.649" v="3297" actId="26606"/>
          <ac:spMkLst>
            <pc:docMk/>
            <pc:sldMk cId="1917910038" sldId="269"/>
            <ac:spMk id="22" creationId="{D01DC988-5D7A-4BE8-B740-2B3EE9A742A6}"/>
          </ac:spMkLst>
        </pc:spChg>
        <pc:spChg chg="add del">
          <ac:chgData name="Jason Wattier" userId="de6cb9e11468ad32" providerId="LiveId" clId="{ED1BF63C-F5A7-4498-8573-2BF7C6162C2B}" dt="2020-03-27T08:35:52.649" v="3297" actId="26606"/>
          <ac:spMkLst>
            <pc:docMk/>
            <pc:sldMk cId="1917910038" sldId="269"/>
            <ac:spMk id="23" creationId="{DBF91652-0CD5-44FF-9AD5-BB2473820245}"/>
          </ac:spMkLst>
        </pc:spChg>
        <pc:spChg chg="add del">
          <ac:chgData name="Jason Wattier" userId="de6cb9e11468ad32" providerId="LiveId" clId="{ED1BF63C-F5A7-4498-8573-2BF7C6162C2B}" dt="2020-03-27T08:35:52.649" v="3297" actId="26606"/>
          <ac:spMkLst>
            <pc:docMk/>
            <pc:sldMk cId="1917910038" sldId="269"/>
            <ac:spMk id="24" creationId="{9B5112DE-FC8C-4BAA-9A1A-530C6A1BB354}"/>
          </ac:spMkLst>
        </pc:spChg>
        <pc:spChg chg="add del">
          <ac:chgData name="Jason Wattier" userId="de6cb9e11468ad32" providerId="LiveId" clId="{ED1BF63C-F5A7-4498-8573-2BF7C6162C2B}" dt="2020-03-27T08:35:53.745" v="3299" actId="26606"/>
          <ac:spMkLst>
            <pc:docMk/>
            <pc:sldMk cId="1917910038" sldId="269"/>
            <ac:spMk id="26" creationId="{94DA05E1-7869-4FBE-837E-1B62E9D78A0B}"/>
          </ac:spMkLst>
        </pc:spChg>
        <pc:spChg chg="add del">
          <ac:chgData name="Jason Wattier" userId="de6cb9e11468ad32" providerId="LiveId" clId="{ED1BF63C-F5A7-4498-8573-2BF7C6162C2B}" dt="2020-03-27T08:35:53.745" v="3299" actId="26606"/>
          <ac:spMkLst>
            <pc:docMk/>
            <pc:sldMk cId="1917910038" sldId="269"/>
            <ac:spMk id="27" creationId="{89BAAE7D-1EA6-4D3B-96B5-43F5B61782D9}"/>
          </ac:spMkLst>
        </pc:spChg>
        <pc:spChg chg="add del">
          <ac:chgData name="Jason Wattier" userId="de6cb9e11468ad32" providerId="LiveId" clId="{ED1BF63C-F5A7-4498-8573-2BF7C6162C2B}" dt="2020-03-27T08:35:53.745" v="3299" actId="26606"/>
          <ac:spMkLst>
            <pc:docMk/>
            <pc:sldMk cId="1917910038" sldId="269"/>
            <ac:spMk id="28" creationId="{3CD47BD6-B753-40AF-80C8-F8DFCC5484C6}"/>
          </ac:spMkLst>
        </pc:spChg>
        <pc:spChg chg="add del">
          <ac:chgData name="Jason Wattier" userId="de6cb9e11468ad32" providerId="LiveId" clId="{ED1BF63C-F5A7-4498-8573-2BF7C6162C2B}" dt="2020-03-27T08:35:53.745" v="3299" actId="26606"/>
          <ac:spMkLst>
            <pc:docMk/>
            <pc:sldMk cId="1917910038" sldId="269"/>
            <ac:spMk id="29" creationId="{9B67A1B2-B419-43BE-A0CA-9E2404A1A873}"/>
          </ac:spMkLst>
        </pc:spChg>
        <pc:spChg chg="add del">
          <ac:chgData name="Jason Wattier" userId="de6cb9e11468ad32" providerId="LiveId" clId="{ED1BF63C-F5A7-4498-8573-2BF7C6162C2B}" dt="2020-03-27T08:35:53.745" v="3299" actId="26606"/>
          <ac:spMkLst>
            <pc:docMk/>
            <pc:sldMk cId="1917910038" sldId="269"/>
            <ac:spMk id="30" creationId="{DE981F49-E49B-4139-932F-55F09B423BF3}"/>
          </ac:spMkLst>
        </pc:spChg>
        <pc:spChg chg="ad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32" creationId="{1E658C22-2BBB-4CC7-AC94-BA42B45B4075}"/>
          </ac:spMkLst>
        </pc:spChg>
        <pc:spChg chg="ad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33" creationId="{26E714D6-B8AE-4EAF-80CA-1900AE364020}"/>
          </ac:spMkLst>
        </pc:spChg>
        <pc:spChg chg="ad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34" creationId="{D01DC988-5D7A-4BE8-B740-2B3EE9A742A6}"/>
          </ac:spMkLst>
        </pc:spChg>
        <pc:spChg chg="ad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35" creationId="{DBF91652-0CD5-44FF-9AD5-BB2473820245}"/>
          </ac:spMkLst>
        </pc:spChg>
        <pc:spChg chg="ad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36" creationId="{9B5112DE-FC8C-4BAA-9A1A-530C6A1BB354}"/>
          </ac:spMkLst>
        </pc:spChg>
        <pc:picChg chg="add mod">
          <ac:chgData name="Jason Wattier" userId="de6cb9e11468ad32" providerId="LiveId" clId="{ED1BF63C-F5A7-4498-8573-2BF7C6162C2B}" dt="2020-03-27T08:35:53.763" v="3300" actId="26606"/>
          <ac:picMkLst>
            <pc:docMk/>
            <pc:sldMk cId="1917910038" sldId="269"/>
            <ac:picMk id="5" creationId="{1D4A0335-716E-4032-8209-9550F9730F1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F6076-C25B-4828-A1A9-B2A638680E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0CA5E8-A82D-473F-8026-93AB11C7405D}">
      <dgm:prSet/>
      <dgm:spPr/>
      <dgm:t>
        <a:bodyPr/>
        <a:lstStyle/>
        <a:p>
          <a:r>
            <a:rPr lang="en-US"/>
            <a:t>Objective</a:t>
          </a:r>
        </a:p>
      </dgm:t>
    </dgm:pt>
    <dgm:pt modelId="{16574970-F3C7-4470-8E63-5275E2B9AC5D}" type="parTrans" cxnId="{F37CD1D1-907D-4FDF-A971-2699BC293986}">
      <dgm:prSet/>
      <dgm:spPr/>
      <dgm:t>
        <a:bodyPr/>
        <a:lstStyle/>
        <a:p>
          <a:endParaRPr lang="en-US"/>
        </a:p>
      </dgm:t>
    </dgm:pt>
    <dgm:pt modelId="{63FA96CF-89E7-4176-9626-D0605D54D296}" type="sibTrans" cxnId="{F37CD1D1-907D-4FDF-A971-2699BC293986}">
      <dgm:prSet/>
      <dgm:spPr/>
      <dgm:t>
        <a:bodyPr/>
        <a:lstStyle/>
        <a:p>
          <a:endParaRPr lang="en-US"/>
        </a:p>
      </dgm:t>
    </dgm:pt>
    <dgm:pt modelId="{513971D1-8A53-405F-8864-D3912DB95D1F}">
      <dgm:prSet/>
      <dgm:spPr/>
      <dgm:t>
        <a:bodyPr/>
        <a:lstStyle/>
        <a:p>
          <a:r>
            <a:rPr lang="en-US"/>
            <a:t>Background / Process</a:t>
          </a:r>
        </a:p>
      </dgm:t>
    </dgm:pt>
    <dgm:pt modelId="{F9600C06-5C74-4B92-95A9-7D29A95E3CA8}" type="parTrans" cxnId="{0D84BB1B-5915-4336-9019-8993D45A500E}">
      <dgm:prSet/>
      <dgm:spPr/>
      <dgm:t>
        <a:bodyPr/>
        <a:lstStyle/>
        <a:p>
          <a:endParaRPr lang="en-US"/>
        </a:p>
      </dgm:t>
    </dgm:pt>
    <dgm:pt modelId="{4D16F4ED-E685-4BBB-958F-C071C1EF4544}" type="sibTrans" cxnId="{0D84BB1B-5915-4336-9019-8993D45A500E}">
      <dgm:prSet/>
      <dgm:spPr/>
      <dgm:t>
        <a:bodyPr/>
        <a:lstStyle/>
        <a:p>
          <a:endParaRPr lang="en-US"/>
        </a:p>
      </dgm:t>
    </dgm:pt>
    <dgm:pt modelId="{42C833DD-5B35-4063-A8EB-C63A4D385335}">
      <dgm:prSet/>
      <dgm:spPr/>
      <dgm:t>
        <a:bodyPr/>
        <a:lstStyle/>
        <a:p>
          <a:r>
            <a:rPr lang="en-US"/>
            <a:t>Tools and Technology</a:t>
          </a:r>
        </a:p>
      </dgm:t>
    </dgm:pt>
    <dgm:pt modelId="{58D4DD34-5F87-4CA2-8566-D1734BF28524}" type="parTrans" cxnId="{487FE391-23C7-4805-9C6D-3F0A6C4C8CBE}">
      <dgm:prSet/>
      <dgm:spPr/>
      <dgm:t>
        <a:bodyPr/>
        <a:lstStyle/>
        <a:p>
          <a:endParaRPr lang="en-US"/>
        </a:p>
      </dgm:t>
    </dgm:pt>
    <dgm:pt modelId="{0951C7B4-4451-45EB-8ACF-0A16AC1DC38A}" type="sibTrans" cxnId="{487FE391-23C7-4805-9C6D-3F0A6C4C8CBE}">
      <dgm:prSet/>
      <dgm:spPr/>
      <dgm:t>
        <a:bodyPr/>
        <a:lstStyle/>
        <a:p>
          <a:endParaRPr lang="en-US"/>
        </a:p>
      </dgm:t>
    </dgm:pt>
    <dgm:pt modelId="{2ED0E6F3-E3C0-41E2-9284-A0E28D6124F8}">
      <dgm:prSet/>
      <dgm:spPr/>
      <dgm:t>
        <a:bodyPr/>
        <a:lstStyle/>
        <a:p>
          <a:r>
            <a:rPr lang="en-US"/>
            <a:t>What’s in a Metric?</a:t>
          </a:r>
        </a:p>
      </dgm:t>
    </dgm:pt>
    <dgm:pt modelId="{456C882F-97C7-4749-9FCC-617A6A3A9D16}" type="parTrans" cxnId="{47BC73C2-E291-400E-B528-2E2EA7045EE8}">
      <dgm:prSet/>
      <dgm:spPr/>
      <dgm:t>
        <a:bodyPr/>
        <a:lstStyle/>
        <a:p>
          <a:endParaRPr lang="en-US"/>
        </a:p>
      </dgm:t>
    </dgm:pt>
    <dgm:pt modelId="{3DC5E6D7-8FFC-48BF-A81B-0734653AB2C8}" type="sibTrans" cxnId="{47BC73C2-E291-400E-B528-2E2EA7045EE8}">
      <dgm:prSet/>
      <dgm:spPr/>
      <dgm:t>
        <a:bodyPr/>
        <a:lstStyle/>
        <a:p>
          <a:endParaRPr lang="en-US"/>
        </a:p>
      </dgm:t>
    </dgm:pt>
    <dgm:pt modelId="{71917B75-65DD-4DCF-8979-038A8E889AB0}">
      <dgm:prSet/>
      <dgm:spPr/>
      <dgm:t>
        <a:bodyPr/>
        <a:lstStyle/>
        <a:p>
          <a:r>
            <a:rPr lang="en-US"/>
            <a:t>Other Considerations</a:t>
          </a:r>
        </a:p>
      </dgm:t>
    </dgm:pt>
    <dgm:pt modelId="{441A0062-2875-4C0C-97D1-918852D7BF54}" type="parTrans" cxnId="{A3B0F65E-3ECE-4E0C-B1F1-376E00305419}">
      <dgm:prSet/>
      <dgm:spPr/>
      <dgm:t>
        <a:bodyPr/>
        <a:lstStyle/>
        <a:p>
          <a:endParaRPr lang="en-US"/>
        </a:p>
      </dgm:t>
    </dgm:pt>
    <dgm:pt modelId="{664A300A-B0A5-4931-9CC6-0A0E4F6BD922}" type="sibTrans" cxnId="{A3B0F65E-3ECE-4E0C-B1F1-376E00305419}">
      <dgm:prSet/>
      <dgm:spPr/>
      <dgm:t>
        <a:bodyPr/>
        <a:lstStyle/>
        <a:p>
          <a:endParaRPr lang="en-US"/>
        </a:p>
      </dgm:t>
    </dgm:pt>
    <dgm:pt modelId="{EA8077DB-1B8D-42C5-9FA8-196753E179B5}">
      <dgm:prSet/>
      <dgm:spPr/>
      <dgm:t>
        <a:bodyPr/>
        <a:lstStyle/>
        <a:p>
          <a:r>
            <a:rPr lang="en-US"/>
            <a:t>Application</a:t>
          </a:r>
        </a:p>
      </dgm:t>
    </dgm:pt>
    <dgm:pt modelId="{4DD1C95F-6DAE-411E-8893-3F7D19005D73}" type="parTrans" cxnId="{17EDE95F-8493-40DB-B112-EAD52A9E420B}">
      <dgm:prSet/>
      <dgm:spPr/>
      <dgm:t>
        <a:bodyPr/>
        <a:lstStyle/>
        <a:p>
          <a:endParaRPr lang="en-US"/>
        </a:p>
      </dgm:t>
    </dgm:pt>
    <dgm:pt modelId="{D8CE50D4-0B05-4E46-B6A3-44E066458600}" type="sibTrans" cxnId="{17EDE95F-8493-40DB-B112-EAD52A9E420B}">
      <dgm:prSet/>
      <dgm:spPr/>
      <dgm:t>
        <a:bodyPr/>
        <a:lstStyle/>
        <a:p>
          <a:endParaRPr lang="en-US"/>
        </a:p>
      </dgm:t>
    </dgm:pt>
    <dgm:pt modelId="{80707FD0-C5E0-4185-AC4B-9D9C7B6A6CF5}">
      <dgm:prSet/>
      <dgm:spPr/>
      <dgm:t>
        <a:bodyPr/>
        <a:lstStyle/>
        <a:p>
          <a:r>
            <a:rPr lang="en-US"/>
            <a:t>Current Setup</a:t>
          </a:r>
        </a:p>
      </dgm:t>
    </dgm:pt>
    <dgm:pt modelId="{390990A0-BBE0-43FD-BAC8-67EF4A716E74}" type="parTrans" cxnId="{E78BFDFA-E816-46F3-8EEF-3128F2C8ED33}">
      <dgm:prSet/>
      <dgm:spPr/>
      <dgm:t>
        <a:bodyPr/>
        <a:lstStyle/>
        <a:p>
          <a:endParaRPr lang="en-US"/>
        </a:p>
      </dgm:t>
    </dgm:pt>
    <dgm:pt modelId="{E4A4A08D-514B-45CC-84BC-AAC446CB7539}" type="sibTrans" cxnId="{E78BFDFA-E816-46F3-8EEF-3128F2C8ED33}">
      <dgm:prSet/>
      <dgm:spPr/>
      <dgm:t>
        <a:bodyPr/>
        <a:lstStyle/>
        <a:p>
          <a:endParaRPr lang="en-US"/>
        </a:p>
      </dgm:t>
    </dgm:pt>
    <dgm:pt modelId="{A7D67AB6-8718-4E9E-B72A-F2E28B133679}">
      <dgm:prSet/>
      <dgm:spPr/>
      <dgm:t>
        <a:bodyPr/>
        <a:lstStyle/>
        <a:p>
          <a:r>
            <a:rPr lang="en-US"/>
            <a:t>Future Ideas</a:t>
          </a:r>
        </a:p>
      </dgm:t>
    </dgm:pt>
    <dgm:pt modelId="{7E206501-A4CE-4CCF-A18E-8283D666AE0D}" type="parTrans" cxnId="{C037A454-9029-412A-B6B6-650AC219CAC5}">
      <dgm:prSet/>
      <dgm:spPr/>
      <dgm:t>
        <a:bodyPr/>
        <a:lstStyle/>
        <a:p>
          <a:endParaRPr lang="en-US"/>
        </a:p>
      </dgm:t>
    </dgm:pt>
    <dgm:pt modelId="{83A14090-E61C-4FB7-A867-0EB16D4D221A}" type="sibTrans" cxnId="{C037A454-9029-412A-B6B6-650AC219CAC5}">
      <dgm:prSet/>
      <dgm:spPr/>
      <dgm:t>
        <a:bodyPr/>
        <a:lstStyle/>
        <a:p>
          <a:endParaRPr lang="en-US"/>
        </a:p>
      </dgm:t>
    </dgm:pt>
    <dgm:pt modelId="{AD3B4990-459D-4D07-928E-E0FFADFE6A42}">
      <dgm:prSet/>
      <dgm:spPr/>
      <dgm:t>
        <a:bodyPr/>
        <a:lstStyle/>
        <a:p>
          <a:r>
            <a:rPr lang="en-US"/>
            <a:t>Closing Remarks</a:t>
          </a:r>
        </a:p>
      </dgm:t>
    </dgm:pt>
    <dgm:pt modelId="{E180699A-E73F-4A35-B42E-32E82B0D801E}" type="parTrans" cxnId="{589DCF4D-D523-40A8-AB28-7E4DEC95FADC}">
      <dgm:prSet/>
      <dgm:spPr/>
      <dgm:t>
        <a:bodyPr/>
        <a:lstStyle/>
        <a:p>
          <a:endParaRPr lang="en-US"/>
        </a:p>
      </dgm:t>
    </dgm:pt>
    <dgm:pt modelId="{4D4F28F7-C5DA-4E1C-81A6-A97F05370000}" type="sibTrans" cxnId="{589DCF4D-D523-40A8-AB28-7E4DEC95FADC}">
      <dgm:prSet/>
      <dgm:spPr/>
      <dgm:t>
        <a:bodyPr/>
        <a:lstStyle/>
        <a:p>
          <a:endParaRPr lang="en-US"/>
        </a:p>
      </dgm:t>
    </dgm:pt>
    <dgm:pt modelId="{40C155D0-C346-4BB5-814D-C5196B45A757}" type="pres">
      <dgm:prSet presAssocID="{367F6076-C25B-4828-A1A9-B2A638680E38}" presName="root" presStyleCnt="0">
        <dgm:presLayoutVars>
          <dgm:dir/>
          <dgm:resizeHandles val="exact"/>
        </dgm:presLayoutVars>
      </dgm:prSet>
      <dgm:spPr/>
    </dgm:pt>
    <dgm:pt modelId="{59BB0F92-5D0B-4A59-9A5C-D4625F35C315}" type="pres">
      <dgm:prSet presAssocID="{E20CA5E8-A82D-473F-8026-93AB11C7405D}" presName="compNode" presStyleCnt="0"/>
      <dgm:spPr/>
    </dgm:pt>
    <dgm:pt modelId="{763BBF30-3FC0-4EAA-8C8C-3F081FCAFB82}" type="pres">
      <dgm:prSet presAssocID="{E20CA5E8-A82D-473F-8026-93AB11C7405D}" presName="bgRect" presStyleLbl="bgShp" presStyleIdx="0" presStyleCnt="4"/>
      <dgm:spPr/>
    </dgm:pt>
    <dgm:pt modelId="{7476A341-5B9A-4182-90FF-8CC2A10804DB}" type="pres">
      <dgm:prSet presAssocID="{E20CA5E8-A82D-473F-8026-93AB11C740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6A2CAC0-8731-41E6-BDCE-8FEA3FC1D184}" type="pres">
      <dgm:prSet presAssocID="{E20CA5E8-A82D-473F-8026-93AB11C7405D}" presName="spaceRect" presStyleCnt="0"/>
      <dgm:spPr/>
    </dgm:pt>
    <dgm:pt modelId="{5127082D-22C1-4E33-9AD6-82737596A773}" type="pres">
      <dgm:prSet presAssocID="{E20CA5E8-A82D-473F-8026-93AB11C7405D}" presName="parTx" presStyleLbl="revTx" presStyleIdx="0" presStyleCnt="6">
        <dgm:presLayoutVars>
          <dgm:chMax val="0"/>
          <dgm:chPref val="0"/>
        </dgm:presLayoutVars>
      </dgm:prSet>
      <dgm:spPr/>
    </dgm:pt>
    <dgm:pt modelId="{90C9B358-D2A7-4CD1-8D00-4230AD6F10CB}" type="pres">
      <dgm:prSet presAssocID="{63FA96CF-89E7-4176-9626-D0605D54D296}" presName="sibTrans" presStyleCnt="0"/>
      <dgm:spPr/>
    </dgm:pt>
    <dgm:pt modelId="{47A2CFD0-CF65-487B-B9C2-F25AC5BE524B}" type="pres">
      <dgm:prSet presAssocID="{513971D1-8A53-405F-8864-D3912DB95D1F}" presName="compNode" presStyleCnt="0"/>
      <dgm:spPr/>
    </dgm:pt>
    <dgm:pt modelId="{5C0EEAA0-8802-47F5-A407-B0A3989289FA}" type="pres">
      <dgm:prSet presAssocID="{513971D1-8A53-405F-8864-D3912DB95D1F}" presName="bgRect" presStyleLbl="bgShp" presStyleIdx="1" presStyleCnt="4"/>
      <dgm:spPr/>
    </dgm:pt>
    <dgm:pt modelId="{A7183A34-8819-4916-8C84-1E3D2C2C2375}" type="pres">
      <dgm:prSet presAssocID="{513971D1-8A53-405F-8864-D3912DB95D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455407-5870-4AB3-BB96-05ABF710FCCA}" type="pres">
      <dgm:prSet presAssocID="{513971D1-8A53-405F-8864-D3912DB95D1F}" presName="spaceRect" presStyleCnt="0"/>
      <dgm:spPr/>
    </dgm:pt>
    <dgm:pt modelId="{47DB82D5-010E-4860-AE8A-4294F0267687}" type="pres">
      <dgm:prSet presAssocID="{513971D1-8A53-405F-8864-D3912DB95D1F}" presName="parTx" presStyleLbl="revTx" presStyleIdx="1" presStyleCnt="6">
        <dgm:presLayoutVars>
          <dgm:chMax val="0"/>
          <dgm:chPref val="0"/>
        </dgm:presLayoutVars>
      </dgm:prSet>
      <dgm:spPr/>
    </dgm:pt>
    <dgm:pt modelId="{56B9ABB2-8F46-4D80-8CEA-C60F05BA2428}" type="pres">
      <dgm:prSet presAssocID="{513971D1-8A53-405F-8864-D3912DB95D1F}" presName="desTx" presStyleLbl="revTx" presStyleIdx="2" presStyleCnt="6">
        <dgm:presLayoutVars/>
      </dgm:prSet>
      <dgm:spPr/>
    </dgm:pt>
    <dgm:pt modelId="{53EDB746-DF95-4597-8674-1F9A728810CF}" type="pres">
      <dgm:prSet presAssocID="{4D16F4ED-E685-4BBB-958F-C071C1EF4544}" presName="sibTrans" presStyleCnt="0"/>
      <dgm:spPr/>
    </dgm:pt>
    <dgm:pt modelId="{0558A418-B35F-4DAD-BB0C-A8633838DCB0}" type="pres">
      <dgm:prSet presAssocID="{EA8077DB-1B8D-42C5-9FA8-196753E179B5}" presName="compNode" presStyleCnt="0"/>
      <dgm:spPr/>
    </dgm:pt>
    <dgm:pt modelId="{0C77ED8F-8579-4840-8AF9-E783F0C2C037}" type="pres">
      <dgm:prSet presAssocID="{EA8077DB-1B8D-42C5-9FA8-196753E179B5}" presName="bgRect" presStyleLbl="bgShp" presStyleIdx="2" presStyleCnt="4"/>
      <dgm:spPr/>
    </dgm:pt>
    <dgm:pt modelId="{298130AF-A29C-4871-840A-ABF2DA6B3212}" type="pres">
      <dgm:prSet presAssocID="{EA8077DB-1B8D-42C5-9FA8-196753E179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2973942-4B81-44C7-B6EA-26435878BE65}" type="pres">
      <dgm:prSet presAssocID="{EA8077DB-1B8D-42C5-9FA8-196753E179B5}" presName="spaceRect" presStyleCnt="0"/>
      <dgm:spPr/>
    </dgm:pt>
    <dgm:pt modelId="{17D9573D-6B8E-4601-90B5-FCE22027285C}" type="pres">
      <dgm:prSet presAssocID="{EA8077DB-1B8D-42C5-9FA8-196753E179B5}" presName="parTx" presStyleLbl="revTx" presStyleIdx="3" presStyleCnt="6">
        <dgm:presLayoutVars>
          <dgm:chMax val="0"/>
          <dgm:chPref val="0"/>
        </dgm:presLayoutVars>
      </dgm:prSet>
      <dgm:spPr/>
    </dgm:pt>
    <dgm:pt modelId="{3FC2C2EB-7E39-472D-9111-50C583697823}" type="pres">
      <dgm:prSet presAssocID="{EA8077DB-1B8D-42C5-9FA8-196753E179B5}" presName="desTx" presStyleLbl="revTx" presStyleIdx="4" presStyleCnt="6">
        <dgm:presLayoutVars/>
      </dgm:prSet>
      <dgm:spPr/>
    </dgm:pt>
    <dgm:pt modelId="{B9B22113-4C0D-468C-A790-068267BD8644}" type="pres">
      <dgm:prSet presAssocID="{D8CE50D4-0B05-4E46-B6A3-44E066458600}" presName="sibTrans" presStyleCnt="0"/>
      <dgm:spPr/>
    </dgm:pt>
    <dgm:pt modelId="{747376B5-84CB-4672-A79A-7ADEF64FFA7B}" type="pres">
      <dgm:prSet presAssocID="{AD3B4990-459D-4D07-928E-E0FFADFE6A42}" presName="compNode" presStyleCnt="0"/>
      <dgm:spPr/>
    </dgm:pt>
    <dgm:pt modelId="{9801C9ED-6514-4B63-BC4D-65FEE62FA375}" type="pres">
      <dgm:prSet presAssocID="{AD3B4990-459D-4D07-928E-E0FFADFE6A42}" presName="bgRect" presStyleLbl="bgShp" presStyleIdx="3" presStyleCnt="4"/>
      <dgm:spPr/>
    </dgm:pt>
    <dgm:pt modelId="{92B03FD4-3EE9-4029-8D5D-0019B3D26732}" type="pres">
      <dgm:prSet presAssocID="{AD3B4990-459D-4D07-928E-E0FFADFE6A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52629D3-85EF-40D1-BD8F-FFA986DBAAF6}" type="pres">
      <dgm:prSet presAssocID="{AD3B4990-459D-4D07-928E-E0FFADFE6A42}" presName="spaceRect" presStyleCnt="0"/>
      <dgm:spPr/>
    </dgm:pt>
    <dgm:pt modelId="{EC45D567-8239-474B-99A4-FEF31B2B3F5A}" type="pres">
      <dgm:prSet presAssocID="{AD3B4990-459D-4D07-928E-E0FFADFE6A4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FFA271B-D933-4A58-9206-2934826C3EB1}" type="presOf" srcId="{71917B75-65DD-4DCF-8979-038A8E889AB0}" destId="{56B9ABB2-8F46-4D80-8CEA-C60F05BA2428}" srcOrd="0" destOrd="2" presId="urn:microsoft.com/office/officeart/2018/2/layout/IconVerticalSolidList"/>
    <dgm:cxn modelId="{0D84BB1B-5915-4336-9019-8993D45A500E}" srcId="{367F6076-C25B-4828-A1A9-B2A638680E38}" destId="{513971D1-8A53-405F-8864-D3912DB95D1F}" srcOrd="1" destOrd="0" parTransId="{F9600C06-5C74-4B92-95A9-7D29A95E3CA8}" sibTransId="{4D16F4ED-E685-4BBB-958F-C071C1EF4544}"/>
    <dgm:cxn modelId="{A3B0F65E-3ECE-4E0C-B1F1-376E00305419}" srcId="{513971D1-8A53-405F-8864-D3912DB95D1F}" destId="{71917B75-65DD-4DCF-8979-038A8E889AB0}" srcOrd="2" destOrd="0" parTransId="{441A0062-2875-4C0C-97D1-918852D7BF54}" sibTransId="{664A300A-B0A5-4931-9CC6-0A0E4F6BD922}"/>
    <dgm:cxn modelId="{17EDE95F-8493-40DB-B112-EAD52A9E420B}" srcId="{367F6076-C25B-4828-A1A9-B2A638680E38}" destId="{EA8077DB-1B8D-42C5-9FA8-196753E179B5}" srcOrd="2" destOrd="0" parTransId="{4DD1C95F-6DAE-411E-8893-3F7D19005D73}" sibTransId="{D8CE50D4-0B05-4E46-B6A3-44E066458600}"/>
    <dgm:cxn modelId="{C29CEF4A-46B5-485A-BE87-DD9BCDEA4574}" type="presOf" srcId="{A7D67AB6-8718-4E9E-B72A-F2E28B133679}" destId="{3FC2C2EB-7E39-472D-9111-50C583697823}" srcOrd="0" destOrd="1" presId="urn:microsoft.com/office/officeart/2018/2/layout/IconVerticalSolidList"/>
    <dgm:cxn modelId="{589DCF4D-D523-40A8-AB28-7E4DEC95FADC}" srcId="{367F6076-C25B-4828-A1A9-B2A638680E38}" destId="{AD3B4990-459D-4D07-928E-E0FFADFE6A42}" srcOrd="3" destOrd="0" parTransId="{E180699A-E73F-4A35-B42E-32E82B0D801E}" sibTransId="{4D4F28F7-C5DA-4E1C-81A6-A97F05370000}"/>
    <dgm:cxn modelId="{C037A454-9029-412A-B6B6-650AC219CAC5}" srcId="{EA8077DB-1B8D-42C5-9FA8-196753E179B5}" destId="{A7D67AB6-8718-4E9E-B72A-F2E28B133679}" srcOrd="1" destOrd="0" parTransId="{7E206501-A4CE-4CCF-A18E-8283D666AE0D}" sibTransId="{83A14090-E61C-4FB7-A867-0EB16D4D221A}"/>
    <dgm:cxn modelId="{FA344182-E22B-4FE2-B99E-B83C2BE5BA3B}" type="presOf" srcId="{42C833DD-5B35-4063-A8EB-C63A4D385335}" destId="{56B9ABB2-8F46-4D80-8CEA-C60F05BA2428}" srcOrd="0" destOrd="0" presId="urn:microsoft.com/office/officeart/2018/2/layout/IconVerticalSolidList"/>
    <dgm:cxn modelId="{487FE391-23C7-4805-9C6D-3F0A6C4C8CBE}" srcId="{513971D1-8A53-405F-8864-D3912DB95D1F}" destId="{42C833DD-5B35-4063-A8EB-C63A4D385335}" srcOrd="0" destOrd="0" parTransId="{58D4DD34-5F87-4CA2-8566-D1734BF28524}" sibTransId="{0951C7B4-4451-45EB-8ACF-0A16AC1DC38A}"/>
    <dgm:cxn modelId="{63F6E4B8-DF51-4277-9961-BAAC0903647B}" type="presOf" srcId="{367F6076-C25B-4828-A1A9-B2A638680E38}" destId="{40C155D0-C346-4BB5-814D-C5196B45A757}" srcOrd="0" destOrd="0" presId="urn:microsoft.com/office/officeart/2018/2/layout/IconVerticalSolidList"/>
    <dgm:cxn modelId="{4B26D0BB-9E04-4B7F-B802-02FE61290D29}" type="presOf" srcId="{E20CA5E8-A82D-473F-8026-93AB11C7405D}" destId="{5127082D-22C1-4E33-9AD6-82737596A773}" srcOrd="0" destOrd="0" presId="urn:microsoft.com/office/officeart/2018/2/layout/IconVerticalSolidList"/>
    <dgm:cxn modelId="{0264BCC1-9886-415F-A427-83583A465BFB}" type="presOf" srcId="{EA8077DB-1B8D-42C5-9FA8-196753E179B5}" destId="{17D9573D-6B8E-4601-90B5-FCE22027285C}" srcOrd="0" destOrd="0" presId="urn:microsoft.com/office/officeart/2018/2/layout/IconVerticalSolidList"/>
    <dgm:cxn modelId="{47BC73C2-E291-400E-B528-2E2EA7045EE8}" srcId="{513971D1-8A53-405F-8864-D3912DB95D1F}" destId="{2ED0E6F3-E3C0-41E2-9284-A0E28D6124F8}" srcOrd="1" destOrd="0" parTransId="{456C882F-97C7-4749-9FCC-617A6A3A9D16}" sibTransId="{3DC5E6D7-8FFC-48BF-A81B-0734653AB2C8}"/>
    <dgm:cxn modelId="{61F244C3-D7D7-49CC-AEF8-3FFFF32911B2}" type="presOf" srcId="{2ED0E6F3-E3C0-41E2-9284-A0E28D6124F8}" destId="{56B9ABB2-8F46-4D80-8CEA-C60F05BA2428}" srcOrd="0" destOrd="1" presId="urn:microsoft.com/office/officeart/2018/2/layout/IconVerticalSolidList"/>
    <dgm:cxn modelId="{F37CD1D1-907D-4FDF-A971-2699BC293986}" srcId="{367F6076-C25B-4828-A1A9-B2A638680E38}" destId="{E20CA5E8-A82D-473F-8026-93AB11C7405D}" srcOrd="0" destOrd="0" parTransId="{16574970-F3C7-4470-8E63-5275E2B9AC5D}" sibTransId="{63FA96CF-89E7-4176-9626-D0605D54D296}"/>
    <dgm:cxn modelId="{05FF89E5-7E81-4312-BA4C-9CDCCF241221}" type="presOf" srcId="{AD3B4990-459D-4D07-928E-E0FFADFE6A42}" destId="{EC45D567-8239-474B-99A4-FEF31B2B3F5A}" srcOrd="0" destOrd="0" presId="urn:microsoft.com/office/officeart/2018/2/layout/IconVerticalSolidList"/>
    <dgm:cxn modelId="{A8F227EE-FB68-4094-BC0F-8A59FE338660}" type="presOf" srcId="{513971D1-8A53-405F-8864-D3912DB95D1F}" destId="{47DB82D5-010E-4860-AE8A-4294F0267687}" srcOrd="0" destOrd="0" presId="urn:microsoft.com/office/officeart/2018/2/layout/IconVerticalSolidList"/>
    <dgm:cxn modelId="{E51854F9-2D92-4E24-A258-DBFD28AF61AA}" type="presOf" srcId="{80707FD0-C5E0-4185-AC4B-9D9C7B6A6CF5}" destId="{3FC2C2EB-7E39-472D-9111-50C583697823}" srcOrd="0" destOrd="0" presId="urn:microsoft.com/office/officeart/2018/2/layout/IconVerticalSolidList"/>
    <dgm:cxn modelId="{E78BFDFA-E816-46F3-8EEF-3128F2C8ED33}" srcId="{EA8077DB-1B8D-42C5-9FA8-196753E179B5}" destId="{80707FD0-C5E0-4185-AC4B-9D9C7B6A6CF5}" srcOrd="0" destOrd="0" parTransId="{390990A0-BBE0-43FD-BAC8-67EF4A716E74}" sibTransId="{E4A4A08D-514B-45CC-84BC-AAC446CB7539}"/>
    <dgm:cxn modelId="{391F710D-58E6-47D5-B9D8-CB5558B7B0D3}" type="presParOf" srcId="{40C155D0-C346-4BB5-814D-C5196B45A757}" destId="{59BB0F92-5D0B-4A59-9A5C-D4625F35C315}" srcOrd="0" destOrd="0" presId="urn:microsoft.com/office/officeart/2018/2/layout/IconVerticalSolidList"/>
    <dgm:cxn modelId="{CE3725B4-39C1-4F4C-B47D-BE1F4C0EF205}" type="presParOf" srcId="{59BB0F92-5D0B-4A59-9A5C-D4625F35C315}" destId="{763BBF30-3FC0-4EAA-8C8C-3F081FCAFB82}" srcOrd="0" destOrd="0" presId="urn:microsoft.com/office/officeart/2018/2/layout/IconVerticalSolidList"/>
    <dgm:cxn modelId="{6BB6F973-E4CD-496C-B3E3-F49E9797C7D2}" type="presParOf" srcId="{59BB0F92-5D0B-4A59-9A5C-D4625F35C315}" destId="{7476A341-5B9A-4182-90FF-8CC2A10804DB}" srcOrd="1" destOrd="0" presId="urn:microsoft.com/office/officeart/2018/2/layout/IconVerticalSolidList"/>
    <dgm:cxn modelId="{7E358E01-CAB3-4DC5-8559-7C369642B368}" type="presParOf" srcId="{59BB0F92-5D0B-4A59-9A5C-D4625F35C315}" destId="{76A2CAC0-8731-41E6-BDCE-8FEA3FC1D184}" srcOrd="2" destOrd="0" presId="urn:microsoft.com/office/officeart/2018/2/layout/IconVerticalSolidList"/>
    <dgm:cxn modelId="{98B9BFAD-0952-4DC7-8425-2B5EC5CC599F}" type="presParOf" srcId="{59BB0F92-5D0B-4A59-9A5C-D4625F35C315}" destId="{5127082D-22C1-4E33-9AD6-82737596A773}" srcOrd="3" destOrd="0" presId="urn:microsoft.com/office/officeart/2018/2/layout/IconVerticalSolidList"/>
    <dgm:cxn modelId="{187BDF81-AE02-4A6D-BDD1-009B90EDE85A}" type="presParOf" srcId="{40C155D0-C346-4BB5-814D-C5196B45A757}" destId="{90C9B358-D2A7-4CD1-8D00-4230AD6F10CB}" srcOrd="1" destOrd="0" presId="urn:microsoft.com/office/officeart/2018/2/layout/IconVerticalSolidList"/>
    <dgm:cxn modelId="{9F540EAB-2ACB-4DC4-B165-56D379A9ADF8}" type="presParOf" srcId="{40C155D0-C346-4BB5-814D-C5196B45A757}" destId="{47A2CFD0-CF65-487B-B9C2-F25AC5BE524B}" srcOrd="2" destOrd="0" presId="urn:microsoft.com/office/officeart/2018/2/layout/IconVerticalSolidList"/>
    <dgm:cxn modelId="{9B00694B-3237-44BF-A6BE-34E6F158FB9F}" type="presParOf" srcId="{47A2CFD0-CF65-487B-B9C2-F25AC5BE524B}" destId="{5C0EEAA0-8802-47F5-A407-B0A3989289FA}" srcOrd="0" destOrd="0" presId="urn:microsoft.com/office/officeart/2018/2/layout/IconVerticalSolidList"/>
    <dgm:cxn modelId="{CD2A77B0-2A1F-4FE0-BE48-9DCFA4759090}" type="presParOf" srcId="{47A2CFD0-CF65-487B-B9C2-F25AC5BE524B}" destId="{A7183A34-8819-4916-8C84-1E3D2C2C2375}" srcOrd="1" destOrd="0" presId="urn:microsoft.com/office/officeart/2018/2/layout/IconVerticalSolidList"/>
    <dgm:cxn modelId="{CA66858E-4B15-445B-B7B6-4B814A5172C4}" type="presParOf" srcId="{47A2CFD0-CF65-487B-B9C2-F25AC5BE524B}" destId="{24455407-5870-4AB3-BB96-05ABF710FCCA}" srcOrd="2" destOrd="0" presId="urn:microsoft.com/office/officeart/2018/2/layout/IconVerticalSolidList"/>
    <dgm:cxn modelId="{79BB0EF4-44F8-442E-B0EB-8CE18379E2F4}" type="presParOf" srcId="{47A2CFD0-CF65-487B-B9C2-F25AC5BE524B}" destId="{47DB82D5-010E-4860-AE8A-4294F0267687}" srcOrd="3" destOrd="0" presId="urn:microsoft.com/office/officeart/2018/2/layout/IconVerticalSolidList"/>
    <dgm:cxn modelId="{16FF21F0-9BEF-42A0-8507-7766BC6E0FC1}" type="presParOf" srcId="{47A2CFD0-CF65-487B-B9C2-F25AC5BE524B}" destId="{56B9ABB2-8F46-4D80-8CEA-C60F05BA2428}" srcOrd="4" destOrd="0" presId="urn:microsoft.com/office/officeart/2018/2/layout/IconVerticalSolidList"/>
    <dgm:cxn modelId="{CF1EE4B6-74C5-414E-8C24-4D28F96C6087}" type="presParOf" srcId="{40C155D0-C346-4BB5-814D-C5196B45A757}" destId="{53EDB746-DF95-4597-8674-1F9A728810CF}" srcOrd="3" destOrd="0" presId="urn:microsoft.com/office/officeart/2018/2/layout/IconVerticalSolidList"/>
    <dgm:cxn modelId="{1FEAE497-452C-42D2-B30C-070519F2464C}" type="presParOf" srcId="{40C155D0-C346-4BB5-814D-C5196B45A757}" destId="{0558A418-B35F-4DAD-BB0C-A8633838DCB0}" srcOrd="4" destOrd="0" presId="urn:microsoft.com/office/officeart/2018/2/layout/IconVerticalSolidList"/>
    <dgm:cxn modelId="{652CBD17-C502-4B75-8424-9B2A0989B4FC}" type="presParOf" srcId="{0558A418-B35F-4DAD-BB0C-A8633838DCB0}" destId="{0C77ED8F-8579-4840-8AF9-E783F0C2C037}" srcOrd="0" destOrd="0" presId="urn:microsoft.com/office/officeart/2018/2/layout/IconVerticalSolidList"/>
    <dgm:cxn modelId="{500E3264-CC0C-47F1-8B49-458499830016}" type="presParOf" srcId="{0558A418-B35F-4DAD-BB0C-A8633838DCB0}" destId="{298130AF-A29C-4871-840A-ABF2DA6B3212}" srcOrd="1" destOrd="0" presId="urn:microsoft.com/office/officeart/2018/2/layout/IconVerticalSolidList"/>
    <dgm:cxn modelId="{882905E2-9897-40A3-B423-3A5C35C759AF}" type="presParOf" srcId="{0558A418-B35F-4DAD-BB0C-A8633838DCB0}" destId="{A2973942-4B81-44C7-B6EA-26435878BE65}" srcOrd="2" destOrd="0" presId="urn:microsoft.com/office/officeart/2018/2/layout/IconVerticalSolidList"/>
    <dgm:cxn modelId="{F3EDE14A-CBA5-41FD-8395-F7E00F15864F}" type="presParOf" srcId="{0558A418-B35F-4DAD-BB0C-A8633838DCB0}" destId="{17D9573D-6B8E-4601-90B5-FCE22027285C}" srcOrd="3" destOrd="0" presId="urn:microsoft.com/office/officeart/2018/2/layout/IconVerticalSolidList"/>
    <dgm:cxn modelId="{17E6E0D1-81FC-456A-AC0F-E5F31D0A3820}" type="presParOf" srcId="{0558A418-B35F-4DAD-BB0C-A8633838DCB0}" destId="{3FC2C2EB-7E39-472D-9111-50C583697823}" srcOrd="4" destOrd="0" presId="urn:microsoft.com/office/officeart/2018/2/layout/IconVerticalSolidList"/>
    <dgm:cxn modelId="{58C92DDD-A9C2-4C46-8262-13C425866C3C}" type="presParOf" srcId="{40C155D0-C346-4BB5-814D-C5196B45A757}" destId="{B9B22113-4C0D-468C-A790-068267BD8644}" srcOrd="5" destOrd="0" presId="urn:microsoft.com/office/officeart/2018/2/layout/IconVerticalSolidList"/>
    <dgm:cxn modelId="{360C2E43-C030-406A-9E0E-2C528A0150AF}" type="presParOf" srcId="{40C155D0-C346-4BB5-814D-C5196B45A757}" destId="{747376B5-84CB-4672-A79A-7ADEF64FFA7B}" srcOrd="6" destOrd="0" presId="urn:microsoft.com/office/officeart/2018/2/layout/IconVerticalSolidList"/>
    <dgm:cxn modelId="{A95A656A-0E75-4068-8FA5-31D00022C226}" type="presParOf" srcId="{747376B5-84CB-4672-A79A-7ADEF64FFA7B}" destId="{9801C9ED-6514-4B63-BC4D-65FEE62FA375}" srcOrd="0" destOrd="0" presId="urn:microsoft.com/office/officeart/2018/2/layout/IconVerticalSolidList"/>
    <dgm:cxn modelId="{8B6FFDC7-D10B-445D-9585-727D4BCCEA6F}" type="presParOf" srcId="{747376B5-84CB-4672-A79A-7ADEF64FFA7B}" destId="{92B03FD4-3EE9-4029-8D5D-0019B3D26732}" srcOrd="1" destOrd="0" presId="urn:microsoft.com/office/officeart/2018/2/layout/IconVerticalSolidList"/>
    <dgm:cxn modelId="{8B7701E0-464B-44DE-8F4D-CD651FA09D56}" type="presParOf" srcId="{747376B5-84CB-4672-A79A-7ADEF64FFA7B}" destId="{952629D3-85EF-40D1-BD8F-FFA986DBAAF6}" srcOrd="2" destOrd="0" presId="urn:microsoft.com/office/officeart/2018/2/layout/IconVerticalSolidList"/>
    <dgm:cxn modelId="{7C9EF5E6-7E1B-4BC9-9FE5-DD106A517165}" type="presParOf" srcId="{747376B5-84CB-4672-A79A-7ADEF64FFA7B}" destId="{EC45D567-8239-474B-99A4-FEF31B2B3F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2C0B0-131A-4B8B-AFDC-AF9B7ED2A35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B5C941-9439-489E-95FE-AB6426D762DE}">
      <dgm:prSet custT="1"/>
      <dgm:spPr/>
      <dgm:t>
        <a:bodyPr/>
        <a:lstStyle/>
        <a:p>
          <a:pPr>
            <a:defRPr cap="all"/>
          </a:pPr>
          <a:r>
            <a:rPr lang="en-US" sz="2000" dirty="0"/>
            <a:t>To create a framework that streamlines accessibility analysis for the NYC metro area utilizing open source technologies</a:t>
          </a:r>
          <a:r>
            <a:rPr lang="en-US" sz="1200" dirty="0"/>
            <a:t>.</a:t>
          </a:r>
        </a:p>
      </dgm:t>
    </dgm:pt>
    <dgm:pt modelId="{DC060286-C479-411D-9852-38F97BBFDD33}" type="parTrans" cxnId="{769FBE86-13CB-4B27-A919-23E6C3D098C7}">
      <dgm:prSet/>
      <dgm:spPr/>
      <dgm:t>
        <a:bodyPr/>
        <a:lstStyle/>
        <a:p>
          <a:endParaRPr lang="en-US"/>
        </a:p>
      </dgm:t>
    </dgm:pt>
    <dgm:pt modelId="{53707799-45AF-41D0-B3E9-1DC96BDDBA61}" type="sibTrans" cxnId="{769FBE86-13CB-4B27-A919-23E6C3D098C7}">
      <dgm:prSet/>
      <dgm:spPr/>
      <dgm:t>
        <a:bodyPr/>
        <a:lstStyle/>
        <a:p>
          <a:endParaRPr lang="en-US"/>
        </a:p>
      </dgm:t>
    </dgm:pt>
    <dgm:pt modelId="{825A0177-0DAF-4FED-9F3C-055D002B4676}">
      <dgm:prSet/>
      <dgm:spPr/>
      <dgm:t>
        <a:bodyPr/>
        <a:lstStyle/>
        <a:p>
          <a:pPr>
            <a:defRPr cap="all"/>
          </a:pPr>
          <a:r>
            <a:rPr lang="en-US" dirty="0"/>
            <a:t>Goal – Making  Analysis and Research Easier and More Timely</a:t>
          </a:r>
        </a:p>
      </dgm:t>
    </dgm:pt>
    <dgm:pt modelId="{CD4E0F90-E213-4FD3-9C05-CC3A9ABD3A9F}" type="parTrans" cxnId="{E727F67A-6128-4EDF-A243-E08A2D862408}">
      <dgm:prSet/>
      <dgm:spPr/>
      <dgm:t>
        <a:bodyPr/>
        <a:lstStyle/>
        <a:p>
          <a:endParaRPr lang="en-US"/>
        </a:p>
      </dgm:t>
    </dgm:pt>
    <dgm:pt modelId="{55D97A1D-5BB1-47A5-9731-4D1F36572CB3}" type="sibTrans" cxnId="{E727F67A-6128-4EDF-A243-E08A2D862408}">
      <dgm:prSet/>
      <dgm:spPr/>
      <dgm:t>
        <a:bodyPr/>
        <a:lstStyle/>
        <a:p>
          <a:endParaRPr lang="en-US"/>
        </a:p>
      </dgm:t>
    </dgm:pt>
    <dgm:pt modelId="{45E5C5B5-930B-452B-A303-E18934CBF0F6}" type="pres">
      <dgm:prSet presAssocID="{B962C0B0-131A-4B8B-AFDC-AF9B7ED2A356}" presName="root" presStyleCnt="0">
        <dgm:presLayoutVars>
          <dgm:dir/>
          <dgm:resizeHandles val="exact"/>
        </dgm:presLayoutVars>
      </dgm:prSet>
      <dgm:spPr/>
    </dgm:pt>
    <dgm:pt modelId="{9E5CB35E-3295-48F7-B4AD-039A300C33E8}" type="pres">
      <dgm:prSet presAssocID="{18B5C941-9439-489E-95FE-AB6426D762DE}" presName="compNode" presStyleCnt="0"/>
      <dgm:spPr/>
    </dgm:pt>
    <dgm:pt modelId="{860ABE10-7BEB-4472-8D08-5E97656462F8}" type="pres">
      <dgm:prSet presAssocID="{18B5C941-9439-489E-95FE-AB6426D762D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9C201C2-1C49-4190-BE1F-B6105CF63942}" type="pres">
      <dgm:prSet presAssocID="{18B5C941-9439-489E-95FE-AB6426D76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62D93E9D-F71F-4215-81B8-8E4A0DE2182C}" type="pres">
      <dgm:prSet presAssocID="{18B5C941-9439-489E-95FE-AB6426D762DE}" presName="spaceRect" presStyleCnt="0"/>
      <dgm:spPr/>
    </dgm:pt>
    <dgm:pt modelId="{B47BD4F0-66DC-4C01-BB20-6BA2D05DB660}" type="pres">
      <dgm:prSet presAssocID="{18B5C941-9439-489E-95FE-AB6426D762DE}" presName="textRect" presStyleLbl="revTx" presStyleIdx="0" presStyleCnt="2">
        <dgm:presLayoutVars>
          <dgm:chMax val="1"/>
          <dgm:chPref val="1"/>
        </dgm:presLayoutVars>
      </dgm:prSet>
      <dgm:spPr/>
    </dgm:pt>
    <dgm:pt modelId="{23638676-8A78-4A4E-AB03-59846E0579E4}" type="pres">
      <dgm:prSet presAssocID="{53707799-45AF-41D0-B3E9-1DC96BDDBA61}" presName="sibTrans" presStyleCnt="0"/>
      <dgm:spPr/>
    </dgm:pt>
    <dgm:pt modelId="{F55D2B39-F702-43FB-B9FD-675213F204DF}" type="pres">
      <dgm:prSet presAssocID="{825A0177-0DAF-4FED-9F3C-055D002B4676}" presName="compNode" presStyleCnt="0"/>
      <dgm:spPr/>
    </dgm:pt>
    <dgm:pt modelId="{75F63A92-A3CA-48A2-8C07-16514099B4D8}" type="pres">
      <dgm:prSet presAssocID="{825A0177-0DAF-4FED-9F3C-055D002B467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FEDF056-0ADD-40B3-9929-13C6E7F0E48F}" type="pres">
      <dgm:prSet presAssocID="{825A0177-0DAF-4FED-9F3C-055D002B46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5D6CEAB-B1F0-4093-8898-D3F51FB27118}" type="pres">
      <dgm:prSet presAssocID="{825A0177-0DAF-4FED-9F3C-055D002B4676}" presName="spaceRect" presStyleCnt="0"/>
      <dgm:spPr/>
    </dgm:pt>
    <dgm:pt modelId="{F26F9521-BCA0-4CBB-A24C-5D19D8D7D81B}" type="pres">
      <dgm:prSet presAssocID="{825A0177-0DAF-4FED-9F3C-055D002B46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8DF61F-15CB-4C09-B271-DB6BD4791938}" type="presOf" srcId="{B962C0B0-131A-4B8B-AFDC-AF9B7ED2A356}" destId="{45E5C5B5-930B-452B-A303-E18934CBF0F6}" srcOrd="0" destOrd="0" presId="urn:microsoft.com/office/officeart/2018/5/layout/IconLeafLabelList"/>
    <dgm:cxn modelId="{E727F67A-6128-4EDF-A243-E08A2D862408}" srcId="{B962C0B0-131A-4B8B-AFDC-AF9B7ED2A356}" destId="{825A0177-0DAF-4FED-9F3C-055D002B4676}" srcOrd="1" destOrd="0" parTransId="{CD4E0F90-E213-4FD3-9C05-CC3A9ABD3A9F}" sibTransId="{55D97A1D-5BB1-47A5-9731-4D1F36572CB3}"/>
    <dgm:cxn modelId="{769FBE86-13CB-4B27-A919-23E6C3D098C7}" srcId="{B962C0B0-131A-4B8B-AFDC-AF9B7ED2A356}" destId="{18B5C941-9439-489E-95FE-AB6426D762DE}" srcOrd="0" destOrd="0" parTransId="{DC060286-C479-411D-9852-38F97BBFDD33}" sibTransId="{53707799-45AF-41D0-B3E9-1DC96BDDBA61}"/>
    <dgm:cxn modelId="{5E61F192-3BEE-4C37-B94E-0DC3624D0C1C}" type="presOf" srcId="{825A0177-0DAF-4FED-9F3C-055D002B4676}" destId="{F26F9521-BCA0-4CBB-A24C-5D19D8D7D81B}" srcOrd="0" destOrd="0" presId="urn:microsoft.com/office/officeart/2018/5/layout/IconLeafLabelList"/>
    <dgm:cxn modelId="{B25D39DB-C49B-4B3D-8D1A-FB72C4B84E3C}" type="presOf" srcId="{18B5C941-9439-489E-95FE-AB6426D762DE}" destId="{B47BD4F0-66DC-4C01-BB20-6BA2D05DB660}" srcOrd="0" destOrd="0" presId="urn:microsoft.com/office/officeart/2018/5/layout/IconLeafLabelList"/>
    <dgm:cxn modelId="{A654F2FA-A6D0-4100-AEB9-0E3A5C25D36D}" type="presParOf" srcId="{45E5C5B5-930B-452B-A303-E18934CBF0F6}" destId="{9E5CB35E-3295-48F7-B4AD-039A300C33E8}" srcOrd="0" destOrd="0" presId="urn:microsoft.com/office/officeart/2018/5/layout/IconLeafLabelList"/>
    <dgm:cxn modelId="{02D9BB36-7CDC-440B-8B59-28CE023FC148}" type="presParOf" srcId="{9E5CB35E-3295-48F7-B4AD-039A300C33E8}" destId="{860ABE10-7BEB-4472-8D08-5E97656462F8}" srcOrd="0" destOrd="0" presId="urn:microsoft.com/office/officeart/2018/5/layout/IconLeafLabelList"/>
    <dgm:cxn modelId="{9B62D2CB-B871-4CD6-80E1-9C6925C0CF95}" type="presParOf" srcId="{9E5CB35E-3295-48F7-B4AD-039A300C33E8}" destId="{49C201C2-1C49-4190-BE1F-B6105CF63942}" srcOrd="1" destOrd="0" presId="urn:microsoft.com/office/officeart/2018/5/layout/IconLeafLabelList"/>
    <dgm:cxn modelId="{033F4C7D-0071-493C-9575-DE9E93F71492}" type="presParOf" srcId="{9E5CB35E-3295-48F7-B4AD-039A300C33E8}" destId="{62D93E9D-F71F-4215-81B8-8E4A0DE2182C}" srcOrd="2" destOrd="0" presId="urn:microsoft.com/office/officeart/2018/5/layout/IconLeafLabelList"/>
    <dgm:cxn modelId="{1BAF253A-A4AD-42C6-99C0-48AAC439C3B1}" type="presParOf" srcId="{9E5CB35E-3295-48F7-B4AD-039A300C33E8}" destId="{B47BD4F0-66DC-4C01-BB20-6BA2D05DB660}" srcOrd="3" destOrd="0" presId="urn:microsoft.com/office/officeart/2018/5/layout/IconLeafLabelList"/>
    <dgm:cxn modelId="{05E96635-D45D-47CD-89C0-1BB4E6C34CE3}" type="presParOf" srcId="{45E5C5B5-930B-452B-A303-E18934CBF0F6}" destId="{23638676-8A78-4A4E-AB03-59846E0579E4}" srcOrd="1" destOrd="0" presId="urn:microsoft.com/office/officeart/2018/5/layout/IconLeafLabelList"/>
    <dgm:cxn modelId="{A91827D2-4DD7-4FF1-AF1F-8712427880E8}" type="presParOf" srcId="{45E5C5B5-930B-452B-A303-E18934CBF0F6}" destId="{F55D2B39-F702-43FB-B9FD-675213F204DF}" srcOrd="2" destOrd="0" presId="urn:microsoft.com/office/officeart/2018/5/layout/IconLeafLabelList"/>
    <dgm:cxn modelId="{7E8B0170-E0EA-4721-B80D-1FB92AA87FB0}" type="presParOf" srcId="{F55D2B39-F702-43FB-B9FD-675213F204DF}" destId="{75F63A92-A3CA-48A2-8C07-16514099B4D8}" srcOrd="0" destOrd="0" presId="urn:microsoft.com/office/officeart/2018/5/layout/IconLeafLabelList"/>
    <dgm:cxn modelId="{D1A53EFA-071A-41EF-AEAF-BDF2F1611D42}" type="presParOf" srcId="{F55D2B39-F702-43FB-B9FD-675213F204DF}" destId="{7FEDF056-0ADD-40B3-9929-13C6E7F0E48F}" srcOrd="1" destOrd="0" presId="urn:microsoft.com/office/officeart/2018/5/layout/IconLeafLabelList"/>
    <dgm:cxn modelId="{A65ADE2D-9F1C-40A2-B8FB-F8478FEB2D9C}" type="presParOf" srcId="{F55D2B39-F702-43FB-B9FD-675213F204DF}" destId="{A5D6CEAB-B1F0-4093-8898-D3F51FB27118}" srcOrd="2" destOrd="0" presId="urn:microsoft.com/office/officeart/2018/5/layout/IconLeafLabelList"/>
    <dgm:cxn modelId="{DE7DAA69-FB30-46F7-865B-73DABA683DDE}" type="presParOf" srcId="{F55D2B39-F702-43FB-B9FD-675213F204DF}" destId="{F26F9521-BCA0-4CBB-A24C-5D19D8D7D8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6C9CFC-01ED-4A3E-87BC-FFA543AAD9FD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142963-7CD4-4321-8E9E-4067F677A615}">
      <dgm:prSet custT="1"/>
      <dgm:spPr/>
      <dgm:t>
        <a:bodyPr/>
        <a:lstStyle/>
        <a:p>
          <a:r>
            <a:rPr lang="en-US" sz="2000" dirty="0"/>
            <a:t>Both Python and R are robust tools for analysis with a rich ecosystem of community and extensions for geospatial work</a:t>
          </a:r>
          <a:r>
            <a:rPr lang="en-US" sz="1600" dirty="0"/>
            <a:t>. </a:t>
          </a:r>
        </a:p>
      </dgm:t>
    </dgm:pt>
    <dgm:pt modelId="{C2F6420C-C8D3-4E1B-B92B-C8F8703D178F}" type="parTrans" cxnId="{E0E99995-A3D8-46AD-B7C9-B58944F7B922}">
      <dgm:prSet/>
      <dgm:spPr/>
      <dgm:t>
        <a:bodyPr/>
        <a:lstStyle/>
        <a:p>
          <a:endParaRPr lang="en-US"/>
        </a:p>
      </dgm:t>
    </dgm:pt>
    <dgm:pt modelId="{C5032131-F2C4-4251-8E60-DDD323F9FF36}" type="sibTrans" cxnId="{E0E99995-A3D8-46AD-B7C9-B58944F7B922}">
      <dgm:prSet/>
      <dgm:spPr/>
      <dgm:t>
        <a:bodyPr/>
        <a:lstStyle/>
        <a:p>
          <a:endParaRPr lang="en-US"/>
        </a:p>
      </dgm:t>
    </dgm:pt>
    <dgm:pt modelId="{EE0772B0-7EE2-413F-A047-E0575C08F058}">
      <dgm:prSet custT="1"/>
      <dgm:spPr/>
      <dgm:t>
        <a:bodyPr/>
        <a:lstStyle/>
        <a:p>
          <a:r>
            <a:rPr lang="en-US" sz="2000" dirty="0"/>
            <a:t>R is generally better suited for research-oriented considerations for the following reasons:</a:t>
          </a:r>
        </a:p>
      </dgm:t>
    </dgm:pt>
    <dgm:pt modelId="{2CB64343-F343-4EB2-862A-948E330916A6}" type="parTrans" cxnId="{1410B725-4007-47AD-BDE0-0BB07A01D5A5}">
      <dgm:prSet/>
      <dgm:spPr/>
      <dgm:t>
        <a:bodyPr/>
        <a:lstStyle/>
        <a:p>
          <a:endParaRPr lang="en-US"/>
        </a:p>
      </dgm:t>
    </dgm:pt>
    <dgm:pt modelId="{B1AD9A0F-F256-4FDB-9A6B-FF77D438DBC2}" type="sibTrans" cxnId="{1410B725-4007-47AD-BDE0-0BB07A01D5A5}">
      <dgm:prSet/>
      <dgm:spPr/>
      <dgm:t>
        <a:bodyPr/>
        <a:lstStyle/>
        <a:p>
          <a:endParaRPr lang="en-US"/>
        </a:p>
      </dgm:t>
    </dgm:pt>
    <dgm:pt modelId="{1621CAAD-CC2C-4A54-9014-AC50A392259F}">
      <dgm:prSet/>
      <dgm:spPr/>
      <dgm:t>
        <a:bodyPr/>
        <a:lstStyle/>
        <a:p>
          <a:r>
            <a:rPr lang="en-US" dirty="0"/>
            <a:t>Direct interface with pertinent information sources (e.g., demographic information from Census Bureau, </a:t>
          </a:r>
          <a:r>
            <a:rPr lang="en-US" dirty="0" err="1"/>
            <a:t>OpenTripPlanner</a:t>
          </a:r>
          <a:r>
            <a:rPr lang="en-US" dirty="0"/>
            <a:t> travel time calculations)</a:t>
          </a:r>
        </a:p>
      </dgm:t>
    </dgm:pt>
    <dgm:pt modelId="{5370D54F-87D4-4AC3-A086-A99497F54FE8}" type="parTrans" cxnId="{B56218B5-463E-4D99-A65C-339E4563135F}">
      <dgm:prSet/>
      <dgm:spPr/>
      <dgm:t>
        <a:bodyPr/>
        <a:lstStyle/>
        <a:p>
          <a:endParaRPr lang="en-US"/>
        </a:p>
      </dgm:t>
    </dgm:pt>
    <dgm:pt modelId="{04664A0E-42A9-48E3-A5B0-0189BD4ADBC7}" type="sibTrans" cxnId="{B56218B5-463E-4D99-A65C-339E4563135F}">
      <dgm:prSet/>
      <dgm:spPr/>
      <dgm:t>
        <a:bodyPr/>
        <a:lstStyle/>
        <a:p>
          <a:endParaRPr lang="en-US"/>
        </a:p>
      </dgm:t>
    </dgm:pt>
    <dgm:pt modelId="{6E5B5EFE-A297-46AB-8D5E-D3E9E5F4D38A}">
      <dgm:prSet/>
      <dgm:spPr/>
      <dgm:t>
        <a:bodyPr/>
        <a:lstStyle/>
        <a:p>
          <a:r>
            <a:rPr lang="en-US"/>
            <a:t>Extensions that enable document creation or reporting dashboard without needing to learn other programming tools.</a:t>
          </a:r>
        </a:p>
      </dgm:t>
    </dgm:pt>
    <dgm:pt modelId="{1FFF682E-0393-48A7-A2BD-391486A935F9}" type="parTrans" cxnId="{5C70B523-9463-495D-9C07-44A29FD2D58D}">
      <dgm:prSet/>
      <dgm:spPr/>
      <dgm:t>
        <a:bodyPr/>
        <a:lstStyle/>
        <a:p>
          <a:endParaRPr lang="en-US"/>
        </a:p>
      </dgm:t>
    </dgm:pt>
    <dgm:pt modelId="{27462736-69BC-4C22-91BA-2F7649431FA8}" type="sibTrans" cxnId="{5C70B523-9463-495D-9C07-44A29FD2D58D}">
      <dgm:prSet/>
      <dgm:spPr/>
      <dgm:t>
        <a:bodyPr/>
        <a:lstStyle/>
        <a:p>
          <a:endParaRPr lang="en-US"/>
        </a:p>
      </dgm:t>
    </dgm:pt>
    <dgm:pt modelId="{1726A6E2-793A-4C94-9B92-BBDB332751CF}">
      <dgm:prSet/>
      <dgm:spPr/>
      <dgm:t>
        <a:bodyPr/>
        <a:lstStyle/>
        <a:p>
          <a:r>
            <a:rPr lang="en-US" b="1" i="1"/>
            <a:t>Potentially mention Rmarkdown</a:t>
          </a:r>
          <a:endParaRPr lang="en-US"/>
        </a:p>
      </dgm:t>
    </dgm:pt>
    <dgm:pt modelId="{F1D61B3D-9D1E-4FE3-B1D5-E2F233B76151}" type="parTrans" cxnId="{7DCDF5AA-DFE3-4E0A-9588-690BB8714D3F}">
      <dgm:prSet/>
      <dgm:spPr/>
      <dgm:t>
        <a:bodyPr/>
        <a:lstStyle/>
        <a:p>
          <a:endParaRPr lang="en-US"/>
        </a:p>
      </dgm:t>
    </dgm:pt>
    <dgm:pt modelId="{9178E373-DC9B-4688-9CF1-D514C83AA822}" type="sibTrans" cxnId="{7DCDF5AA-DFE3-4E0A-9588-690BB8714D3F}">
      <dgm:prSet/>
      <dgm:spPr/>
      <dgm:t>
        <a:bodyPr/>
        <a:lstStyle/>
        <a:p>
          <a:endParaRPr lang="en-US"/>
        </a:p>
      </dgm:t>
    </dgm:pt>
    <dgm:pt modelId="{BE93ADB6-3FF7-478E-ADB3-F86CA18F1655}" type="pres">
      <dgm:prSet presAssocID="{756C9CFC-01ED-4A3E-87BC-FFA543AAD9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50B30E3-0095-4429-9555-AA24D60C4B2B}" type="pres">
      <dgm:prSet presAssocID="{51142963-7CD4-4321-8E9E-4067F677A615}" presName="root1" presStyleCnt="0"/>
      <dgm:spPr/>
    </dgm:pt>
    <dgm:pt modelId="{BA60402B-E05A-4E62-96B5-DF22CF0FA7A3}" type="pres">
      <dgm:prSet presAssocID="{51142963-7CD4-4321-8E9E-4067F677A615}" presName="LevelOneTextNode" presStyleLbl="node0" presStyleIdx="0" presStyleCnt="2">
        <dgm:presLayoutVars>
          <dgm:chPref val="3"/>
        </dgm:presLayoutVars>
      </dgm:prSet>
      <dgm:spPr/>
    </dgm:pt>
    <dgm:pt modelId="{BDA95505-B8E9-489C-8960-04F3C1E4A9A4}" type="pres">
      <dgm:prSet presAssocID="{51142963-7CD4-4321-8E9E-4067F677A615}" presName="level2hierChild" presStyleCnt="0"/>
      <dgm:spPr/>
    </dgm:pt>
    <dgm:pt modelId="{677DF6CC-D426-48B6-97FC-FC580ED46E6D}" type="pres">
      <dgm:prSet presAssocID="{EE0772B0-7EE2-413F-A047-E0575C08F058}" presName="root1" presStyleCnt="0"/>
      <dgm:spPr/>
    </dgm:pt>
    <dgm:pt modelId="{481C96D1-B3A4-4CCE-9A62-AEC492199D16}" type="pres">
      <dgm:prSet presAssocID="{EE0772B0-7EE2-413F-A047-E0575C08F058}" presName="LevelOneTextNode" presStyleLbl="node0" presStyleIdx="1" presStyleCnt="2">
        <dgm:presLayoutVars>
          <dgm:chPref val="3"/>
        </dgm:presLayoutVars>
      </dgm:prSet>
      <dgm:spPr/>
    </dgm:pt>
    <dgm:pt modelId="{899756AE-662A-4B0C-98CB-281E912A79F4}" type="pres">
      <dgm:prSet presAssocID="{EE0772B0-7EE2-413F-A047-E0575C08F058}" presName="level2hierChild" presStyleCnt="0"/>
      <dgm:spPr/>
    </dgm:pt>
    <dgm:pt modelId="{4F13DE6A-9B1F-4A2A-85E8-409AA3621DF8}" type="pres">
      <dgm:prSet presAssocID="{5370D54F-87D4-4AC3-A086-A99497F54FE8}" presName="conn2-1" presStyleLbl="parChTrans1D2" presStyleIdx="0" presStyleCnt="3"/>
      <dgm:spPr/>
    </dgm:pt>
    <dgm:pt modelId="{2DB4C7CF-2F10-4E97-82F1-04DA0A0FA558}" type="pres">
      <dgm:prSet presAssocID="{5370D54F-87D4-4AC3-A086-A99497F54FE8}" presName="connTx" presStyleLbl="parChTrans1D2" presStyleIdx="0" presStyleCnt="3"/>
      <dgm:spPr/>
    </dgm:pt>
    <dgm:pt modelId="{6E06FE05-C41A-4A13-B753-FDFDC16FF64F}" type="pres">
      <dgm:prSet presAssocID="{1621CAAD-CC2C-4A54-9014-AC50A392259F}" presName="root2" presStyleCnt="0"/>
      <dgm:spPr/>
    </dgm:pt>
    <dgm:pt modelId="{1AE8973D-0DBF-4428-8F44-086A53805AF5}" type="pres">
      <dgm:prSet presAssocID="{1621CAAD-CC2C-4A54-9014-AC50A392259F}" presName="LevelTwoTextNode" presStyleLbl="node2" presStyleIdx="0" presStyleCnt="3">
        <dgm:presLayoutVars>
          <dgm:chPref val="3"/>
        </dgm:presLayoutVars>
      </dgm:prSet>
      <dgm:spPr/>
    </dgm:pt>
    <dgm:pt modelId="{ED352EB6-E89E-4E97-B3D8-E15D986D733A}" type="pres">
      <dgm:prSet presAssocID="{1621CAAD-CC2C-4A54-9014-AC50A392259F}" presName="level3hierChild" presStyleCnt="0"/>
      <dgm:spPr/>
    </dgm:pt>
    <dgm:pt modelId="{50C01282-8CBF-48CA-A1D2-D36067446B0F}" type="pres">
      <dgm:prSet presAssocID="{1FFF682E-0393-48A7-A2BD-391486A935F9}" presName="conn2-1" presStyleLbl="parChTrans1D2" presStyleIdx="1" presStyleCnt="3"/>
      <dgm:spPr/>
    </dgm:pt>
    <dgm:pt modelId="{0A658456-205D-408A-95C5-D737902BBA89}" type="pres">
      <dgm:prSet presAssocID="{1FFF682E-0393-48A7-A2BD-391486A935F9}" presName="connTx" presStyleLbl="parChTrans1D2" presStyleIdx="1" presStyleCnt="3"/>
      <dgm:spPr/>
    </dgm:pt>
    <dgm:pt modelId="{4C613991-4FBB-4902-BA0C-FCC16C46D3E1}" type="pres">
      <dgm:prSet presAssocID="{6E5B5EFE-A297-46AB-8D5E-D3E9E5F4D38A}" presName="root2" presStyleCnt="0"/>
      <dgm:spPr/>
    </dgm:pt>
    <dgm:pt modelId="{2B9DFF1D-16C8-4142-8A24-059B2EB94A5C}" type="pres">
      <dgm:prSet presAssocID="{6E5B5EFE-A297-46AB-8D5E-D3E9E5F4D38A}" presName="LevelTwoTextNode" presStyleLbl="node2" presStyleIdx="1" presStyleCnt="3">
        <dgm:presLayoutVars>
          <dgm:chPref val="3"/>
        </dgm:presLayoutVars>
      </dgm:prSet>
      <dgm:spPr/>
    </dgm:pt>
    <dgm:pt modelId="{4DDDC86F-3A76-4195-BEDC-51D524333491}" type="pres">
      <dgm:prSet presAssocID="{6E5B5EFE-A297-46AB-8D5E-D3E9E5F4D38A}" presName="level3hierChild" presStyleCnt="0"/>
      <dgm:spPr/>
    </dgm:pt>
    <dgm:pt modelId="{A16E4CD3-79FA-4C2A-BC8D-799AB44680CA}" type="pres">
      <dgm:prSet presAssocID="{F1D61B3D-9D1E-4FE3-B1D5-E2F233B76151}" presName="conn2-1" presStyleLbl="parChTrans1D2" presStyleIdx="2" presStyleCnt="3"/>
      <dgm:spPr/>
    </dgm:pt>
    <dgm:pt modelId="{E5E6228A-DC46-432E-B944-DB58F2A9E01B}" type="pres">
      <dgm:prSet presAssocID="{F1D61B3D-9D1E-4FE3-B1D5-E2F233B76151}" presName="connTx" presStyleLbl="parChTrans1D2" presStyleIdx="2" presStyleCnt="3"/>
      <dgm:spPr/>
    </dgm:pt>
    <dgm:pt modelId="{06981AB9-FB26-429B-8ED1-C487F82CFFB7}" type="pres">
      <dgm:prSet presAssocID="{1726A6E2-793A-4C94-9B92-BBDB332751CF}" presName="root2" presStyleCnt="0"/>
      <dgm:spPr/>
    </dgm:pt>
    <dgm:pt modelId="{6CBF519E-9853-40C3-8C28-79CD85D63198}" type="pres">
      <dgm:prSet presAssocID="{1726A6E2-793A-4C94-9B92-BBDB332751CF}" presName="LevelTwoTextNode" presStyleLbl="node2" presStyleIdx="2" presStyleCnt="3">
        <dgm:presLayoutVars>
          <dgm:chPref val="3"/>
        </dgm:presLayoutVars>
      </dgm:prSet>
      <dgm:spPr/>
    </dgm:pt>
    <dgm:pt modelId="{F47E3B55-1ADC-4D6C-ABA3-B6CCA2D2B152}" type="pres">
      <dgm:prSet presAssocID="{1726A6E2-793A-4C94-9B92-BBDB332751CF}" presName="level3hierChild" presStyleCnt="0"/>
      <dgm:spPr/>
    </dgm:pt>
  </dgm:ptLst>
  <dgm:cxnLst>
    <dgm:cxn modelId="{5C70B523-9463-495D-9C07-44A29FD2D58D}" srcId="{EE0772B0-7EE2-413F-A047-E0575C08F058}" destId="{6E5B5EFE-A297-46AB-8D5E-D3E9E5F4D38A}" srcOrd="1" destOrd="0" parTransId="{1FFF682E-0393-48A7-A2BD-391486A935F9}" sibTransId="{27462736-69BC-4C22-91BA-2F7649431FA8}"/>
    <dgm:cxn modelId="{1410B725-4007-47AD-BDE0-0BB07A01D5A5}" srcId="{756C9CFC-01ED-4A3E-87BC-FFA543AAD9FD}" destId="{EE0772B0-7EE2-413F-A047-E0575C08F058}" srcOrd="1" destOrd="0" parTransId="{2CB64343-F343-4EB2-862A-948E330916A6}" sibTransId="{B1AD9A0F-F256-4FDB-9A6B-FF77D438DBC2}"/>
    <dgm:cxn modelId="{5305D345-8A01-4E24-B181-2980B8FCDC11}" type="presOf" srcId="{1621CAAD-CC2C-4A54-9014-AC50A392259F}" destId="{1AE8973D-0DBF-4428-8F44-086A53805AF5}" srcOrd="0" destOrd="0" presId="urn:microsoft.com/office/officeart/2005/8/layout/hierarchy2"/>
    <dgm:cxn modelId="{67C7FC6E-AE05-4B7E-9CC2-96AC76EA57E6}" type="presOf" srcId="{5370D54F-87D4-4AC3-A086-A99497F54FE8}" destId="{2DB4C7CF-2F10-4E97-82F1-04DA0A0FA558}" srcOrd="1" destOrd="0" presId="urn:microsoft.com/office/officeart/2005/8/layout/hierarchy2"/>
    <dgm:cxn modelId="{4C0CB679-BDAD-4C9D-9AA8-33EC9F8A80BD}" type="presOf" srcId="{F1D61B3D-9D1E-4FE3-B1D5-E2F233B76151}" destId="{E5E6228A-DC46-432E-B944-DB58F2A9E01B}" srcOrd="1" destOrd="0" presId="urn:microsoft.com/office/officeart/2005/8/layout/hierarchy2"/>
    <dgm:cxn modelId="{E0E99995-A3D8-46AD-B7C9-B58944F7B922}" srcId="{756C9CFC-01ED-4A3E-87BC-FFA543AAD9FD}" destId="{51142963-7CD4-4321-8E9E-4067F677A615}" srcOrd="0" destOrd="0" parTransId="{C2F6420C-C8D3-4E1B-B92B-C8F8703D178F}" sibTransId="{C5032131-F2C4-4251-8E60-DDD323F9FF36}"/>
    <dgm:cxn modelId="{77EFB59A-56F9-4CC2-8604-FE8796498261}" type="presOf" srcId="{5370D54F-87D4-4AC3-A086-A99497F54FE8}" destId="{4F13DE6A-9B1F-4A2A-85E8-409AA3621DF8}" srcOrd="0" destOrd="0" presId="urn:microsoft.com/office/officeart/2005/8/layout/hierarchy2"/>
    <dgm:cxn modelId="{14046FA6-9EFD-4CDA-A269-F6860AD1033E}" type="presOf" srcId="{51142963-7CD4-4321-8E9E-4067F677A615}" destId="{BA60402B-E05A-4E62-96B5-DF22CF0FA7A3}" srcOrd="0" destOrd="0" presId="urn:microsoft.com/office/officeart/2005/8/layout/hierarchy2"/>
    <dgm:cxn modelId="{7CCFC8A6-3A4D-40B1-991C-CC53E8E6701B}" type="presOf" srcId="{1FFF682E-0393-48A7-A2BD-391486A935F9}" destId="{0A658456-205D-408A-95C5-D737902BBA89}" srcOrd="1" destOrd="0" presId="urn:microsoft.com/office/officeart/2005/8/layout/hierarchy2"/>
    <dgm:cxn modelId="{7DCDF5AA-DFE3-4E0A-9588-690BB8714D3F}" srcId="{EE0772B0-7EE2-413F-A047-E0575C08F058}" destId="{1726A6E2-793A-4C94-9B92-BBDB332751CF}" srcOrd="2" destOrd="0" parTransId="{F1D61B3D-9D1E-4FE3-B1D5-E2F233B76151}" sibTransId="{9178E373-DC9B-4688-9CF1-D514C83AA822}"/>
    <dgm:cxn modelId="{B56218B5-463E-4D99-A65C-339E4563135F}" srcId="{EE0772B0-7EE2-413F-A047-E0575C08F058}" destId="{1621CAAD-CC2C-4A54-9014-AC50A392259F}" srcOrd="0" destOrd="0" parTransId="{5370D54F-87D4-4AC3-A086-A99497F54FE8}" sibTransId="{04664A0E-42A9-48E3-A5B0-0189BD4ADBC7}"/>
    <dgm:cxn modelId="{B79AD1B8-8FD5-48CA-B1A0-62DB80559A9F}" type="presOf" srcId="{756C9CFC-01ED-4A3E-87BC-FFA543AAD9FD}" destId="{BE93ADB6-3FF7-478E-ADB3-F86CA18F1655}" srcOrd="0" destOrd="0" presId="urn:microsoft.com/office/officeart/2005/8/layout/hierarchy2"/>
    <dgm:cxn modelId="{94D9A3C2-D201-48E3-B7D9-E73ECFB2480D}" type="presOf" srcId="{1726A6E2-793A-4C94-9B92-BBDB332751CF}" destId="{6CBF519E-9853-40C3-8C28-79CD85D63198}" srcOrd="0" destOrd="0" presId="urn:microsoft.com/office/officeart/2005/8/layout/hierarchy2"/>
    <dgm:cxn modelId="{B69DF2C4-E52A-48C0-BEE0-ADEF9E7908C8}" type="presOf" srcId="{F1D61B3D-9D1E-4FE3-B1D5-E2F233B76151}" destId="{A16E4CD3-79FA-4C2A-BC8D-799AB44680CA}" srcOrd="0" destOrd="0" presId="urn:microsoft.com/office/officeart/2005/8/layout/hierarchy2"/>
    <dgm:cxn modelId="{3A2D47F1-00E8-4423-9CE9-DEE9655E46CD}" type="presOf" srcId="{1FFF682E-0393-48A7-A2BD-391486A935F9}" destId="{50C01282-8CBF-48CA-A1D2-D36067446B0F}" srcOrd="0" destOrd="0" presId="urn:microsoft.com/office/officeart/2005/8/layout/hierarchy2"/>
    <dgm:cxn modelId="{559952F6-136D-4F47-9509-0158A6AD9103}" type="presOf" srcId="{EE0772B0-7EE2-413F-A047-E0575C08F058}" destId="{481C96D1-B3A4-4CCE-9A62-AEC492199D16}" srcOrd="0" destOrd="0" presId="urn:microsoft.com/office/officeart/2005/8/layout/hierarchy2"/>
    <dgm:cxn modelId="{37F0A4FF-F221-40CA-82BD-78B34EABA8AF}" type="presOf" srcId="{6E5B5EFE-A297-46AB-8D5E-D3E9E5F4D38A}" destId="{2B9DFF1D-16C8-4142-8A24-059B2EB94A5C}" srcOrd="0" destOrd="0" presId="urn:microsoft.com/office/officeart/2005/8/layout/hierarchy2"/>
    <dgm:cxn modelId="{E698E73F-1EA4-45E8-A8AB-1E4EA8106607}" type="presParOf" srcId="{BE93ADB6-3FF7-478E-ADB3-F86CA18F1655}" destId="{550B30E3-0095-4429-9555-AA24D60C4B2B}" srcOrd="0" destOrd="0" presId="urn:microsoft.com/office/officeart/2005/8/layout/hierarchy2"/>
    <dgm:cxn modelId="{EA831D42-74BF-43ED-BB8B-BA1D0D1F6873}" type="presParOf" srcId="{550B30E3-0095-4429-9555-AA24D60C4B2B}" destId="{BA60402B-E05A-4E62-96B5-DF22CF0FA7A3}" srcOrd="0" destOrd="0" presId="urn:microsoft.com/office/officeart/2005/8/layout/hierarchy2"/>
    <dgm:cxn modelId="{77C1E4CF-ED0B-4DB4-93A1-CB0372D451B9}" type="presParOf" srcId="{550B30E3-0095-4429-9555-AA24D60C4B2B}" destId="{BDA95505-B8E9-489C-8960-04F3C1E4A9A4}" srcOrd="1" destOrd="0" presId="urn:microsoft.com/office/officeart/2005/8/layout/hierarchy2"/>
    <dgm:cxn modelId="{D5D20E8C-0B8D-460F-9F47-5B9BBB4489CA}" type="presParOf" srcId="{BE93ADB6-3FF7-478E-ADB3-F86CA18F1655}" destId="{677DF6CC-D426-48B6-97FC-FC580ED46E6D}" srcOrd="1" destOrd="0" presId="urn:microsoft.com/office/officeart/2005/8/layout/hierarchy2"/>
    <dgm:cxn modelId="{3EA46500-987D-4F33-B830-4FFE50938D53}" type="presParOf" srcId="{677DF6CC-D426-48B6-97FC-FC580ED46E6D}" destId="{481C96D1-B3A4-4CCE-9A62-AEC492199D16}" srcOrd="0" destOrd="0" presId="urn:microsoft.com/office/officeart/2005/8/layout/hierarchy2"/>
    <dgm:cxn modelId="{BE42AF41-70CF-402E-B42F-D5208011F687}" type="presParOf" srcId="{677DF6CC-D426-48B6-97FC-FC580ED46E6D}" destId="{899756AE-662A-4B0C-98CB-281E912A79F4}" srcOrd="1" destOrd="0" presId="urn:microsoft.com/office/officeart/2005/8/layout/hierarchy2"/>
    <dgm:cxn modelId="{2332A3D7-9E8F-4098-AA77-05B4E1920BA3}" type="presParOf" srcId="{899756AE-662A-4B0C-98CB-281E912A79F4}" destId="{4F13DE6A-9B1F-4A2A-85E8-409AA3621DF8}" srcOrd="0" destOrd="0" presId="urn:microsoft.com/office/officeart/2005/8/layout/hierarchy2"/>
    <dgm:cxn modelId="{E091E76F-DF48-4D99-B03F-E17C656867B1}" type="presParOf" srcId="{4F13DE6A-9B1F-4A2A-85E8-409AA3621DF8}" destId="{2DB4C7CF-2F10-4E97-82F1-04DA0A0FA558}" srcOrd="0" destOrd="0" presId="urn:microsoft.com/office/officeart/2005/8/layout/hierarchy2"/>
    <dgm:cxn modelId="{833E7659-B091-47E8-9B5D-261855F6E9B3}" type="presParOf" srcId="{899756AE-662A-4B0C-98CB-281E912A79F4}" destId="{6E06FE05-C41A-4A13-B753-FDFDC16FF64F}" srcOrd="1" destOrd="0" presId="urn:microsoft.com/office/officeart/2005/8/layout/hierarchy2"/>
    <dgm:cxn modelId="{2D4153BB-5C53-42C7-8A63-E66F0BC46BCA}" type="presParOf" srcId="{6E06FE05-C41A-4A13-B753-FDFDC16FF64F}" destId="{1AE8973D-0DBF-4428-8F44-086A53805AF5}" srcOrd="0" destOrd="0" presId="urn:microsoft.com/office/officeart/2005/8/layout/hierarchy2"/>
    <dgm:cxn modelId="{ECEED751-592D-4A69-8D8F-CE4D1756ECC9}" type="presParOf" srcId="{6E06FE05-C41A-4A13-B753-FDFDC16FF64F}" destId="{ED352EB6-E89E-4E97-B3D8-E15D986D733A}" srcOrd="1" destOrd="0" presId="urn:microsoft.com/office/officeart/2005/8/layout/hierarchy2"/>
    <dgm:cxn modelId="{C17EB755-D5DD-414E-ABAB-913A58118374}" type="presParOf" srcId="{899756AE-662A-4B0C-98CB-281E912A79F4}" destId="{50C01282-8CBF-48CA-A1D2-D36067446B0F}" srcOrd="2" destOrd="0" presId="urn:microsoft.com/office/officeart/2005/8/layout/hierarchy2"/>
    <dgm:cxn modelId="{A2DECD5D-8289-4254-AD81-E613AF4BE227}" type="presParOf" srcId="{50C01282-8CBF-48CA-A1D2-D36067446B0F}" destId="{0A658456-205D-408A-95C5-D737902BBA89}" srcOrd="0" destOrd="0" presId="urn:microsoft.com/office/officeart/2005/8/layout/hierarchy2"/>
    <dgm:cxn modelId="{01EF74DF-7232-42E9-8525-FB2DF10DE783}" type="presParOf" srcId="{899756AE-662A-4B0C-98CB-281E912A79F4}" destId="{4C613991-4FBB-4902-BA0C-FCC16C46D3E1}" srcOrd="3" destOrd="0" presId="urn:microsoft.com/office/officeart/2005/8/layout/hierarchy2"/>
    <dgm:cxn modelId="{606F495C-D7B5-4DF3-B6CB-8C6F8BCBE443}" type="presParOf" srcId="{4C613991-4FBB-4902-BA0C-FCC16C46D3E1}" destId="{2B9DFF1D-16C8-4142-8A24-059B2EB94A5C}" srcOrd="0" destOrd="0" presId="urn:microsoft.com/office/officeart/2005/8/layout/hierarchy2"/>
    <dgm:cxn modelId="{8EF81AF5-E2A6-42F1-96ED-AA2C19177D58}" type="presParOf" srcId="{4C613991-4FBB-4902-BA0C-FCC16C46D3E1}" destId="{4DDDC86F-3A76-4195-BEDC-51D524333491}" srcOrd="1" destOrd="0" presId="urn:microsoft.com/office/officeart/2005/8/layout/hierarchy2"/>
    <dgm:cxn modelId="{5E9E77D4-2C82-440A-9159-C7798EFA488E}" type="presParOf" srcId="{899756AE-662A-4B0C-98CB-281E912A79F4}" destId="{A16E4CD3-79FA-4C2A-BC8D-799AB44680CA}" srcOrd="4" destOrd="0" presId="urn:microsoft.com/office/officeart/2005/8/layout/hierarchy2"/>
    <dgm:cxn modelId="{20760090-1803-4F9A-BA73-E21E52FA8FE0}" type="presParOf" srcId="{A16E4CD3-79FA-4C2A-BC8D-799AB44680CA}" destId="{E5E6228A-DC46-432E-B944-DB58F2A9E01B}" srcOrd="0" destOrd="0" presId="urn:microsoft.com/office/officeart/2005/8/layout/hierarchy2"/>
    <dgm:cxn modelId="{A0FB8E33-E0B2-41E9-8222-58D9D1EBE826}" type="presParOf" srcId="{899756AE-662A-4B0C-98CB-281E912A79F4}" destId="{06981AB9-FB26-429B-8ED1-C487F82CFFB7}" srcOrd="5" destOrd="0" presId="urn:microsoft.com/office/officeart/2005/8/layout/hierarchy2"/>
    <dgm:cxn modelId="{838A793E-6538-4624-A0A5-87ECBCD2C55A}" type="presParOf" srcId="{06981AB9-FB26-429B-8ED1-C487F82CFFB7}" destId="{6CBF519E-9853-40C3-8C28-79CD85D63198}" srcOrd="0" destOrd="0" presId="urn:microsoft.com/office/officeart/2005/8/layout/hierarchy2"/>
    <dgm:cxn modelId="{CE293A50-095C-4AF6-8019-1AC82F654A31}" type="presParOf" srcId="{06981AB9-FB26-429B-8ED1-C487F82CFFB7}" destId="{F47E3B55-1ADC-4D6C-ABA3-B6CCA2D2B15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312DC4-146C-458A-9594-F0DE6B99539B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898F2B-F7C3-4EAC-97E5-2509A780CEAE}">
      <dgm:prSet/>
      <dgm:spPr/>
      <dgm:t>
        <a:bodyPr/>
        <a:lstStyle/>
        <a:p>
          <a:r>
            <a:rPr lang="en-US" dirty="0"/>
            <a:t>Metric -  A single number meant to objectively reflect a multitude of considerations about a given reality.</a:t>
          </a:r>
        </a:p>
      </dgm:t>
    </dgm:pt>
    <dgm:pt modelId="{B197D4F4-E100-4DD6-9864-CE29AF4CC7CD}" type="parTrans" cxnId="{0DA8BFB1-9D04-4458-B2C4-CF2D3E0671B3}">
      <dgm:prSet/>
      <dgm:spPr/>
      <dgm:t>
        <a:bodyPr/>
        <a:lstStyle/>
        <a:p>
          <a:endParaRPr lang="en-US"/>
        </a:p>
      </dgm:t>
    </dgm:pt>
    <dgm:pt modelId="{1DDAC57F-3949-4FF6-9C7B-7762149BF9E1}" type="sibTrans" cxnId="{0DA8BFB1-9D04-4458-B2C4-CF2D3E0671B3}">
      <dgm:prSet/>
      <dgm:spPr/>
      <dgm:t>
        <a:bodyPr/>
        <a:lstStyle/>
        <a:p>
          <a:endParaRPr lang="en-US"/>
        </a:p>
      </dgm:t>
    </dgm:pt>
    <dgm:pt modelId="{D5C2985A-E1FB-4331-A8FE-8D2979E53FA7}">
      <dgm:prSet/>
      <dgm:spPr/>
      <dgm:t>
        <a:bodyPr/>
        <a:lstStyle/>
        <a:p>
          <a:r>
            <a:rPr lang="en-US" dirty="0"/>
            <a:t>Accessibility metrics</a:t>
          </a:r>
        </a:p>
      </dgm:t>
    </dgm:pt>
    <dgm:pt modelId="{249E4E43-55DF-4EB1-BC02-0E941DF2A65E}" type="parTrans" cxnId="{38C42A8F-FB10-4829-8C70-B8106A774BED}">
      <dgm:prSet/>
      <dgm:spPr/>
      <dgm:t>
        <a:bodyPr/>
        <a:lstStyle/>
        <a:p>
          <a:endParaRPr lang="en-US"/>
        </a:p>
      </dgm:t>
    </dgm:pt>
    <dgm:pt modelId="{C7298415-D5BF-46CC-A3E4-015BB128AC5C}" type="sibTrans" cxnId="{38C42A8F-FB10-4829-8C70-B8106A774BED}">
      <dgm:prSet/>
      <dgm:spPr/>
      <dgm:t>
        <a:bodyPr/>
        <a:lstStyle/>
        <a:p>
          <a:endParaRPr lang="en-US"/>
        </a:p>
      </dgm:t>
    </dgm:pt>
    <dgm:pt modelId="{C1F66869-BFD9-494C-AB2E-B2B94E5A18AA}">
      <dgm:prSet/>
      <dgm:spPr/>
      <dgm:t>
        <a:bodyPr/>
        <a:lstStyle/>
        <a:p>
          <a:r>
            <a:rPr lang="en-US" dirty="0"/>
            <a:t>Two Main Inputs: Distance and Number of Resources</a:t>
          </a:r>
        </a:p>
      </dgm:t>
    </dgm:pt>
    <dgm:pt modelId="{4D83401E-362A-4106-B4FB-FE08DD39DE72}" type="parTrans" cxnId="{5C0A9700-0FD5-4CC9-8EFA-F62AF7A3CD34}">
      <dgm:prSet/>
      <dgm:spPr/>
      <dgm:t>
        <a:bodyPr/>
        <a:lstStyle/>
        <a:p>
          <a:endParaRPr lang="en-US"/>
        </a:p>
      </dgm:t>
    </dgm:pt>
    <dgm:pt modelId="{36252EC9-53E3-4349-B80D-9FFD7B5C513C}" type="sibTrans" cxnId="{5C0A9700-0FD5-4CC9-8EFA-F62AF7A3CD34}">
      <dgm:prSet/>
      <dgm:spPr/>
      <dgm:t>
        <a:bodyPr/>
        <a:lstStyle/>
        <a:p>
          <a:endParaRPr lang="en-US"/>
        </a:p>
      </dgm:t>
    </dgm:pt>
    <dgm:pt modelId="{F3BBA7FD-513E-42C5-B01F-62ED34B64746}">
      <dgm:prSet/>
      <dgm:spPr/>
      <dgm:t>
        <a:bodyPr/>
        <a:lstStyle/>
        <a:p>
          <a:r>
            <a:rPr lang="en-US" i="1" dirty="0"/>
            <a:t>Population*</a:t>
          </a:r>
          <a:endParaRPr lang="en-US" dirty="0"/>
        </a:p>
      </dgm:t>
    </dgm:pt>
    <dgm:pt modelId="{6B4E1DF6-7B12-47D6-B110-E2AEE81E3582}" type="parTrans" cxnId="{21E6A1E5-994F-44A7-9399-4E1453C0DBD5}">
      <dgm:prSet/>
      <dgm:spPr/>
      <dgm:t>
        <a:bodyPr/>
        <a:lstStyle/>
        <a:p>
          <a:endParaRPr lang="en-US"/>
        </a:p>
      </dgm:t>
    </dgm:pt>
    <dgm:pt modelId="{51360053-422E-4888-B8C5-9FC2532AEE4D}" type="sibTrans" cxnId="{21E6A1E5-994F-44A7-9399-4E1453C0DBD5}">
      <dgm:prSet/>
      <dgm:spPr/>
      <dgm:t>
        <a:bodyPr/>
        <a:lstStyle/>
        <a:p>
          <a:endParaRPr lang="en-US"/>
        </a:p>
      </dgm:t>
    </dgm:pt>
    <dgm:pt modelId="{C07CDB66-86CB-4F43-BF77-B7E06361C5B7}" type="pres">
      <dgm:prSet presAssocID="{74312DC4-146C-458A-9594-F0DE6B99539B}" presName="Name0" presStyleCnt="0">
        <dgm:presLayoutVars>
          <dgm:dir/>
          <dgm:animLvl val="lvl"/>
          <dgm:resizeHandles val="exact"/>
        </dgm:presLayoutVars>
      </dgm:prSet>
      <dgm:spPr/>
    </dgm:pt>
    <dgm:pt modelId="{57261548-E9E4-4E5E-BD00-2755077F1910}" type="pres">
      <dgm:prSet presAssocID="{D5C2985A-E1FB-4331-A8FE-8D2979E53FA7}" presName="boxAndChildren" presStyleCnt="0"/>
      <dgm:spPr/>
    </dgm:pt>
    <dgm:pt modelId="{DFE8102C-B24B-4730-815E-B2D2F56761D0}" type="pres">
      <dgm:prSet presAssocID="{D5C2985A-E1FB-4331-A8FE-8D2979E53FA7}" presName="parentTextBox" presStyleLbl="node1" presStyleIdx="0" presStyleCnt="2"/>
      <dgm:spPr/>
    </dgm:pt>
    <dgm:pt modelId="{56ABF9EB-3ECC-47DD-A288-C971524F66A7}" type="pres">
      <dgm:prSet presAssocID="{D5C2985A-E1FB-4331-A8FE-8D2979E53FA7}" presName="entireBox" presStyleLbl="node1" presStyleIdx="0" presStyleCnt="2"/>
      <dgm:spPr/>
    </dgm:pt>
    <dgm:pt modelId="{6CDC07B8-E64A-4E01-92C7-520E1EA5F678}" type="pres">
      <dgm:prSet presAssocID="{D5C2985A-E1FB-4331-A8FE-8D2979E53FA7}" presName="descendantBox" presStyleCnt="0"/>
      <dgm:spPr/>
    </dgm:pt>
    <dgm:pt modelId="{6D2AE900-87EF-41F8-AF54-75AA77DD27F3}" type="pres">
      <dgm:prSet presAssocID="{C1F66869-BFD9-494C-AB2E-B2B94E5A18AA}" presName="childTextBox" presStyleLbl="fgAccFollowNode1" presStyleIdx="0" presStyleCnt="1">
        <dgm:presLayoutVars>
          <dgm:bulletEnabled val="1"/>
        </dgm:presLayoutVars>
      </dgm:prSet>
      <dgm:spPr/>
    </dgm:pt>
    <dgm:pt modelId="{47C47B6B-E1C1-4FC2-A585-E03AC11E05CD}" type="pres">
      <dgm:prSet presAssocID="{1DDAC57F-3949-4FF6-9C7B-7762149BF9E1}" presName="sp" presStyleCnt="0"/>
      <dgm:spPr/>
    </dgm:pt>
    <dgm:pt modelId="{C162CA83-50F0-4CAE-99BB-23577BF19DD8}" type="pres">
      <dgm:prSet presAssocID="{DB898F2B-F7C3-4EAC-97E5-2509A780CEAE}" presName="arrowAndChildren" presStyleCnt="0"/>
      <dgm:spPr/>
    </dgm:pt>
    <dgm:pt modelId="{198A914B-7C75-473D-B2EC-6AAAF3F0FFEE}" type="pres">
      <dgm:prSet presAssocID="{DB898F2B-F7C3-4EAC-97E5-2509A780CEAE}" presName="parentTextArrow" presStyleLbl="node1" presStyleIdx="1" presStyleCnt="2"/>
      <dgm:spPr/>
    </dgm:pt>
  </dgm:ptLst>
  <dgm:cxnLst>
    <dgm:cxn modelId="{5C0A9700-0FD5-4CC9-8EFA-F62AF7A3CD34}" srcId="{D5C2985A-E1FB-4331-A8FE-8D2979E53FA7}" destId="{C1F66869-BFD9-494C-AB2E-B2B94E5A18AA}" srcOrd="0" destOrd="0" parTransId="{4D83401E-362A-4106-B4FB-FE08DD39DE72}" sibTransId="{36252EC9-53E3-4349-B80D-9FFD7B5C513C}"/>
    <dgm:cxn modelId="{83216122-4F55-4A8F-93DB-6764BD7C9E8C}" type="presOf" srcId="{D5C2985A-E1FB-4331-A8FE-8D2979E53FA7}" destId="{56ABF9EB-3ECC-47DD-A288-C971524F66A7}" srcOrd="1" destOrd="0" presId="urn:microsoft.com/office/officeart/2005/8/layout/process4"/>
    <dgm:cxn modelId="{6BF8C667-F274-413F-A731-22F05E42BC04}" type="presOf" srcId="{C1F66869-BFD9-494C-AB2E-B2B94E5A18AA}" destId="{6D2AE900-87EF-41F8-AF54-75AA77DD27F3}" srcOrd="0" destOrd="0" presId="urn:microsoft.com/office/officeart/2005/8/layout/process4"/>
    <dgm:cxn modelId="{0F384355-F9EE-4BDE-BBC9-AB787CDDAA12}" type="presOf" srcId="{DB898F2B-F7C3-4EAC-97E5-2509A780CEAE}" destId="{198A914B-7C75-473D-B2EC-6AAAF3F0FFEE}" srcOrd="0" destOrd="0" presId="urn:microsoft.com/office/officeart/2005/8/layout/process4"/>
    <dgm:cxn modelId="{3A73EC58-3B02-4BFA-AA8C-85E2C7007C41}" type="presOf" srcId="{74312DC4-146C-458A-9594-F0DE6B99539B}" destId="{C07CDB66-86CB-4F43-BF77-B7E06361C5B7}" srcOrd="0" destOrd="0" presId="urn:microsoft.com/office/officeart/2005/8/layout/process4"/>
    <dgm:cxn modelId="{9BB7EF83-A30E-408C-99ED-756DF949D039}" type="presOf" srcId="{D5C2985A-E1FB-4331-A8FE-8D2979E53FA7}" destId="{DFE8102C-B24B-4730-815E-B2D2F56761D0}" srcOrd="0" destOrd="0" presId="urn:microsoft.com/office/officeart/2005/8/layout/process4"/>
    <dgm:cxn modelId="{38C42A8F-FB10-4829-8C70-B8106A774BED}" srcId="{74312DC4-146C-458A-9594-F0DE6B99539B}" destId="{D5C2985A-E1FB-4331-A8FE-8D2979E53FA7}" srcOrd="1" destOrd="0" parTransId="{249E4E43-55DF-4EB1-BC02-0E941DF2A65E}" sibTransId="{C7298415-D5BF-46CC-A3E4-015BB128AC5C}"/>
    <dgm:cxn modelId="{0DA8BFB1-9D04-4458-B2C4-CF2D3E0671B3}" srcId="{74312DC4-146C-458A-9594-F0DE6B99539B}" destId="{DB898F2B-F7C3-4EAC-97E5-2509A780CEAE}" srcOrd="0" destOrd="0" parTransId="{B197D4F4-E100-4DD6-9864-CE29AF4CC7CD}" sibTransId="{1DDAC57F-3949-4FF6-9C7B-7762149BF9E1}"/>
    <dgm:cxn modelId="{21E6A1E5-994F-44A7-9399-4E1453C0DBD5}" srcId="{C1F66869-BFD9-494C-AB2E-B2B94E5A18AA}" destId="{F3BBA7FD-513E-42C5-B01F-62ED34B64746}" srcOrd="0" destOrd="0" parTransId="{6B4E1DF6-7B12-47D6-B110-E2AEE81E3582}" sibTransId="{51360053-422E-4888-B8C5-9FC2532AEE4D}"/>
    <dgm:cxn modelId="{39292CF7-F374-4F1E-B7E8-7FB475A878B5}" type="presOf" srcId="{F3BBA7FD-513E-42C5-B01F-62ED34B64746}" destId="{6D2AE900-87EF-41F8-AF54-75AA77DD27F3}" srcOrd="0" destOrd="1" presId="urn:microsoft.com/office/officeart/2005/8/layout/process4"/>
    <dgm:cxn modelId="{64E1F2F4-A62C-49E1-8C23-64B4609630C6}" type="presParOf" srcId="{C07CDB66-86CB-4F43-BF77-B7E06361C5B7}" destId="{57261548-E9E4-4E5E-BD00-2755077F1910}" srcOrd="0" destOrd="0" presId="urn:microsoft.com/office/officeart/2005/8/layout/process4"/>
    <dgm:cxn modelId="{DA86A97F-3D75-4ECD-9715-4498E9D15FEF}" type="presParOf" srcId="{57261548-E9E4-4E5E-BD00-2755077F1910}" destId="{DFE8102C-B24B-4730-815E-B2D2F56761D0}" srcOrd="0" destOrd="0" presId="urn:microsoft.com/office/officeart/2005/8/layout/process4"/>
    <dgm:cxn modelId="{D184D311-8F18-4B10-9E92-8788E7C04FD3}" type="presParOf" srcId="{57261548-E9E4-4E5E-BD00-2755077F1910}" destId="{56ABF9EB-3ECC-47DD-A288-C971524F66A7}" srcOrd="1" destOrd="0" presId="urn:microsoft.com/office/officeart/2005/8/layout/process4"/>
    <dgm:cxn modelId="{E53F47FB-D548-41D2-905A-CF4178F413B7}" type="presParOf" srcId="{57261548-E9E4-4E5E-BD00-2755077F1910}" destId="{6CDC07B8-E64A-4E01-92C7-520E1EA5F678}" srcOrd="2" destOrd="0" presId="urn:microsoft.com/office/officeart/2005/8/layout/process4"/>
    <dgm:cxn modelId="{C91FC6B0-03F2-4A6C-87EC-3368931E4BD9}" type="presParOf" srcId="{6CDC07B8-E64A-4E01-92C7-520E1EA5F678}" destId="{6D2AE900-87EF-41F8-AF54-75AA77DD27F3}" srcOrd="0" destOrd="0" presId="urn:microsoft.com/office/officeart/2005/8/layout/process4"/>
    <dgm:cxn modelId="{169DB6B2-3B91-46D0-ACB0-6A1457AA8ECC}" type="presParOf" srcId="{C07CDB66-86CB-4F43-BF77-B7E06361C5B7}" destId="{47C47B6B-E1C1-4FC2-A585-E03AC11E05CD}" srcOrd="1" destOrd="0" presId="urn:microsoft.com/office/officeart/2005/8/layout/process4"/>
    <dgm:cxn modelId="{FC0711AF-7A95-4F4E-AF52-FA364E4A8950}" type="presParOf" srcId="{C07CDB66-86CB-4F43-BF77-B7E06361C5B7}" destId="{C162CA83-50F0-4CAE-99BB-23577BF19DD8}" srcOrd="2" destOrd="0" presId="urn:microsoft.com/office/officeart/2005/8/layout/process4"/>
    <dgm:cxn modelId="{4FEDC109-3E4C-4377-B3B7-F2902F4AF2BA}" type="presParOf" srcId="{C162CA83-50F0-4CAE-99BB-23577BF19DD8}" destId="{198A914B-7C75-473D-B2EC-6AAAF3F0FFE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8CC700-6E53-4411-9358-EA68A1089C19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785230-6E8C-499B-9FD6-551672E274F1}">
      <dgm:prSet/>
      <dgm:spPr/>
      <dgm:t>
        <a:bodyPr/>
        <a:lstStyle/>
        <a:p>
          <a:r>
            <a:rPr lang="en-US"/>
            <a:t>Sum of Number of Resources / Travel Time</a:t>
          </a:r>
        </a:p>
      </dgm:t>
    </dgm:pt>
    <dgm:pt modelId="{FE39D965-2CE3-4DAC-8E20-1AFC9993A6D5}" type="parTrans" cxnId="{09173452-4183-4002-81F7-AF5D4D9BD4E7}">
      <dgm:prSet/>
      <dgm:spPr/>
      <dgm:t>
        <a:bodyPr/>
        <a:lstStyle/>
        <a:p>
          <a:endParaRPr lang="en-US"/>
        </a:p>
      </dgm:t>
    </dgm:pt>
    <dgm:pt modelId="{2B5517EB-4732-44CA-BE24-E52B45A2D065}" type="sibTrans" cxnId="{09173452-4183-4002-81F7-AF5D4D9BD4E7}">
      <dgm:prSet/>
      <dgm:spPr/>
      <dgm:t>
        <a:bodyPr/>
        <a:lstStyle/>
        <a:p>
          <a:endParaRPr lang="en-US"/>
        </a:p>
      </dgm:t>
    </dgm:pt>
    <dgm:pt modelId="{FEF9E02A-DCE6-425F-9C24-5BB5B42FEE32}">
      <dgm:prSet/>
      <dgm:spPr/>
      <dgm:t>
        <a:bodyPr/>
        <a:lstStyle/>
        <a:p>
          <a:r>
            <a:rPr lang="en-US"/>
            <a:t>Example:</a:t>
          </a:r>
        </a:p>
      </dgm:t>
    </dgm:pt>
    <dgm:pt modelId="{325665CE-E277-46FC-925F-61D577AE43B2}" type="parTrans" cxnId="{B7DE65C5-1C6B-439C-A4E6-E188D6C2D9E4}">
      <dgm:prSet/>
      <dgm:spPr/>
      <dgm:t>
        <a:bodyPr/>
        <a:lstStyle/>
        <a:p>
          <a:endParaRPr lang="en-US"/>
        </a:p>
      </dgm:t>
    </dgm:pt>
    <dgm:pt modelId="{78494456-18F3-4238-83D9-6475B0A71CE2}" type="sibTrans" cxnId="{B7DE65C5-1C6B-439C-A4E6-E188D6C2D9E4}">
      <dgm:prSet/>
      <dgm:spPr/>
      <dgm:t>
        <a:bodyPr/>
        <a:lstStyle/>
        <a:p>
          <a:endParaRPr lang="en-US"/>
        </a:p>
      </dgm:t>
    </dgm:pt>
    <dgm:pt modelId="{EFD8FBBA-9FFE-4BF2-A63B-A3B6E3DA0CCC}">
      <dgm:prSet/>
      <dgm:spPr/>
      <dgm:t>
        <a:bodyPr/>
        <a:lstStyle/>
        <a:p>
          <a:r>
            <a:rPr lang="en-US"/>
            <a:t>A Census Tract has 1 hospital in its “home” census area, 2 hospitals that are in another Census Tract that is 20 minutes away and 10 that are in a Census Tract that is an hour away.</a:t>
          </a:r>
        </a:p>
      </dgm:t>
    </dgm:pt>
    <dgm:pt modelId="{9832DFAF-27A2-40C4-96D5-FE9C9128187E}" type="parTrans" cxnId="{E9FA744D-33AA-4C37-A179-1C264D469C99}">
      <dgm:prSet/>
      <dgm:spPr/>
      <dgm:t>
        <a:bodyPr/>
        <a:lstStyle/>
        <a:p>
          <a:endParaRPr lang="en-US"/>
        </a:p>
      </dgm:t>
    </dgm:pt>
    <dgm:pt modelId="{03DCD85F-0C01-4E62-837F-1D8666DF8B46}" type="sibTrans" cxnId="{E9FA744D-33AA-4C37-A179-1C264D469C99}">
      <dgm:prSet/>
      <dgm:spPr/>
      <dgm:t>
        <a:bodyPr/>
        <a:lstStyle/>
        <a:p>
          <a:endParaRPr lang="en-US"/>
        </a:p>
      </dgm:t>
    </dgm:pt>
    <dgm:pt modelId="{10F584BF-C2AE-4530-BCDE-657561EC5DA5}">
      <dgm:prSet/>
      <dgm:spPr/>
      <dgm:t>
        <a:bodyPr/>
        <a:lstStyle/>
        <a:p>
          <a:r>
            <a:rPr lang="en-US"/>
            <a:t>Weighted Access Index for hospitals in this Census Tract would be:</a:t>
          </a:r>
        </a:p>
      </dgm:t>
    </dgm:pt>
    <dgm:pt modelId="{EEDC96FE-BEC8-4A4E-B059-4CD7E6B8F7C0}" type="parTrans" cxnId="{860807C3-DFBD-47C1-BB87-30FD171F9200}">
      <dgm:prSet/>
      <dgm:spPr/>
      <dgm:t>
        <a:bodyPr/>
        <a:lstStyle/>
        <a:p>
          <a:endParaRPr lang="en-US"/>
        </a:p>
      </dgm:t>
    </dgm:pt>
    <dgm:pt modelId="{1AFD71CC-B266-4CD4-95E0-AE5F9A929978}" type="sibTrans" cxnId="{860807C3-DFBD-47C1-BB87-30FD171F9200}">
      <dgm:prSet/>
      <dgm:spPr/>
      <dgm:t>
        <a:bodyPr/>
        <a:lstStyle/>
        <a:p>
          <a:endParaRPr lang="en-US"/>
        </a:p>
      </dgm:t>
    </dgm:pt>
    <dgm:pt modelId="{62DBA627-09D6-42B2-AA16-0F0657801E85}">
      <dgm:prSet/>
      <dgm:spPr/>
      <dgm:t>
        <a:bodyPr/>
        <a:lstStyle/>
        <a:p>
          <a:r>
            <a:rPr lang="en-US"/>
            <a:t>1 hospital / 1 minute (nominal travel time) + 2 / 20 minutes + 10 / 60 minutes =&gt; 1 + 0.10 + 0.16 = 1.16. </a:t>
          </a:r>
        </a:p>
      </dgm:t>
    </dgm:pt>
    <dgm:pt modelId="{C3AFD1FB-741D-4F4D-B92C-53E491FF62EF}" type="parTrans" cxnId="{6ECDA51F-9CB8-4F35-B31A-AE1BB0B50779}">
      <dgm:prSet/>
      <dgm:spPr/>
      <dgm:t>
        <a:bodyPr/>
        <a:lstStyle/>
        <a:p>
          <a:endParaRPr lang="en-US"/>
        </a:p>
      </dgm:t>
    </dgm:pt>
    <dgm:pt modelId="{E09F2C66-E2F5-4991-B502-8C5B2CC50580}" type="sibTrans" cxnId="{6ECDA51F-9CB8-4F35-B31A-AE1BB0B50779}">
      <dgm:prSet/>
      <dgm:spPr/>
      <dgm:t>
        <a:bodyPr/>
        <a:lstStyle/>
        <a:p>
          <a:endParaRPr lang="en-US"/>
        </a:p>
      </dgm:t>
    </dgm:pt>
    <dgm:pt modelId="{BEB9716C-CCAB-46A0-AA55-B8A1573DBD40}" type="pres">
      <dgm:prSet presAssocID="{B28CC700-6E53-4411-9358-EA68A1089C19}" presName="Name0" presStyleCnt="0">
        <dgm:presLayoutVars>
          <dgm:dir/>
          <dgm:animLvl val="lvl"/>
          <dgm:resizeHandles val="exact"/>
        </dgm:presLayoutVars>
      </dgm:prSet>
      <dgm:spPr/>
    </dgm:pt>
    <dgm:pt modelId="{696BCFB5-6A93-4456-B38C-7027D5AB8932}" type="pres">
      <dgm:prSet presAssocID="{E3785230-6E8C-499B-9FD6-551672E274F1}" presName="linNode" presStyleCnt="0"/>
      <dgm:spPr/>
    </dgm:pt>
    <dgm:pt modelId="{3ED69759-4ACD-4711-964C-89F71C3B82C3}" type="pres">
      <dgm:prSet presAssocID="{E3785230-6E8C-499B-9FD6-551672E274F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0689F1E-3B0C-494E-A1ED-825302B0C830}" type="pres">
      <dgm:prSet presAssocID="{2B5517EB-4732-44CA-BE24-E52B45A2D065}" presName="sp" presStyleCnt="0"/>
      <dgm:spPr/>
    </dgm:pt>
    <dgm:pt modelId="{08B11EE5-226A-43D8-A0D7-B28EB9885B93}" type="pres">
      <dgm:prSet presAssocID="{FEF9E02A-DCE6-425F-9C24-5BB5B42FEE32}" presName="linNode" presStyleCnt="0"/>
      <dgm:spPr/>
    </dgm:pt>
    <dgm:pt modelId="{5DB8920D-5899-491F-AE1F-D50018F00665}" type="pres">
      <dgm:prSet presAssocID="{FEF9E02A-DCE6-425F-9C24-5BB5B42FEE3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EC4A05-7E7A-4A0A-BCB5-690BA974CDED}" type="pres">
      <dgm:prSet presAssocID="{FEF9E02A-DCE6-425F-9C24-5BB5B42FEE3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75E3A0E-5EA7-4735-BA6E-766185640608}" type="presOf" srcId="{E3785230-6E8C-499B-9FD6-551672E274F1}" destId="{3ED69759-4ACD-4711-964C-89F71C3B82C3}" srcOrd="0" destOrd="0" presId="urn:microsoft.com/office/officeart/2005/8/layout/vList5"/>
    <dgm:cxn modelId="{6ECDA51F-9CB8-4F35-B31A-AE1BB0B50779}" srcId="{10F584BF-C2AE-4530-BCDE-657561EC5DA5}" destId="{62DBA627-09D6-42B2-AA16-0F0657801E85}" srcOrd="0" destOrd="0" parTransId="{C3AFD1FB-741D-4F4D-B92C-53E491FF62EF}" sibTransId="{E09F2C66-E2F5-4991-B502-8C5B2CC50580}"/>
    <dgm:cxn modelId="{51B3FC30-C6BD-4353-AA2F-4C601F7C23AB}" type="presOf" srcId="{62DBA627-09D6-42B2-AA16-0F0657801E85}" destId="{04EC4A05-7E7A-4A0A-BCB5-690BA974CDED}" srcOrd="0" destOrd="2" presId="urn:microsoft.com/office/officeart/2005/8/layout/vList5"/>
    <dgm:cxn modelId="{E960424D-B730-4318-AD80-6B94712A8BA8}" type="presOf" srcId="{10F584BF-C2AE-4530-BCDE-657561EC5DA5}" destId="{04EC4A05-7E7A-4A0A-BCB5-690BA974CDED}" srcOrd="0" destOrd="1" presId="urn:microsoft.com/office/officeart/2005/8/layout/vList5"/>
    <dgm:cxn modelId="{E9FA744D-33AA-4C37-A179-1C264D469C99}" srcId="{FEF9E02A-DCE6-425F-9C24-5BB5B42FEE32}" destId="{EFD8FBBA-9FFE-4BF2-A63B-A3B6E3DA0CCC}" srcOrd="0" destOrd="0" parTransId="{9832DFAF-27A2-40C4-96D5-FE9C9128187E}" sibTransId="{03DCD85F-0C01-4E62-837F-1D8666DF8B46}"/>
    <dgm:cxn modelId="{09173452-4183-4002-81F7-AF5D4D9BD4E7}" srcId="{B28CC700-6E53-4411-9358-EA68A1089C19}" destId="{E3785230-6E8C-499B-9FD6-551672E274F1}" srcOrd="0" destOrd="0" parTransId="{FE39D965-2CE3-4DAC-8E20-1AFC9993A6D5}" sibTransId="{2B5517EB-4732-44CA-BE24-E52B45A2D065}"/>
    <dgm:cxn modelId="{AA557298-CA9D-4D6B-93B9-59B29338FF2B}" type="presOf" srcId="{EFD8FBBA-9FFE-4BF2-A63B-A3B6E3DA0CCC}" destId="{04EC4A05-7E7A-4A0A-BCB5-690BA974CDED}" srcOrd="0" destOrd="0" presId="urn:microsoft.com/office/officeart/2005/8/layout/vList5"/>
    <dgm:cxn modelId="{0ABCE5BF-4DB3-4B8D-A80A-5BA70773F2DE}" type="presOf" srcId="{B28CC700-6E53-4411-9358-EA68A1089C19}" destId="{BEB9716C-CCAB-46A0-AA55-B8A1573DBD40}" srcOrd="0" destOrd="0" presId="urn:microsoft.com/office/officeart/2005/8/layout/vList5"/>
    <dgm:cxn modelId="{860807C3-DFBD-47C1-BB87-30FD171F9200}" srcId="{FEF9E02A-DCE6-425F-9C24-5BB5B42FEE32}" destId="{10F584BF-C2AE-4530-BCDE-657561EC5DA5}" srcOrd="1" destOrd="0" parTransId="{EEDC96FE-BEC8-4A4E-B059-4CD7E6B8F7C0}" sibTransId="{1AFD71CC-B266-4CD4-95E0-AE5F9A929978}"/>
    <dgm:cxn modelId="{B7DE65C5-1C6B-439C-A4E6-E188D6C2D9E4}" srcId="{B28CC700-6E53-4411-9358-EA68A1089C19}" destId="{FEF9E02A-DCE6-425F-9C24-5BB5B42FEE32}" srcOrd="1" destOrd="0" parTransId="{325665CE-E277-46FC-925F-61D577AE43B2}" sibTransId="{78494456-18F3-4238-83D9-6475B0A71CE2}"/>
    <dgm:cxn modelId="{0CC453E3-2DD0-4341-9DF4-850A15A9FDF0}" type="presOf" srcId="{FEF9E02A-DCE6-425F-9C24-5BB5B42FEE32}" destId="{5DB8920D-5899-491F-AE1F-D50018F00665}" srcOrd="0" destOrd="0" presId="urn:microsoft.com/office/officeart/2005/8/layout/vList5"/>
    <dgm:cxn modelId="{0FBAB794-FFA4-4E64-B1D4-AFAABF39590E}" type="presParOf" srcId="{BEB9716C-CCAB-46A0-AA55-B8A1573DBD40}" destId="{696BCFB5-6A93-4456-B38C-7027D5AB8932}" srcOrd="0" destOrd="0" presId="urn:microsoft.com/office/officeart/2005/8/layout/vList5"/>
    <dgm:cxn modelId="{C45327A9-A897-4D57-9799-4AB9A83DF1F6}" type="presParOf" srcId="{696BCFB5-6A93-4456-B38C-7027D5AB8932}" destId="{3ED69759-4ACD-4711-964C-89F71C3B82C3}" srcOrd="0" destOrd="0" presId="urn:microsoft.com/office/officeart/2005/8/layout/vList5"/>
    <dgm:cxn modelId="{F79CE4DF-2B49-4E50-8FA5-F7C1AEF6CE52}" type="presParOf" srcId="{BEB9716C-CCAB-46A0-AA55-B8A1573DBD40}" destId="{70689F1E-3B0C-494E-A1ED-825302B0C830}" srcOrd="1" destOrd="0" presId="urn:microsoft.com/office/officeart/2005/8/layout/vList5"/>
    <dgm:cxn modelId="{AFB119E8-FE70-40CB-8FB5-C562322E2391}" type="presParOf" srcId="{BEB9716C-CCAB-46A0-AA55-B8A1573DBD40}" destId="{08B11EE5-226A-43D8-A0D7-B28EB9885B93}" srcOrd="2" destOrd="0" presId="urn:microsoft.com/office/officeart/2005/8/layout/vList5"/>
    <dgm:cxn modelId="{2E65D22D-63E4-4FF2-92A5-55D5EB3A0C55}" type="presParOf" srcId="{08B11EE5-226A-43D8-A0D7-B28EB9885B93}" destId="{5DB8920D-5899-491F-AE1F-D50018F00665}" srcOrd="0" destOrd="0" presId="urn:microsoft.com/office/officeart/2005/8/layout/vList5"/>
    <dgm:cxn modelId="{FA96FE24-B7BC-452F-A2BA-66A03EFA5E5B}" type="presParOf" srcId="{08B11EE5-226A-43D8-A0D7-B28EB9885B93}" destId="{04EC4A05-7E7A-4A0A-BCB5-690BA974CD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7A208C-FCE2-41F7-BD9E-45B6253B6A97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056860-0073-4241-A6B8-D48724306FC4}">
      <dgm:prSet/>
      <dgm:spPr/>
      <dgm:t>
        <a:bodyPr/>
        <a:lstStyle/>
        <a:p>
          <a:r>
            <a:rPr lang="en-US"/>
            <a:t>Two Approaches:</a:t>
          </a:r>
        </a:p>
      </dgm:t>
    </dgm:pt>
    <dgm:pt modelId="{653D65CF-1CB9-4F4D-9924-A83AACDA1053}" type="parTrans" cxnId="{08D7744A-3BDE-405D-BD25-0432B8F6505F}">
      <dgm:prSet/>
      <dgm:spPr/>
      <dgm:t>
        <a:bodyPr/>
        <a:lstStyle/>
        <a:p>
          <a:endParaRPr lang="en-US"/>
        </a:p>
      </dgm:t>
    </dgm:pt>
    <dgm:pt modelId="{1F556B46-4620-438D-9A95-F3D592B2A056}" type="sibTrans" cxnId="{08D7744A-3BDE-405D-BD25-0432B8F6505F}">
      <dgm:prSet/>
      <dgm:spPr/>
      <dgm:t>
        <a:bodyPr/>
        <a:lstStyle/>
        <a:p>
          <a:endParaRPr lang="en-US"/>
        </a:p>
      </dgm:t>
    </dgm:pt>
    <dgm:pt modelId="{FE5ED4DC-35BA-41C3-9DC5-5C2E45EAF1F0}">
      <dgm:prSet/>
      <dgm:spPr/>
      <dgm:t>
        <a:bodyPr/>
        <a:lstStyle/>
        <a:p>
          <a:r>
            <a:rPr lang="en-US"/>
            <a:t>Point-to-Point</a:t>
          </a:r>
        </a:p>
      </dgm:t>
    </dgm:pt>
    <dgm:pt modelId="{3A768B93-8D47-400E-8C85-3C5FFC248F3B}" type="parTrans" cxnId="{E953B6A7-9C01-49AA-BC56-E51E1E795A71}">
      <dgm:prSet/>
      <dgm:spPr/>
      <dgm:t>
        <a:bodyPr/>
        <a:lstStyle/>
        <a:p>
          <a:endParaRPr lang="en-US"/>
        </a:p>
      </dgm:t>
    </dgm:pt>
    <dgm:pt modelId="{E4ABD230-8C10-422F-BED1-8FFD952AADA5}" type="sibTrans" cxnId="{E953B6A7-9C01-49AA-BC56-E51E1E795A71}">
      <dgm:prSet/>
      <dgm:spPr/>
      <dgm:t>
        <a:bodyPr/>
        <a:lstStyle/>
        <a:p>
          <a:endParaRPr lang="en-US"/>
        </a:p>
      </dgm:t>
    </dgm:pt>
    <dgm:pt modelId="{452A6FC8-30E6-4FC9-A32E-518618992F0B}">
      <dgm:prSet/>
      <dgm:spPr/>
      <dgm:t>
        <a:bodyPr/>
        <a:lstStyle/>
        <a:p>
          <a:r>
            <a:rPr lang="en-US"/>
            <a:t>Area-to-Area</a:t>
          </a:r>
        </a:p>
      </dgm:t>
    </dgm:pt>
    <dgm:pt modelId="{FA333F1B-1AB3-425C-BF8B-21BEA2C516F5}" type="parTrans" cxnId="{CBC51E89-93E7-41EB-B8C1-2A05BD93DE59}">
      <dgm:prSet/>
      <dgm:spPr/>
      <dgm:t>
        <a:bodyPr/>
        <a:lstStyle/>
        <a:p>
          <a:endParaRPr lang="en-US"/>
        </a:p>
      </dgm:t>
    </dgm:pt>
    <dgm:pt modelId="{E8F132E3-C63F-4C6B-90EC-1F9CE8F5497F}" type="sibTrans" cxnId="{CBC51E89-93E7-41EB-B8C1-2A05BD93DE59}">
      <dgm:prSet/>
      <dgm:spPr/>
      <dgm:t>
        <a:bodyPr/>
        <a:lstStyle/>
        <a:p>
          <a:endParaRPr lang="en-US"/>
        </a:p>
      </dgm:t>
    </dgm:pt>
    <dgm:pt modelId="{AB597AFA-6EED-4256-9FE1-9A5AE266EABC}">
      <dgm:prSet/>
      <dgm:spPr/>
      <dgm:t>
        <a:bodyPr/>
        <a:lstStyle/>
        <a:p>
          <a:r>
            <a:rPr lang="en-US"/>
            <a:t>Two Methods to Calculate</a:t>
          </a:r>
        </a:p>
      </dgm:t>
    </dgm:pt>
    <dgm:pt modelId="{48F5E8FA-7D78-42C1-A26D-4A50B9132328}" type="parTrans" cxnId="{F2ECCAB5-9625-4700-853D-EA69CC0AAA65}">
      <dgm:prSet/>
      <dgm:spPr/>
      <dgm:t>
        <a:bodyPr/>
        <a:lstStyle/>
        <a:p>
          <a:endParaRPr lang="en-US"/>
        </a:p>
      </dgm:t>
    </dgm:pt>
    <dgm:pt modelId="{F1E2A0FC-0CBA-48BD-B5FC-BFA48F5A50C9}" type="sibTrans" cxnId="{F2ECCAB5-9625-4700-853D-EA69CC0AAA65}">
      <dgm:prSet/>
      <dgm:spPr/>
      <dgm:t>
        <a:bodyPr/>
        <a:lstStyle/>
        <a:p>
          <a:endParaRPr lang="en-US"/>
        </a:p>
      </dgm:t>
    </dgm:pt>
    <dgm:pt modelId="{CBA42167-A665-4E0B-93E8-87241CF58B61}">
      <dgm:prSet/>
      <dgm:spPr/>
      <dgm:t>
        <a:bodyPr/>
        <a:lstStyle/>
        <a:p>
          <a:r>
            <a:rPr lang="en-US"/>
            <a:t>Directly calculate with a tool such as OpenTripPlanner or GoogleMaps API</a:t>
          </a:r>
        </a:p>
      </dgm:t>
    </dgm:pt>
    <dgm:pt modelId="{07727B50-DEF9-4248-B6F0-FEFAA8618850}" type="parTrans" cxnId="{47851CF7-4E95-4721-9053-A29DA6419F5D}">
      <dgm:prSet/>
      <dgm:spPr/>
      <dgm:t>
        <a:bodyPr/>
        <a:lstStyle/>
        <a:p>
          <a:endParaRPr lang="en-US"/>
        </a:p>
      </dgm:t>
    </dgm:pt>
    <dgm:pt modelId="{D64F5BB4-652F-4DDD-A986-4DA4AB068CAF}" type="sibTrans" cxnId="{47851CF7-4E95-4721-9053-A29DA6419F5D}">
      <dgm:prSet/>
      <dgm:spPr/>
      <dgm:t>
        <a:bodyPr/>
        <a:lstStyle/>
        <a:p>
          <a:endParaRPr lang="en-US"/>
        </a:p>
      </dgm:t>
    </dgm:pt>
    <dgm:pt modelId="{E2C76914-7FE4-4448-BB88-9F53F95C03B0}">
      <dgm:prSet/>
      <dgm:spPr/>
      <dgm:t>
        <a:bodyPr/>
        <a:lstStyle/>
        <a:p>
          <a:r>
            <a:rPr lang="en-US"/>
            <a:t>Pre-computed travel times from University of Chicago*(only works with Area-to-Area)</a:t>
          </a:r>
        </a:p>
      </dgm:t>
    </dgm:pt>
    <dgm:pt modelId="{716CD6D9-EC9B-402F-9744-2C3562FE6C19}" type="parTrans" cxnId="{6EA134F6-80E5-4700-9F16-7317D3173222}">
      <dgm:prSet/>
      <dgm:spPr/>
      <dgm:t>
        <a:bodyPr/>
        <a:lstStyle/>
        <a:p>
          <a:endParaRPr lang="en-US"/>
        </a:p>
      </dgm:t>
    </dgm:pt>
    <dgm:pt modelId="{837BB386-89B1-435D-A344-A7AB7C0583A4}" type="sibTrans" cxnId="{6EA134F6-80E5-4700-9F16-7317D3173222}">
      <dgm:prSet/>
      <dgm:spPr/>
      <dgm:t>
        <a:bodyPr/>
        <a:lstStyle/>
        <a:p>
          <a:endParaRPr lang="en-US"/>
        </a:p>
      </dgm:t>
    </dgm:pt>
    <dgm:pt modelId="{77E53453-09B8-40A5-B065-8675FF571A4F}" type="pres">
      <dgm:prSet presAssocID="{957A208C-FCE2-41F7-BD9E-45B6253B6A97}" presName="linear" presStyleCnt="0">
        <dgm:presLayoutVars>
          <dgm:animLvl val="lvl"/>
          <dgm:resizeHandles val="exact"/>
        </dgm:presLayoutVars>
      </dgm:prSet>
      <dgm:spPr/>
    </dgm:pt>
    <dgm:pt modelId="{A53DD232-EC33-497C-AB12-FF2259095D84}" type="pres">
      <dgm:prSet presAssocID="{7A056860-0073-4241-A6B8-D48724306F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BFE358-7B00-4D72-AFB2-5DB7803B86E4}" type="pres">
      <dgm:prSet presAssocID="{7A056860-0073-4241-A6B8-D48724306FC4}" presName="childText" presStyleLbl="revTx" presStyleIdx="0" presStyleCnt="2">
        <dgm:presLayoutVars>
          <dgm:bulletEnabled val="1"/>
        </dgm:presLayoutVars>
      </dgm:prSet>
      <dgm:spPr/>
    </dgm:pt>
    <dgm:pt modelId="{A012E016-E0DB-48D2-AF03-D9231EA08F29}" type="pres">
      <dgm:prSet presAssocID="{AB597AFA-6EED-4256-9FE1-9A5AE266EA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9BDD84D-A4E8-4FAA-B739-07D9E2017DA5}" type="pres">
      <dgm:prSet presAssocID="{AB597AFA-6EED-4256-9FE1-9A5AE266EAB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05B11C-9755-4C44-8ADF-FDA9D46281C0}" type="presOf" srcId="{452A6FC8-30E6-4FC9-A32E-518618992F0B}" destId="{F6BFE358-7B00-4D72-AFB2-5DB7803B86E4}" srcOrd="0" destOrd="1" presId="urn:microsoft.com/office/officeart/2005/8/layout/vList2"/>
    <dgm:cxn modelId="{FA8B5938-175F-4170-8FA1-E7EBEDAFB470}" type="presOf" srcId="{E2C76914-7FE4-4448-BB88-9F53F95C03B0}" destId="{39BDD84D-A4E8-4FAA-B739-07D9E2017DA5}" srcOrd="0" destOrd="1" presId="urn:microsoft.com/office/officeart/2005/8/layout/vList2"/>
    <dgm:cxn modelId="{08D7744A-3BDE-405D-BD25-0432B8F6505F}" srcId="{957A208C-FCE2-41F7-BD9E-45B6253B6A97}" destId="{7A056860-0073-4241-A6B8-D48724306FC4}" srcOrd="0" destOrd="0" parTransId="{653D65CF-1CB9-4F4D-9924-A83AACDA1053}" sibTransId="{1F556B46-4620-438D-9A95-F3D592B2A056}"/>
    <dgm:cxn modelId="{42A38186-04B8-4C9A-B69C-3E5CF12E0DDB}" type="presOf" srcId="{CBA42167-A665-4E0B-93E8-87241CF58B61}" destId="{39BDD84D-A4E8-4FAA-B739-07D9E2017DA5}" srcOrd="0" destOrd="0" presId="urn:microsoft.com/office/officeart/2005/8/layout/vList2"/>
    <dgm:cxn modelId="{82E6E087-D636-4F34-BD95-B4A47B7599DA}" type="presOf" srcId="{FE5ED4DC-35BA-41C3-9DC5-5C2E45EAF1F0}" destId="{F6BFE358-7B00-4D72-AFB2-5DB7803B86E4}" srcOrd="0" destOrd="0" presId="urn:microsoft.com/office/officeart/2005/8/layout/vList2"/>
    <dgm:cxn modelId="{CBC51E89-93E7-41EB-B8C1-2A05BD93DE59}" srcId="{7A056860-0073-4241-A6B8-D48724306FC4}" destId="{452A6FC8-30E6-4FC9-A32E-518618992F0B}" srcOrd="1" destOrd="0" parTransId="{FA333F1B-1AB3-425C-BF8B-21BEA2C516F5}" sibTransId="{E8F132E3-C63F-4C6B-90EC-1F9CE8F5497F}"/>
    <dgm:cxn modelId="{4DA0338B-A172-4029-B4D2-BB2AB4DF1097}" type="presOf" srcId="{957A208C-FCE2-41F7-BD9E-45B6253B6A97}" destId="{77E53453-09B8-40A5-B065-8675FF571A4F}" srcOrd="0" destOrd="0" presId="urn:microsoft.com/office/officeart/2005/8/layout/vList2"/>
    <dgm:cxn modelId="{23AA789D-768B-4889-B7F4-2476DB6E0E87}" type="presOf" srcId="{AB597AFA-6EED-4256-9FE1-9A5AE266EABC}" destId="{A012E016-E0DB-48D2-AF03-D9231EA08F29}" srcOrd="0" destOrd="0" presId="urn:microsoft.com/office/officeart/2005/8/layout/vList2"/>
    <dgm:cxn modelId="{E953B6A7-9C01-49AA-BC56-E51E1E795A71}" srcId="{7A056860-0073-4241-A6B8-D48724306FC4}" destId="{FE5ED4DC-35BA-41C3-9DC5-5C2E45EAF1F0}" srcOrd="0" destOrd="0" parTransId="{3A768B93-8D47-400E-8C85-3C5FFC248F3B}" sibTransId="{E4ABD230-8C10-422F-BED1-8FFD952AADA5}"/>
    <dgm:cxn modelId="{F2ECCAB5-9625-4700-853D-EA69CC0AAA65}" srcId="{957A208C-FCE2-41F7-BD9E-45B6253B6A97}" destId="{AB597AFA-6EED-4256-9FE1-9A5AE266EABC}" srcOrd="1" destOrd="0" parTransId="{48F5E8FA-7D78-42C1-A26D-4A50B9132328}" sibTransId="{F1E2A0FC-0CBA-48BD-B5FC-BFA48F5A50C9}"/>
    <dgm:cxn modelId="{6EA134F6-80E5-4700-9F16-7317D3173222}" srcId="{AB597AFA-6EED-4256-9FE1-9A5AE266EABC}" destId="{E2C76914-7FE4-4448-BB88-9F53F95C03B0}" srcOrd="1" destOrd="0" parTransId="{716CD6D9-EC9B-402F-9744-2C3562FE6C19}" sibTransId="{837BB386-89B1-435D-A344-A7AB7C0583A4}"/>
    <dgm:cxn modelId="{47851CF7-4E95-4721-9053-A29DA6419F5D}" srcId="{AB597AFA-6EED-4256-9FE1-9A5AE266EABC}" destId="{CBA42167-A665-4E0B-93E8-87241CF58B61}" srcOrd="0" destOrd="0" parTransId="{07727B50-DEF9-4248-B6F0-FEFAA8618850}" sibTransId="{D64F5BB4-652F-4DDD-A986-4DA4AB068CAF}"/>
    <dgm:cxn modelId="{A6CAFCFD-813B-4362-9B66-CFCBF2FA8569}" type="presOf" srcId="{7A056860-0073-4241-A6B8-D48724306FC4}" destId="{A53DD232-EC33-497C-AB12-FF2259095D84}" srcOrd="0" destOrd="0" presId="urn:microsoft.com/office/officeart/2005/8/layout/vList2"/>
    <dgm:cxn modelId="{AE791B0D-3EC0-49AE-A1C6-82B58C536433}" type="presParOf" srcId="{77E53453-09B8-40A5-B065-8675FF571A4F}" destId="{A53DD232-EC33-497C-AB12-FF2259095D84}" srcOrd="0" destOrd="0" presId="urn:microsoft.com/office/officeart/2005/8/layout/vList2"/>
    <dgm:cxn modelId="{E97671F3-3396-4B1E-BF2C-6C82816BCFA4}" type="presParOf" srcId="{77E53453-09B8-40A5-B065-8675FF571A4F}" destId="{F6BFE358-7B00-4D72-AFB2-5DB7803B86E4}" srcOrd="1" destOrd="0" presId="urn:microsoft.com/office/officeart/2005/8/layout/vList2"/>
    <dgm:cxn modelId="{6E7A6B03-DE33-4834-87D5-8A9757ADEEE9}" type="presParOf" srcId="{77E53453-09B8-40A5-B065-8675FF571A4F}" destId="{A012E016-E0DB-48D2-AF03-D9231EA08F29}" srcOrd="2" destOrd="0" presId="urn:microsoft.com/office/officeart/2005/8/layout/vList2"/>
    <dgm:cxn modelId="{D9467831-E291-46BD-BC7E-0B050E50EEE7}" type="presParOf" srcId="{77E53453-09B8-40A5-B065-8675FF571A4F}" destId="{39BDD84D-A4E8-4FAA-B739-07D9E2017D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94E602-DCC7-45F5-B59F-D183F880DD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B48E22-C0A3-4CCE-B5E6-C694901271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 Structure</a:t>
          </a:r>
        </a:p>
      </dgm:t>
    </dgm:pt>
    <dgm:pt modelId="{ED43AD6A-AD28-4EF4-9661-CFB601825236}" type="parTrans" cxnId="{665B49B2-75EF-4F74-BFD6-A1633BEB3F1D}">
      <dgm:prSet/>
      <dgm:spPr/>
      <dgm:t>
        <a:bodyPr/>
        <a:lstStyle/>
        <a:p>
          <a:endParaRPr lang="en-US"/>
        </a:p>
      </dgm:t>
    </dgm:pt>
    <dgm:pt modelId="{AFE5AD72-56E9-4084-B81C-AF32FE46014C}" type="sibTrans" cxnId="{665B49B2-75EF-4F74-BFD6-A1633BEB3F1D}">
      <dgm:prSet/>
      <dgm:spPr/>
      <dgm:t>
        <a:bodyPr/>
        <a:lstStyle/>
        <a:p>
          <a:endParaRPr lang="en-US"/>
        </a:p>
      </dgm:t>
    </dgm:pt>
    <dgm:pt modelId="{CBB70DD1-591D-4242-BF3F-84D084D6B79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A30FACE-C335-4F6D-BA74-7580D17A558E}" type="parTrans" cxnId="{A8A1CCB7-9292-48A0-81AB-E02EB31FEB60}">
      <dgm:prSet/>
      <dgm:spPr/>
      <dgm:t>
        <a:bodyPr/>
        <a:lstStyle/>
        <a:p>
          <a:endParaRPr lang="en-US"/>
        </a:p>
      </dgm:t>
    </dgm:pt>
    <dgm:pt modelId="{A0543566-6602-4266-B9DB-39A8CBFEB714}" type="sibTrans" cxnId="{A8A1CCB7-9292-48A0-81AB-E02EB31FEB60}">
      <dgm:prSet/>
      <dgm:spPr/>
      <dgm:t>
        <a:bodyPr/>
        <a:lstStyle/>
        <a:p>
          <a:endParaRPr lang="en-US"/>
        </a:p>
      </dgm:t>
    </dgm:pt>
    <dgm:pt modelId="{1A4E553D-ABB7-41EB-8F35-17BA2B817F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Walkthrough</a:t>
          </a:r>
        </a:p>
      </dgm:t>
    </dgm:pt>
    <dgm:pt modelId="{0EE18731-B5D1-48AB-AFCA-B09385B3858F}" type="parTrans" cxnId="{4662E684-50E9-4B5E-907C-EE5B50B0AD7D}">
      <dgm:prSet/>
      <dgm:spPr/>
      <dgm:t>
        <a:bodyPr/>
        <a:lstStyle/>
        <a:p>
          <a:endParaRPr lang="en-US"/>
        </a:p>
      </dgm:t>
    </dgm:pt>
    <dgm:pt modelId="{FCD6A7DA-F92A-40B3-AA73-527162445EE8}" type="sibTrans" cxnId="{4662E684-50E9-4B5E-907C-EE5B50B0AD7D}">
      <dgm:prSet/>
      <dgm:spPr/>
      <dgm:t>
        <a:bodyPr/>
        <a:lstStyle/>
        <a:p>
          <a:endParaRPr lang="en-US"/>
        </a:p>
      </dgm:t>
    </dgm:pt>
    <dgm:pt modelId="{680BCD35-91AE-4C7E-AF73-0179B9B78610}" type="pres">
      <dgm:prSet presAssocID="{EF94E602-DCC7-45F5-B59F-D183F880DD98}" presName="root" presStyleCnt="0">
        <dgm:presLayoutVars>
          <dgm:dir/>
          <dgm:resizeHandles val="exact"/>
        </dgm:presLayoutVars>
      </dgm:prSet>
      <dgm:spPr/>
    </dgm:pt>
    <dgm:pt modelId="{E1F07B8D-E0DC-4341-8976-3889D6817234}" type="pres">
      <dgm:prSet presAssocID="{A4B48E22-C0A3-4CCE-B5E6-C69490127146}" presName="compNode" presStyleCnt="0"/>
      <dgm:spPr/>
    </dgm:pt>
    <dgm:pt modelId="{4FE1323B-C164-4F3C-8387-5D8420C9F773}" type="pres">
      <dgm:prSet presAssocID="{A4B48E22-C0A3-4CCE-B5E6-C69490127146}" presName="bgRect" presStyleLbl="bgShp" presStyleIdx="0" presStyleCnt="2"/>
      <dgm:spPr/>
    </dgm:pt>
    <dgm:pt modelId="{D382CB05-0BC9-42EC-815C-BD2A96953907}" type="pres">
      <dgm:prSet presAssocID="{A4B48E22-C0A3-4CCE-B5E6-C694901271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9C7FC1D-BA8F-44FA-B877-4AA64C3FC456}" type="pres">
      <dgm:prSet presAssocID="{A4B48E22-C0A3-4CCE-B5E6-C69490127146}" presName="spaceRect" presStyleCnt="0"/>
      <dgm:spPr/>
    </dgm:pt>
    <dgm:pt modelId="{D7577B0D-DD9F-4EBD-A7F3-AA314D3FC3D7}" type="pres">
      <dgm:prSet presAssocID="{A4B48E22-C0A3-4CCE-B5E6-C69490127146}" presName="parTx" presStyleLbl="revTx" presStyleIdx="0" presStyleCnt="3">
        <dgm:presLayoutVars>
          <dgm:chMax val="0"/>
          <dgm:chPref val="0"/>
        </dgm:presLayoutVars>
      </dgm:prSet>
      <dgm:spPr/>
    </dgm:pt>
    <dgm:pt modelId="{EA088ED7-E8B0-4FBA-BE79-B168C35BDC14}" type="pres">
      <dgm:prSet presAssocID="{A4B48E22-C0A3-4CCE-B5E6-C69490127146}" presName="desTx" presStyleLbl="revTx" presStyleIdx="1" presStyleCnt="3">
        <dgm:presLayoutVars/>
      </dgm:prSet>
      <dgm:spPr/>
    </dgm:pt>
    <dgm:pt modelId="{DBA6B8A5-1131-4E06-9224-2BFB1386CBCB}" type="pres">
      <dgm:prSet presAssocID="{AFE5AD72-56E9-4084-B81C-AF32FE46014C}" presName="sibTrans" presStyleCnt="0"/>
      <dgm:spPr/>
    </dgm:pt>
    <dgm:pt modelId="{F58C8075-299D-44E4-98E5-1ACE29695305}" type="pres">
      <dgm:prSet presAssocID="{1A4E553D-ABB7-41EB-8F35-17BA2B817FAD}" presName="compNode" presStyleCnt="0"/>
      <dgm:spPr/>
    </dgm:pt>
    <dgm:pt modelId="{3F3751D5-C81F-4DC3-A0F4-45616B11DBA2}" type="pres">
      <dgm:prSet presAssocID="{1A4E553D-ABB7-41EB-8F35-17BA2B817FAD}" presName="bgRect" presStyleLbl="bgShp" presStyleIdx="1" presStyleCnt="2"/>
      <dgm:spPr/>
    </dgm:pt>
    <dgm:pt modelId="{292CF2CF-6E23-4352-8FAA-AAB8F6771755}" type="pres">
      <dgm:prSet presAssocID="{1A4E553D-ABB7-41EB-8F35-17BA2B817F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F745FFD-F328-47F6-B543-2E0AB848AADA}" type="pres">
      <dgm:prSet presAssocID="{1A4E553D-ABB7-41EB-8F35-17BA2B817FAD}" presName="spaceRect" presStyleCnt="0"/>
      <dgm:spPr/>
    </dgm:pt>
    <dgm:pt modelId="{450CD19B-D041-4DD2-AEE0-38473B2B220E}" type="pres">
      <dgm:prSet presAssocID="{1A4E553D-ABB7-41EB-8F35-17BA2B817F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01E408-C7AF-40A2-9D86-AFA68123ABCB}" type="presOf" srcId="{CBB70DD1-591D-4242-BF3F-84D084D6B791}" destId="{EA088ED7-E8B0-4FBA-BE79-B168C35BDC14}" srcOrd="0" destOrd="0" presId="urn:microsoft.com/office/officeart/2018/2/layout/IconVerticalSolidList"/>
    <dgm:cxn modelId="{1B4B141B-D345-482C-BD2B-520612032B74}" type="presOf" srcId="{A4B48E22-C0A3-4CCE-B5E6-C69490127146}" destId="{D7577B0D-DD9F-4EBD-A7F3-AA314D3FC3D7}" srcOrd="0" destOrd="0" presId="urn:microsoft.com/office/officeart/2018/2/layout/IconVerticalSolidList"/>
    <dgm:cxn modelId="{0D44B175-7B06-47F9-8F1B-2EC5A11D9EFE}" type="presOf" srcId="{EF94E602-DCC7-45F5-B59F-D183F880DD98}" destId="{680BCD35-91AE-4C7E-AF73-0179B9B78610}" srcOrd="0" destOrd="0" presId="urn:microsoft.com/office/officeart/2018/2/layout/IconVerticalSolidList"/>
    <dgm:cxn modelId="{4662E684-50E9-4B5E-907C-EE5B50B0AD7D}" srcId="{EF94E602-DCC7-45F5-B59F-D183F880DD98}" destId="{1A4E553D-ABB7-41EB-8F35-17BA2B817FAD}" srcOrd="1" destOrd="0" parTransId="{0EE18731-B5D1-48AB-AFCA-B09385B3858F}" sibTransId="{FCD6A7DA-F92A-40B3-AA73-527162445EE8}"/>
    <dgm:cxn modelId="{665B49B2-75EF-4F74-BFD6-A1633BEB3F1D}" srcId="{EF94E602-DCC7-45F5-B59F-D183F880DD98}" destId="{A4B48E22-C0A3-4CCE-B5E6-C69490127146}" srcOrd="0" destOrd="0" parTransId="{ED43AD6A-AD28-4EF4-9661-CFB601825236}" sibTransId="{AFE5AD72-56E9-4084-B81C-AF32FE46014C}"/>
    <dgm:cxn modelId="{A8A1CCB7-9292-48A0-81AB-E02EB31FEB60}" srcId="{A4B48E22-C0A3-4CCE-B5E6-C69490127146}" destId="{CBB70DD1-591D-4242-BF3F-84D084D6B791}" srcOrd="0" destOrd="0" parTransId="{3A30FACE-C335-4F6D-BA74-7580D17A558E}" sibTransId="{A0543566-6602-4266-B9DB-39A8CBFEB714}"/>
    <dgm:cxn modelId="{0404ECDD-A1E0-4A38-B82F-9E02A41B5A12}" type="presOf" srcId="{1A4E553D-ABB7-41EB-8F35-17BA2B817FAD}" destId="{450CD19B-D041-4DD2-AEE0-38473B2B220E}" srcOrd="0" destOrd="0" presId="urn:microsoft.com/office/officeart/2018/2/layout/IconVerticalSolidList"/>
    <dgm:cxn modelId="{51223A48-3B2A-4C9D-B151-2706CC79E893}" type="presParOf" srcId="{680BCD35-91AE-4C7E-AF73-0179B9B78610}" destId="{E1F07B8D-E0DC-4341-8976-3889D6817234}" srcOrd="0" destOrd="0" presId="urn:microsoft.com/office/officeart/2018/2/layout/IconVerticalSolidList"/>
    <dgm:cxn modelId="{4600CA3A-641F-453C-AADC-F478B11A28B1}" type="presParOf" srcId="{E1F07B8D-E0DC-4341-8976-3889D6817234}" destId="{4FE1323B-C164-4F3C-8387-5D8420C9F773}" srcOrd="0" destOrd="0" presId="urn:microsoft.com/office/officeart/2018/2/layout/IconVerticalSolidList"/>
    <dgm:cxn modelId="{DE940DFE-3A21-4BD1-9BCF-65C07907311D}" type="presParOf" srcId="{E1F07B8D-E0DC-4341-8976-3889D6817234}" destId="{D382CB05-0BC9-42EC-815C-BD2A96953907}" srcOrd="1" destOrd="0" presId="urn:microsoft.com/office/officeart/2018/2/layout/IconVerticalSolidList"/>
    <dgm:cxn modelId="{17C91701-113B-4868-92AC-152C7DEE294B}" type="presParOf" srcId="{E1F07B8D-E0DC-4341-8976-3889D6817234}" destId="{09C7FC1D-BA8F-44FA-B877-4AA64C3FC456}" srcOrd="2" destOrd="0" presId="urn:microsoft.com/office/officeart/2018/2/layout/IconVerticalSolidList"/>
    <dgm:cxn modelId="{61F277E9-CCCD-4A3B-9C7A-12E8F7E894FE}" type="presParOf" srcId="{E1F07B8D-E0DC-4341-8976-3889D6817234}" destId="{D7577B0D-DD9F-4EBD-A7F3-AA314D3FC3D7}" srcOrd="3" destOrd="0" presId="urn:microsoft.com/office/officeart/2018/2/layout/IconVerticalSolidList"/>
    <dgm:cxn modelId="{E62C8B3B-676B-495F-B32E-5B3643D8BBCA}" type="presParOf" srcId="{E1F07B8D-E0DC-4341-8976-3889D6817234}" destId="{EA088ED7-E8B0-4FBA-BE79-B168C35BDC14}" srcOrd="4" destOrd="0" presId="urn:microsoft.com/office/officeart/2018/2/layout/IconVerticalSolidList"/>
    <dgm:cxn modelId="{7209FAA3-D4BD-4B0D-9FD5-34C67031DDC6}" type="presParOf" srcId="{680BCD35-91AE-4C7E-AF73-0179B9B78610}" destId="{DBA6B8A5-1131-4E06-9224-2BFB1386CBCB}" srcOrd="1" destOrd="0" presId="urn:microsoft.com/office/officeart/2018/2/layout/IconVerticalSolidList"/>
    <dgm:cxn modelId="{265C698A-3941-43C8-A1B6-C75791E5516B}" type="presParOf" srcId="{680BCD35-91AE-4C7E-AF73-0179B9B78610}" destId="{F58C8075-299D-44E4-98E5-1ACE29695305}" srcOrd="2" destOrd="0" presId="urn:microsoft.com/office/officeart/2018/2/layout/IconVerticalSolidList"/>
    <dgm:cxn modelId="{BBB798FA-611F-429A-A5B9-1101EE32B1BC}" type="presParOf" srcId="{F58C8075-299D-44E4-98E5-1ACE29695305}" destId="{3F3751D5-C81F-4DC3-A0F4-45616B11DBA2}" srcOrd="0" destOrd="0" presId="urn:microsoft.com/office/officeart/2018/2/layout/IconVerticalSolidList"/>
    <dgm:cxn modelId="{E071EE19-1BDD-43C2-8872-30EA54AE22D4}" type="presParOf" srcId="{F58C8075-299D-44E4-98E5-1ACE29695305}" destId="{292CF2CF-6E23-4352-8FAA-AAB8F6771755}" srcOrd="1" destOrd="0" presId="urn:microsoft.com/office/officeart/2018/2/layout/IconVerticalSolidList"/>
    <dgm:cxn modelId="{12ECF6FA-D04C-4331-9834-26A09578C6CC}" type="presParOf" srcId="{F58C8075-299D-44E4-98E5-1ACE29695305}" destId="{5F745FFD-F328-47F6-B543-2E0AB848AADA}" srcOrd="2" destOrd="0" presId="urn:microsoft.com/office/officeart/2018/2/layout/IconVerticalSolidList"/>
    <dgm:cxn modelId="{556BE75B-8E4E-4B4C-BA42-DD4F0B320F97}" type="presParOf" srcId="{F58C8075-299D-44E4-98E5-1ACE29695305}" destId="{450CD19B-D041-4DD2-AEE0-38473B2B22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BBF30-3FC0-4EAA-8C8C-3F081FCAFB82}">
      <dsp:nvSpPr>
        <dsp:cNvPr id="0" name=""/>
        <dsp:cNvSpPr/>
      </dsp:nvSpPr>
      <dsp:spPr>
        <a:xfrm>
          <a:off x="0" y="2111"/>
          <a:ext cx="7728267" cy="1070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6A341-5B9A-4182-90FF-8CC2A10804DB}">
      <dsp:nvSpPr>
        <dsp:cNvPr id="0" name=""/>
        <dsp:cNvSpPr/>
      </dsp:nvSpPr>
      <dsp:spPr>
        <a:xfrm>
          <a:off x="323713" y="242889"/>
          <a:ext cx="588569" cy="588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7082D-22C1-4E33-9AD6-82737596A773}">
      <dsp:nvSpPr>
        <dsp:cNvPr id="0" name=""/>
        <dsp:cNvSpPr/>
      </dsp:nvSpPr>
      <dsp:spPr>
        <a:xfrm>
          <a:off x="1235996" y="2111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</a:t>
          </a:r>
        </a:p>
      </dsp:txBody>
      <dsp:txXfrm>
        <a:off x="1235996" y="2111"/>
        <a:ext cx="6492270" cy="1070126"/>
      </dsp:txXfrm>
    </dsp:sp>
    <dsp:sp modelId="{5C0EEAA0-8802-47F5-A407-B0A3989289FA}">
      <dsp:nvSpPr>
        <dsp:cNvPr id="0" name=""/>
        <dsp:cNvSpPr/>
      </dsp:nvSpPr>
      <dsp:spPr>
        <a:xfrm>
          <a:off x="0" y="1339769"/>
          <a:ext cx="7728267" cy="1070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83A34-8819-4916-8C84-1E3D2C2C2375}">
      <dsp:nvSpPr>
        <dsp:cNvPr id="0" name=""/>
        <dsp:cNvSpPr/>
      </dsp:nvSpPr>
      <dsp:spPr>
        <a:xfrm>
          <a:off x="323713" y="1580548"/>
          <a:ext cx="588569" cy="588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B82D5-010E-4860-AE8A-4294F0267687}">
      <dsp:nvSpPr>
        <dsp:cNvPr id="0" name=""/>
        <dsp:cNvSpPr/>
      </dsp:nvSpPr>
      <dsp:spPr>
        <a:xfrm>
          <a:off x="1235996" y="1339769"/>
          <a:ext cx="347772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Background / Process</a:t>
          </a:r>
        </a:p>
      </dsp:txBody>
      <dsp:txXfrm>
        <a:off x="1235996" y="1339769"/>
        <a:ext cx="3477720" cy="1070126"/>
      </dsp:txXfrm>
    </dsp:sp>
    <dsp:sp modelId="{56B9ABB2-8F46-4D80-8CEA-C60F05BA2428}">
      <dsp:nvSpPr>
        <dsp:cNvPr id="0" name=""/>
        <dsp:cNvSpPr/>
      </dsp:nvSpPr>
      <dsp:spPr>
        <a:xfrm>
          <a:off x="4713716" y="1339769"/>
          <a:ext cx="301455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Tools and Technology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What’s in a Metric?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Other Considerations</a:t>
          </a:r>
        </a:p>
      </dsp:txBody>
      <dsp:txXfrm>
        <a:off x="4713716" y="1339769"/>
        <a:ext cx="3014550" cy="1070126"/>
      </dsp:txXfrm>
    </dsp:sp>
    <dsp:sp modelId="{0C77ED8F-8579-4840-8AF9-E783F0C2C037}">
      <dsp:nvSpPr>
        <dsp:cNvPr id="0" name=""/>
        <dsp:cNvSpPr/>
      </dsp:nvSpPr>
      <dsp:spPr>
        <a:xfrm>
          <a:off x="0" y="2677427"/>
          <a:ext cx="7728267" cy="1070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130AF-A29C-4871-840A-ABF2DA6B3212}">
      <dsp:nvSpPr>
        <dsp:cNvPr id="0" name=""/>
        <dsp:cNvSpPr/>
      </dsp:nvSpPr>
      <dsp:spPr>
        <a:xfrm>
          <a:off x="323713" y="2918206"/>
          <a:ext cx="588569" cy="588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9573D-6B8E-4601-90B5-FCE22027285C}">
      <dsp:nvSpPr>
        <dsp:cNvPr id="0" name=""/>
        <dsp:cNvSpPr/>
      </dsp:nvSpPr>
      <dsp:spPr>
        <a:xfrm>
          <a:off x="1235996" y="2677427"/>
          <a:ext cx="347772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Application</a:t>
          </a:r>
        </a:p>
      </dsp:txBody>
      <dsp:txXfrm>
        <a:off x="1235996" y="2677427"/>
        <a:ext cx="3477720" cy="1070126"/>
      </dsp:txXfrm>
    </dsp:sp>
    <dsp:sp modelId="{3FC2C2EB-7E39-472D-9111-50C583697823}">
      <dsp:nvSpPr>
        <dsp:cNvPr id="0" name=""/>
        <dsp:cNvSpPr/>
      </dsp:nvSpPr>
      <dsp:spPr>
        <a:xfrm>
          <a:off x="4713716" y="2677427"/>
          <a:ext cx="301455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Current Setup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Future Ideas</a:t>
          </a:r>
        </a:p>
      </dsp:txBody>
      <dsp:txXfrm>
        <a:off x="4713716" y="2677427"/>
        <a:ext cx="3014550" cy="1070126"/>
      </dsp:txXfrm>
    </dsp:sp>
    <dsp:sp modelId="{9801C9ED-6514-4B63-BC4D-65FEE62FA375}">
      <dsp:nvSpPr>
        <dsp:cNvPr id="0" name=""/>
        <dsp:cNvSpPr/>
      </dsp:nvSpPr>
      <dsp:spPr>
        <a:xfrm>
          <a:off x="0" y="4015086"/>
          <a:ext cx="7728267" cy="1070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03FD4-3EE9-4029-8D5D-0019B3D26732}">
      <dsp:nvSpPr>
        <dsp:cNvPr id="0" name=""/>
        <dsp:cNvSpPr/>
      </dsp:nvSpPr>
      <dsp:spPr>
        <a:xfrm>
          <a:off x="323713" y="4255864"/>
          <a:ext cx="588569" cy="588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5D567-8239-474B-99A4-FEF31B2B3F5A}">
      <dsp:nvSpPr>
        <dsp:cNvPr id="0" name=""/>
        <dsp:cNvSpPr/>
      </dsp:nvSpPr>
      <dsp:spPr>
        <a:xfrm>
          <a:off x="1235996" y="4015086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Closing Remarks</a:t>
          </a:r>
        </a:p>
      </dsp:txBody>
      <dsp:txXfrm>
        <a:off x="1235996" y="4015086"/>
        <a:ext cx="6492270" cy="1070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ABE10-7BEB-4472-8D08-5E97656462F8}">
      <dsp:nvSpPr>
        <dsp:cNvPr id="0" name=""/>
        <dsp:cNvSpPr/>
      </dsp:nvSpPr>
      <dsp:spPr>
        <a:xfrm>
          <a:off x="640493" y="50547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201C2-1C49-4190-BE1F-B6105CF63942}">
      <dsp:nvSpPr>
        <dsp:cNvPr id="0" name=""/>
        <dsp:cNvSpPr/>
      </dsp:nvSpPr>
      <dsp:spPr>
        <a:xfrm>
          <a:off x="1064618" y="929600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BD4F0-66DC-4C01-BB20-6BA2D05DB660}">
      <dsp:nvSpPr>
        <dsp:cNvPr id="0" name=""/>
        <dsp:cNvSpPr/>
      </dsp:nvSpPr>
      <dsp:spPr>
        <a:xfrm>
          <a:off x="4305" y="3115476"/>
          <a:ext cx="32625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To create a framework that streamlines accessibility analysis for the NYC metro area utilizing open source technologies</a:t>
          </a:r>
          <a:r>
            <a:rPr lang="en-US" sz="1200" kern="1200" dirty="0"/>
            <a:t>.</a:t>
          </a:r>
        </a:p>
      </dsp:txBody>
      <dsp:txXfrm>
        <a:off x="4305" y="3115476"/>
        <a:ext cx="3262500" cy="1710000"/>
      </dsp:txXfrm>
    </dsp:sp>
    <dsp:sp modelId="{75F63A92-A3CA-48A2-8C07-16514099B4D8}">
      <dsp:nvSpPr>
        <dsp:cNvPr id="0" name=""/>
        <dsp:cNvSpPr/>
      </dsp:nvSpPr>
      <dsp:spPr>
        <a:xfrm>
          <a:off x="4473930" y="50547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DF056-0ADD-40B3-9929-13C6E7F0E48F}">
      <dsp:nvSpPr>
        <dsp:cNvPr id="0" name=""/>
        <dsp:cNvSpPr/>
      </dsp:nvSpPr>
      <dsp:spPr>
        <a:xfrm>
          <a:off x="4898055" y="929600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F9521-BCA0-4CBB-A24C-5D19D8D7D81B}">
      <dsp:nvSpPr>
        <dsp:cNvPr id="0" name=""/>
        <dsp:cNvSpPr/>
      </dsp:nvSpPr>
      <dsp:spPr>
        <a:xfrm>
          <a:off x="3837743" y="3115476"/>
          <a:ext cx="32625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Goal – Making  Analysis and Research Easier and More Timely</a:t>
          </a:r>
        </a:p>
      </dsp:txBody>
      <dsp:txXfrm>
        <a:off x="3837743" y="3115476"/>
        <a:ext cx="3262500" cy="171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0402B-E05A-4E62-96B5-DF22CF0FA7A3}">
      <dsp:nvSpPr>
        <dsp:cNvPr id="0" name=""/>
        <dsp:cNvSpPr/>
      </dsp:nvSpPr>
      <dsp:spPr>
        <a:xfrm>
          <a:off x="7324" y="228323"/>
          <a:ext cx="2954124" cy="147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Both Python and R are robust tools for analysis with a rich ecosystem of community and extensions for geospatial work</a:t>
          </a:r>
          <a:r>
            <a:rPr lang="en-US" sz="1600" kern="1200" dirty="0"/>
            <a:t>. </a:t>
          </a:r>
        </a:p>
      </dsp:txBody>
      <dsp:txXfrm>
        <a:off x="50586" y="271585"/>
        <a:ext cx="2867600" cy="1390538"/>
      </dsp:txXfrm>
    </dsp:sp>
    <dsp:sp modelId="{481C96D1-B3A4-4CCE-9A62-AEC492199D16}">
      <dsp:nvSpPr>
        <dsp:cNvPr id="0" name=""/>
        <dsp:cNvSpPr/>
      </dsp:nvSpPr>
      <dsp:spPr>
        <a:xfrm>
          <a:off x="7324" y="1926944"/>
          <a:ext cx="2954124" cy="147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 is generally better suited for research-oriented considerations for the following reasons:</a:t>
          </a:r>
        </a:p>
      </dsp:txBody>
      <dsp:txXfrm>
        <a:off x="50586" y="1970206"/>
        <a:ext cx="2867600" cy="1390538"/>
      </dsp:txXfrm>
    </dsp:sp>
    <dsp:sp modelId="{4F13DE6A-9B1F-4A2A-85E8-409AA3621DF8}">
      <dsp:nvSpPr>
        <dsp:cNvPr id="0" name=""/>
        <dsp:cNvSpPr/>
      </dsp:nvSpPr>
      <dsp:spPr>
        <a:xfrm rot="18289469">
          <a:off x="2517671" y="1791228"/>
          <a:ext cx="2069205" cy="49873"/>
        </a:xfrm>
        <a:custGeom>
          <a:avLst/>
          <a:gdLst/>
          <a:ahLst/>
          <a:cxnLst/>
          <a:rect l="0" t="0" r="0" b="0"/>
          <a:pathLst>
            <a:path>
              <a:moveTo>
                <a:pt x="0" y="24936"/>
              </a:moveTo>
              <a:lnTo>
                <a:pt x="2069205" y="24936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500544" y="1764434"/>
        <a:ext cx="103460" cy="103460"/>
      </dsp:txXfrm>
    </dsp:sp>
    <dsp:sp modelId="{1AE8973D-0DBF-4428-8F44-086A53805AF5}">
      <dsp:nvSpPr>
        <dsp:cNvPr id="0" name=""/>
        <dsp:cNvSpPr/>
      </dsp:nvSpPr>
      <dsp:spPr>
        <a:xfrm>
          <a:off x="4143099" y="228323"/>
          <a:ext cx="2954124" cy="1477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Direct interface with pertinent information sources (e.g., demographic information from Census Bureau, </a:t>
          </a:r>
          <a:r>
            <a:rPr lang="en-US" sz="1600" kern="1200" dirty="0" err="1"/>
            <a:t>OpenTripPlanner</a:t>
          </a:r>
          <a:r>
            <a:rPr lang="en-US" sz="1600" kern="1200" dirty="0"/>
            <a:t> travel time calculations)</a:t>
          </a:r>
        </a:p>
      </dsp:txBody>
      <dsp:txXfrm>
        <a:off x="4186361" y="271585"/>
        <a:ext cx="2867600" cy="1390538"/>
      </dsp:txXfrm>
    </dsp:sp>
    <dsp:sp modelId="{50C01282-8CBF-48CA-A1D2-D36067446B0F}">
      <dsp:nvSpPr>
        <dsp:cNvPr id="0" name=""/>
        <dsp:cNvSpPr/>
      </dsp:nvSpPr>
      <dsp:spPr>
        <a:xfrm>
          <a:off x="2961449" y="2640539"/>
          <a:ext cx="1181649" cy="49873"/>
        </a:xfrm>
        <a:custGeom>
          <a:avLst/>
          <a:gdLst/>
          <a:ahLst/>
          <a:cxnLst/>
          <a:rect l="0" t="0" r="0" b="0"/>
          <a:pathLst>
            <a:path>
              <a:moveTo>
                <a:pt x="0" y="24936"/>
              </a:moveTo>
              <a:lnTo>
                <a:pt x="1181649" y="24936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2733" y="2635934"/>
        <a:ext cx="59082" cy="59082"/>
      </dsp:txXfrm>
    </dsp:sp>
    <dsp:sp modelId="{2B9DFF1D-16C8-4142-8A24-059B2EB94A5C}">
      <dsp:nvSpPr>
        <dsp:cNvPr id="0" name=""/>
        <dsp:cNvSpPr/>
      </dsp:nvSpPr>
      <dsp:spPr>
        <a:xfrm>
          <a:off x="4143099" y="1926944"/>
          <a:ext cx="2954124" cy="1477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Extensions that enable document creation or reporting dashboard without needing to learn other programming tools.</a:t>
          </a:r>
        </a:p>
      </dsp:txBody>
      <dsp:txXfrm>
        <a:off x="4186361" y="1970206"/>
        <a:ext cx="2867600" cy="1390538"/>
      </dsp:txXfrm>
    </dsp:sp>
    <dsp:sp modelId="{A16E4CD3-79FA-4C2A-BC8D-799AB44680CA}">
      <dsp:nvSpPr>
        <dsp:cNvPr id="0" name=""/>
        <dsp:cNvSpPr/>
      </dsp:nvSpPr>
      <dsp:spPr>
        <a:xfrm rot="3310531">
          <a:off x="2517671" y="3489850"/>
          <a:ext cx="2069205" cy="49873"/>
        </a:xfrm>
        <a:custGeom>
          <a:avLst/>
          <a:gdLst/>
          <a:ahLst/>
          <a:cxnLst/>
          <a:rect l="0" t="0" r="0" b="0"/>
          <a:pathLst>
            <a:path>
              <a:moveTo>
                <a:pt x="0" y="24936"/>
              </a:moveTo>
              <a:lnTo>
                <a:pt x="2069205" y="24936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500544" y="3463056"/>
        <a:ext cx="103460" cy="103460"/>
      </dsp:txXfrm>
    </dsp:sp>
    <dsp:sp modelId="{6CBF519E-9853-40C3-8C28-79CD85D63198}">
      <dsp:nvSpPr>
        <dsp:cNvPr id="0" name=""/>
        <dsp:cNvSpPr/>
      </dsp:nvSpPr>
      <dsp:spPr>
        <a:xfrm>
          <a:off x="4143099" y="3625566"/>
          <a:ext cx="2954124" cy="1477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Potentially mention Rmarkdown</a:t>
          </a:r>
          <a:endParaRPr lang="en-US" sz="1600" kern="1200"/>
        </a:p>
      </dsp:txBody>
      <dsp:txXfrm>
        <a:off x="4186361" y="3668828"/>
        <a:ext cx="2867600" cy="1390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BF9EB-3ECC-47DD-A288-C971524F66A7}">
      <dsp:nvSpPr>
        <dsp:cNvPr id="0" name=""/>
        <dsp:cNvSpPr/>
      </dsp:nvSpPr>
      <dsp:spPr>
        <a:xfrm>
          <a:off x="0" y="3070469"/>
          <a:ext cx="7728267" cy="2014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Accessibility metrics</a:t>
          </a:r>
        </a:p>
      </dsp:txBody>
      <dsp:txXfrm>
        <a:off x="0" y="3070469"/>
        <a:ext cx="7728267" cy="1087862"/>
      </dsp:txXfrm>
    </dsp:sp>
    <dsp:sp modelId="{6D2AE900-87EF-41F8-AF54-75AA77DD27F3}">
      <dsp:nvSpPr>
        <dsp:cNvPr id="0" name=""/>
        <dsp:cNvSpPr/>
      </dsp:nvSpPr>
      <dsp:spPr>
        <a:xfrm>
          <a:off x="0" y="4118040"/>
          <a:ext cx="7728267" cy="9266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Two Main Inputs: Distance and Number of Resources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Population*</a:t>
          </a:r>
          <a:endParaRPr lang="en-US" sz="2000" kern="1200" dirty="0"/>
        </a:p>
      </dsp:txBody>
      <dsp:txXfrm>
        <a:off x="0" y="4118040"/>
        <a:ext cx="7728267" cy="926697"/>
      </dsp:txXfrm>
    </dsp:sp>
    <dsp:sp modelId="{198A914B-7C75-473D-B2EC-6AAAF3F0FFEE}">
      <dsp:nvSpPr>
        <dsp:cNvPr id="0" name=""/>
        <dsp:cNvSpPr/>
      </dsp:nvSpPr>
      <dsp:spPr>
        <a:xfrm rot="10800000">
          <a:off x="0" y="2294"/>
          <a:ext cx="7728267" cy="3098393"/>
        </a:xfrm>
        <a:prstGeom prst="upArrowCallout">
          <a:avLst/>
        </a:prstGeom>
        <a:solidFill>
          <a:schemeClr val="accent2">
            <a:hueOff val="1628573"/>
            <a:satOff val="-48781"/>
            <a:lumOff val="1058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Metric -  A single number meant to objectively reflect a multitude of considerations about a given reality.</a:t>
          </a:r>
        </a:p>
      </dsp:txBody>
      <dsp:txXfrm rot="10800000">
        <a:off x="0" y="2294"/>
        <a:ext cx="7728267" cy="20132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69759-4ACD-4711-964C-89F71C3B82C3}">
      <dsp:nvSpPr>
        <dsp:cNvPr id="0" name=""/>
        <dsp:cNvSpPr/>
      </dsp:nvSpPr>
      <dsp:spPr>
        <a:xfrm>
          <a:off x="0" y="65"/>
          <a:ext cx="2557637" cy="260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Sum of Number of Resources / Travel Time</a:t>
          </a:r>
        </a:p>
      </dsp:txBody>
      <dsp:txXfrm>
        <a:off x="124854" y="124919"/>
        <a:ext cx="2307929" cy="2350692"/>
      </dsp:txXfrm>
    </dsp:sp>
    <dsp:sp modelId="{04EC4A05-7E7A-4A0A-BCB5-690BA974CDED}">
      <dsp:nvSpPr>
        <dsp:cNvPr id="0" name=""/>
        <dsp:cNvSpPr/>
      </dsp:nvSpPr>
      <dsp:spPr>
        <a:xfrm rot="5400000">
          <a:off x="3790932" y="1757230"/>
          <a:ext cx="2080320" cy="454691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 Census Tract has 1 hospital in its “home” census area, 2 hospitals that are in another Census Tract that is 20 minutes away and 10 that are in a Census Tract that is an hour away.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Weighted Access Index for hospitals in this Census Tract would be: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1 hospital / 1 minute (nominal travel time) + 2 / 20 minutes + 10 / 60 minutes =&gt; 1 + 0.10 + 0.16 = 1.16. </a:t>
          </a:r>
        </a:p>
      </dsp:txBody>
      <dsp:txXfrm rot="-5400000">
        <a:off x="2557637" y="3092079"/>
        <a:ext cx="4445358" cy="1877214"/>
      </dsp:txXfrm>
    </dsp:sp>
    <dsp:sp modelId="{5DB8920D-5899-491F-AE1F-D50018F00665}">
      <dsp:nvSpPr>
        <dsp:cNvPr id="0" name=""/>
        <dsp:cNvSpPr/>
      </dsp:nvSpPr>
      <dsp:spPr>
        <a:xfrm>
          <a:off x="0" y="2730486"/>
          <a:ext cx="2557637" cy="260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Example:</a:t>
          </a:r>
        </a:p>
      </dsp:txBody>
      <dsp:txXfrm>
        <a:off x="124854" y="2855340"/>
        <a:ext cx="2307929" cy="23506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DD232-EC33-497C-AB12-FF2259095D84}">
      <dsp:nvSpPr>
        <dsp:cNvPr id="0" name=""/>
        <dsp:cNvSpPr/>
      </dsp:nvSpPr>
      <dsp:spPr>
        <a:xfrm>
          <a:off x="0" y="145015"/>
          <a:ext cx="7728267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Two Approaches:</a:t>
          </a:r>
        </a:p>
      </dsp:txBody>
      <dsp:txXfrm>
        <a:off x="45663" y="190678"/>
        <a:ext cx="7636941" cy="844089"/>
      </dsp:txXfrm>
    </dsp:sp>
    <dsp:sp modelId="{F6BFE358-7B00-4D72-AFB2-5DB7803B86E4}">
      <dsp:nvSpPr>
        <dsp:cNvPr id="0" name=""/>
        <dsp:cNvSpPr/>
      </dsp:nvSpPr>
      <dsp:spPr>
        <a:xfrm>
          <a:off x="0" y="1080430"/>
          <a:ext cx="7728267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Point-to-Point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Area-to-Area</a:t>
          </a:r>
        </a:p>
      </dsp:txBody>
      <dsp:txXfrm>
        <a:off x="0" y="1080430"/>
        <a:ext cx="7728267" cy="1029307"/>
      </dsp:txXfrm>
    </dsp:sp>
    <dsp:sp modelId="{A012E016-E0DB-48D2-AF03-D9231EA08F29}">
      <dsp:nvSpPr>
        <dsp:cNvPr id="0" name=""/>
        <dsp:cNvSpPr/>
      </dsp:nvSpPr>
      <dsp:spPr>
        <a:xfrm>
          <a:off x="0" y="2109738"/>
          <a:ext cx="7728267" cy="935415"/>
        </a:xfrm>
        <a:prstGeom prst="roundRect">
          <a:avLst/>
        </a:prstGeom>
        <a:solidFill>
          <a:schemeClr val="accent2">
            <a:hueOff val="1628573"/>
            <a:satOff val="-48781"/>
            <a:lumOff val="1058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Two Methods to Calculate</a:t>
          </a:r>
        </a:p>
      </dsp:txBody>
      <dsp:txXfrm>
        <a:off x="45663" y="2155401"/>
        <a:ext cx="7636941" cy="844089"/>
      </dsp:txXfrm>
    </dsp:sp>
    <dsp:sp modelId="{39BDD84D-A4E8-4FAA-B739-07D9E2017DA5}">
      <dsp:nvSpPr>
        <dsp:cNvPr id="0" name=""/>
        <dsp:cNvSpPr/>
      </dsp:nvSpPr>
      <dsp:spPr>
        <a:xfrm>
          <a:off x="0" y="3045153"/>
          <a:ext cx="7728267" cy="1897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Directly calculate with a tool such as OpenTripPlanner or GoogleMaps API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Pre-computed travel times from University of Chicago*(only works with Area-to-Area)</a:t>
          </a:r>
        </a:p>
      </dsp:txBody>
      <dsp:txXfrm>
        <a:off x="0" y="3045153"/>
        <a:ext cx="7728267" cy="18971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1323B-C164-4F3C-8387-5D8420C9F773}">
      <dsp:nvSpPr>
        <dsp:cNvPr id="0" name=""/>
        <dsp:cNvSpPr/>
      </dsp:nvSpPr>
      <dsp:spPr>
        <a:xfrm>
          <a:off x="0" y="866279"/>
          <a:ext cx="7104549" cy="15992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2CB05-0BC9-42EC-815C-BD2A96953907}">
      <dsp:nvSpPr>
        <dsp:cNvPr id="0" name=""/>
        <dsp:cNvSpPr/>
      </dsp:nvSpPr>
      <dsp:spPr>
        <a:xfrm>
          <a:off x="483783" y="1226118"/>
          <a:ext cx="879607" cy="879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77B0D-DD9F-4EBD-A7F3-AA314D3FC3D7}">
      <dsp:nvSpPr>
        <dsp:cNvPr id="0" name=""/>
        <dsp:cNvSpPr/>
      </dsp:nvSpPr>
      <dsp:spPr>
        <a:xfrm>
          <a:off x="1847174" y="866279"/>
          <a:ext cx="3197047" cy="159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58" tIns="169258" rIns="169258" bIns="1692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 Structure</a:t>
          </a:r>
        </a:p>
      </dsp:txBody>
      <dsp:txXfrm>
        <a:off x="1847174" y="866279"/>
        <a:ext cx="3197047" cy="1599285"/>
      </dsp:txXfrm>
    </dsp:sp>
    <dsp:sp modelId="{EA088ED7-E8B0-4FBA-BE79-B168C35BDC14}">
      <dsp:nvSpPr>
        <dsp:cNvPr id="0" name=""/>
        <dsp:cNvSpPr/>
      </dsp:nvSpPr>
      <dsp:spPr>
        <a:xfrm>
          <a:off x="5044221" y="866279"/>
          <a:ext cx="2060327" cy="159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58" tIns="169258" rIns="169258" bIns="1692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044221" y="866279"/>
        <a:ext cx="2060327" cy="1599285"/>
      </dsp:txXfrm>
    </dsp:sp>
    <dsp:sp modelId="{3F3751D5-C81F-4DC3-A0F4-45616B11DBA2}">
      <dsp:nvSpPr>
        <dsp:cNvPr id="0" name=""/>
        <dsp:cNvSpPr/>
      </dsp:nvSpPr>
      <dsp:spPr>
        <a:xfrm>
          <a:off x="0" y="2865386"/>
          <a:ext cx="7104549" cy="15992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CF2CF-6E23-4352-8FAA-AAB8F6771755}">
      <dsp:nvSpPr>
        <dsp:cNvPr id="0" name=""/>
        <dsp:cNvSpPr/>
      </dsp:nvSpPr>
      <dsp:spPr>
        <a:xfrm>
          <a:off x="483783" y="3225225"/>
          <a:ext cx="879607" cy="879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CD19B-D041-4DD2-AEE0-38473B2B220E}">
      <dsp:nvSpPr>
        <dsp:cNvPr id="0" name=""/>
        <dsp:cNvSpPr/>
      </dsp:nvSpPr>
      <dsp:spPr>
        <a:xfrm>
          <a:off x="1847174" y="2865386"/>
          <a:ext cx="5257374" cy="159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58" tIns="169258" rIns="169258" bIns="1692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Walkthrough</a:t>
          </a:r>
        </a:p>
      </dsp:txBody>
      <dsp:txXfrm>
        <a:off x="1847174" y="2865386"/>
        <a:ext cx="5257374" cy="1599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7A078-3AA7-4955-993B-35DB4B495A5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28187-4338-41B9-BE2F-BA6E42FD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5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Evaluate a set of communal resource</a:t>
            </a:r>
          </a:p>
          <a:p>
            <a:pPr lvl="0"/>
            <a:r>
              <a:rPr lang="en-US" dirty="0"/>
              <a:t>Scope is focused on PUMAs (Public Use Microdata Areas)</a:t>
            </a:r>
          </a:p>
          <a:p>
            <a:pPr lvl="1"/>
            <a:r>
              <a:rPr lang="en-US" dirty="0"/>
              <a:t>Generally relate one-to-one with Community District with a few exceptions.</a:t>
            </a:r>
          </a:p>
          <a:p>
            <a:pPr lvl="0"/>
            <a:r>
              <a:rPr lang="en-US" dirty="0"/>
              <a:t>Pre-computed mass transit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28187-4338-41B9-BE2F-BA6E42FDF7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2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2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7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2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3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3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43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87B9B4-9010-42D1-85F6-D06089B74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DD801B-2672-4E03-B1B5-43918A669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87C11-547D-41C0-A98B-2B4467C1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 dirty="0"/>
              <a:t>Better Together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355F6-4992-4C14-BB0B-2613251C8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r>
              <a:rPr lang="en-US" dirty="0"/>
              <a:t>Utilizing Open Source Technology to Enhance and Streamline Research Analysis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929F2B-4B14-4BD8-A321-ED9EC1CC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484632"/>
            <a:ext cx="7608032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9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1A67ADA9-3128-4B0F-8979-1FFEE6EC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504775B-2093-4CA8-BED2-AB97431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Application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00510F-E7AE-4AF4-8256-DEE9080CB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832609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54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">
            <a:extLst>
              <a:ext uri="{FF2B5EF4-FFF2-40B4-BE49-F238E27FC236}">
                <a16:creationId xmlns:a16="http://schemas.microsoft.com/office/drawing/2014/main" id="{484BE71E-17F6-49C2-9F47-25159D56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DB488F35-4294-4D17-8D68-CCD80FDC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326861C3-901A-4432-8CE0-A6D1961BD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A308BABA-FFC6-4FBA-A31C-4A760D3A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5608255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9D63-76FE-4AA3-9EB7-9F289AAC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Future Ideas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89F9-F89C-4926-A5C7-6909BD500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Three primary areas: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Level of analysis – allow for Census Block or Census Tract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Flexibility in metric calculation: 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Different metrics for different resources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Different weighting of travel time per asset category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Composite Score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Support more analysis and information discovery within the application 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40E2037-A5D6-4681-A46F-EBA007EBB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2890" y="811655"/>
            <a:ext cx="5238340" cy="5225243"/>
          </a:xfrm>
          <a:prstGeom prst="rect">
            <a:avLst/>
          </a:prstGeom>
        </p:spPr>
      </p:pic>
      <p:sp>
        <p:nvSpPr>
          <p:cNvPr id="41" name="Rectangle 18">
            <a:extLst>
              <a:ext uri="{FF2B5EF4-FFF2-40B4-BE49-F238E27FC236}">
                <a16:creationId xmlns:a16="http://schemas.microsoft.com/office/drawing/2014/main" id="{DAE8CF35-4F57-4B34-80F2-70ADD876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529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DA05E1-7869-4FBE-837E-1B62E9D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AAE7D-1EA6-4D3B-96B5-43F5B6178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" name="Rectangle 13">
            <a:extLst>
              <a:ext uri="{FF2B5EF4-FFF2-40B4-BE49-F238E27FC236}">
                <a16:creationId xmlns:a16="http://schemas.microsoft.com/office/drawing/2014/main" id="{3CD47BD6-B753-40AF-80C8-F8DFCC54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9B67A1B2-B419-43BE-A0CA-9E2404A1A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69D86-3E19-4C2E-AF44-2620240E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Thank you</a:t>
            </a:r>
          </a:p>
        </p:txBody>
      </p:sp>
      <p:pic>
        <p:nvPicPr>
          <p:cNvPr id="5" name="Content Placeholder 4" descr="A group of young children sitting next to a building&#10;&#10;Description automatically generated">
            <a:extLst>
              <a:ext uri="{FF2B5EF4-FFF2-40B4-BE49-F238E27FC236}">
                <a16:creationId xmlns:a16="http://schemas.microsoft.com/office/drawing/2014/main" id="{FCA98EF7-5588-462C-9BD3-972DEEFAA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148625"/>
            <a:ext cx="6367271" cy="45525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981F49-E49B-4139-932F-55F09B423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05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D63F-DF73-4B37-BE21-9F65E6DB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C2F323A-2F05-4468-BAFD-F6C747036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3931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5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5C17-C827-4263-A69B-9AEBFE39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075C27-9C33-42C5-A58B-082615E30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65650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1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C140-279E-4E78-A8D5-979E43AC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vs. Proprietary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2D6DE-9928-480A-AA1B-D48CC933E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Benefits</a:t>
            </a:r>
            <a:r>
              <a:rPr lang="en-US" sz="3600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2ACB-37D8-4BA6-BB17-3F96BC023B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Lower financial cost</a:t>
            </a:r>
          </a:p>
          <a:p>
            <a:r>
              <a:rPr lang="en-US" sz="2800" dirty="0"/>
              <a:t>More collaborators in academic and professional space</a:t>
            </a:r>
          </a:p>
          <a:p>
            <a:r>
              <a:rPr lang="en-US" sz="2800" dirty="0"/>
              <a:t>Ability to “own the tool” and customize the implementation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9B055-DDCE-4ACA-A381-8159B4D76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Costs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AD85-BA57-4CCB-885D-2465ECA6A7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More upfront investment of time to create and maintain framework</a:t>
            </a:r>
          </a:p>
          <a:p>
            <a:r>
              <a:rPr lang="en-US" sz="2800" dirty="0"/>
              <a:t>Lack of access to proprietary tools or private data sources</a:t>
            </a:r>
          </a:p>
        </p:txBody>
      </p:sp>
    </p:spTree>
    <p:extLst>
      <p:ext uri="{BB962C8B-B14F-4D97-AF65-F5344CB8AC3E}">
        <p14:creationId xmlns:p14="http://schemas.microsoft.com/office/powerpoint/2010/main" val="16547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1A67ADA9-3128-4B0F-8979-1FFEE6EC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4504775B-2093-4CA8-BED2-AB97431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Which Tool to Use?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E4ED42F-8CA2-40C1-9EA0-23C5C8094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280802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64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1E658C22-2BBB-4CC7-AC94-BA42B45B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26E714D6-B8AE-4EAF-80CA-1900AE36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3">
            <a:extLst>
              <a:ext uri="{FF2B5EF4-FFF2-40B4-BE49-F238E27FC236}">
                <a16:creationId xmlns:a16="http://schemas.microsoft.com/office/drawing/2014/main" id="{D01DC988-5D7A-4BE8-B740-2B3EE9A74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DBF91652-0CD5-44FF-9AD5-BB2473820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B2862-B887-4302-AF7A-EA06F10C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-100" dirty="0"/>
              <a:t>R and Spatial Data</a:t>
            </a:r>
          </a:p>
        </p:txBody>
      </p:sp>
      <p:pic>
        <p:nvPicPr>
          <p:cNvPr id="5" name="Content Placeholder 4" descr="A picture containing text, toy, table, computer&#10;&#10;Description automatically generated">
            <a:extLst>
              <a:ext uri="{FF2B5EF4-FFF2-40B4-BE49-F238E27FC236}">
                <a16:creationId xmlns:a16="http://schemas.microsoft.com/office/drawing/2014/main" id="{1D4A0335-716E-4032-8209-9550F9730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78" r="8231" b="-2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36" name="Rectangle 17">
            <a:extLst>
              <a:ext uri="{FF2B5EF4-FFF2-40B4-BE49-F238E27FC236}">
                <a16:creationId xmlns:a16="http://schemas.microsoft.com/office/drawing/2014/main" id="{9B5112DE-FC8C-4BAA-9A1A-530C6A1BB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169FA-F788-48A4-A857-3E98047EB263}"/>
              </a:ext>
            </a:extLst>
          </p:cNvPr>
          <p:cNvSpPr txBox="1"/>
          <p:nvPr/>
        </p:nvSpPr>
        <p:spPr>
          <a:xfrm>
            <a:off x="240030" y="6366510"/>
            <a:ext cx="305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Artwork by @</a:t>
            </a:r>
            <a:r>
              <a:rPr lang="en-US" dirty="0" err="1"/>
              <a:t>allison_horst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1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67ADA9-3128-4B0F-8979-1FFEE6EC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4775B-2093-4CA8-BED2-AB97431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What’s in a Metric?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79F66D-5330-441A-A068-ABDC0F0A8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07564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67ADA9-3128-4B0F-8979-1FFEE6EC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4775B-2093-4CA8-BED2-AB97431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Weighted Access Index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1E0B83-583A-4C9D-85C1-185E7A6BF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256931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73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67ADA9-3128-4B0F-8979-1FFEE6EC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4775B-2093-4CA8-BED2-AB97431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Going the Distance </a:t>
            </a:r>
            <a:r>
              <a:rPr lang="en-US" sz="3600" dirty="0"/>
              <a:t>– Measuring Travel Time</a:t>
            </a:r>
            <a:endParaRPr lang="en-US" sz="3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56FD7C-3C5A-472F-A93E-E034ABF16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1379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3402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Better Together </vt:lpstr>
      <vt:lpstr>Agenda</vt:lpstr>
      <vt:lpstr>Objective</vt:lpstr>
      <vt:lpstr>Open Source vs. Proprietary Software</vt:lpstr>
      <vt:lpstr>Which Tool to Use?</vt:lpstr>
      <vt:lpstr>R and Spatial Data</vt:lpstr>
      <vt:lpstr>What’s in a Metric?</vt:lpstr>
      <vt:lpstr>Weighted Access Index </vt:lpstr>
      <vt:lpstr>Going the Distance – Measuring Travel Time</vt:lpstr>
      <vt:lpstr>Application</vt:lpstr>
      <vt:lpstr>Future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Together </dc:title>
  <dc:creator>Jason Wattier</dc:creator>
  <cp:lastModifiedBy>Jason Wattier</cp:lastModifiedBy>
  <cp:revision>1</cp:revision>
  <dcterms:created xsi:type="dcterms:W3CDTF">2020-03-27T08:42:49Z</dcterms:created>
  <dcterms:modified xsi:type="dcterms:W3CDTF">2020-03-27T08:42:50Z</dcterms:modified>
</cp:coreProperties>
</file>