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70" r:id="rId9"/>
    <p:sldId id="268" r:id="rId10"/>
    <p:sldId id="269" r:id="rId11"/>
    <p:sldId id="271" r:id="rId12"/>
    <p:sldId id="272" r:id="rId13"/>
    <p:sldId id="273" r:id="rId14"/>
    <p:sldId id="274" r:id="rId15"/>
    <p:sldId id="25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Wattier" initials="JW" lastIdx="3" clrIdx="0">
    <p:extLst>
      <p:ext uri="{19B8F6BF-5375-455C-9EA6-DF929625EA0E}">
        <p15:presenceInfo xmlns:p15="http://schemas.microsoft.com/office/powerpoint/2012/main" userId="de6cb9e11468ad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B1F191-BDD3-4D15-9FF0-A4B208AB6D25}" v="25" dt="2020-02-09T21:20:13.8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Wattier" userId="de6cb9e11468ad32" providerId="LiveId" clId="{08B1F191-BDD3-4D15-9FF0-A4B208AB6D25}"/>
    <pc:docChg chg="undo custSel mod addSld delSld modSld sldOrd">
      <pc:chgData name="Jason Wattier" userId="de6cb9e11468ad32" providerId="LiveId" clId="{08B1F191-BDD3-4D15-9FF0-A4B208AB6D25}" dt="2020-02-09T21:23:53.281" v="2029" actId="478"/>
      <pc:docMkLst>
        <pc:docMk/>
      </pc:docMkLst>
      <pc:sldChg chg="modSp">
        <pc:chgData name="Jason Wattier" userId="de6cb9e11468ad32" providerId="LiveId" clId="{08B1F191-BDD3-4D15-9FF0-A4B208AB6D25}" dt="2020-02-09T21:22:47.895" v="2021" actId="113"/>
        <pc:sldMkLst>
          <pc:docMk/>
          <pc:sldMk cId="2177531203" sldId="257"/>
        </pc:sldMkLst>
        <pc:spChg chg="mod">
          <ac:chgData name="Jason Wattier" userId="de6cb9e11468ad32" providerId="LiveId" clId="{08B1F191-BDD3-4D15-9FF0-A4B208AB6D25}" dt="2020-02-09T21:22:47.895" v="2021" actId="113"/>
          <ac:spMkLst>
            <pc:docMk/>
            <pc:sldMk cId="2177531203" sldId="257"/>
            <ac:spMk id="2" creationId="{0C08D63F-DF73-4B37-BE21-9F65E6DBC3F2}"/>
          </ac:spMkLst>
        </pc:spChg>
        <pc:spChg chg="mod">
          <ac:chgData name="Jason Wattier" userId="de6cb9e11468ad32" providerId="LiveId" clId="{08B1F191-BDD3-4D15-9FF0-A4B208AB6D25}" dt="2020-02-09T20:46:40.381" v="1070" actId="20577"/>
          <ac:spMkLst>
            <pc:docMk/>
            <pc:sldMk cId="2177531203" sldId="257"/>
            <ac:spMk id="3" creationId="{A59B4ECB-6CD6-4F95-90AF-9E329B86475B}"/>
          </ac:spMkLst>
        </pc:spChg>
      </pc:sldChg>
      <pc:sldChg chg="addSp delSp modSp">
        <pc:chgData name="Jason Wattier" userId="de6cb9e11468ad32" providerId="LiveId" clId="{08B1F191-BDD3-4D15-9FF0-A4B208AB6D25}" dt="2020-02-09T21:22:20.367" v="2015" actId="113"/>
        <pc:sldMkLst>
          <pc:docMk/>
          <pc:sldMk cId="2541601075" sldId="259"/>
        </pc:sldMkLst>
        <pc:spChg chg="mod">
          <ac:chgData name="Jason Wattier" userId="de6cb9e11468ad32" providerId="LiveId" clId="{08B1F191-BDD3-4D15-9FF0-A4B208AB6D25}" dt="2020-02-09T21:22:20.367" v="2015" actId="113"/>
          <ac:spMkLst>
            <pc:docMk/>
            <pc:sldMk cId="2541601075" sldId="259"/>
            <ac:spMk id="2" creationId="{6492D462-A48F-4672-8434-D6B2893AF27F}"/>
          </ac:spMkLst>
        </pc:spChg>
        <pc:spChg chg="del">
          <ac:chgData name="Jason Wattier" userId="de6cb9e11468ad32" providerId="LiveId" clId="{08B1F191-BDD3-4D15-9FF0-A4B208AB6D25}" dt="2020-02-09T20:45:50.534" v="1018" actId="931"/>
          <ac:spMkLst>
            <pc:docMk/>
            <pc:sldMk cId="2541601075" sldId="259"/>
            <ac:spMk id="3" creationId="{3B259F80-2AC5-44E7-AC1D-2F19ECEC8F9B}"/>
          </ac:spMkLst>
        </pc:spChg>
        <pc:spChg chg="del">
          <ac:chgData name="Jason Wattier" userId="de6cb9e11468ad32" providerId="LiveId" clId="{08B1F191-BDD3-4D15-9FF0-A4B208AB6D25}" dt="2020-02-09T21:22:16.593" v="2014" actId="478"/>
          <ac:spMkLst>
            <pc:docMk/>
            <pc:sldMk cId="2541601075" sldId="259"/>
            <ac:spMk id="4" creationId="{351676D4-3884-41F3-83F9-EBB484F1F7ED}"/>
          </ac:spMkLst>
        </pc:spChg>
        <pc:picChg chg="add mod">
          <ac:chgData name="Jason Wattier" userId="de6cb9e11468ad32" providerId="LiveId" clId="{08B1F191-BDD3-4D15-9FF0-A4B208AB6D25}" dt="2020-02-09T20:45:51.336" v="1020" actId="962"/>
          <ac:picMkLst>
            <pc:docMk/>
            <pc:sldMk cId="2541601075" sldId="259"/>
            <ac:picMk id="6" creationId="{BECE45B4-BE4B-4A61-906E-9022EF3B266C}"/>
          </ac:picMkLst>
        </pc:picChg>
      </pc:sldChg>
      <pc:sldChg chg="delSp">
        <pc:chgData name="Jason Wattier" userId="de6cb9e11468ad32" providerId="LiveId" clId="{08B1F191-BDD3-4D15-9FF0-A4B208AB6D25}" dt="2020-02-09T21:15:09.718" v="1982" actId="478"/>
        <pc:sldMkLst>
          <pc:docMk/>
          <pc:sldMk cId="1253919861" sldId="260"/>
        </pc:sldMkLst>
        <pc:spChg chg="del">
          <ac:chgData name="Jason Wattier" userId="de6cb9e11468ad32" providerId="LiveId" clId="{08B1F191-BDD3-4D15-9FF0-A4B208AB6D25}" dt="2020-02-09T21:15:09.718" v="1982" actId="478"/>
          <ac:spMkLst>
            <pc:docMk/>
            <pc:sldMk cId="1253919861" sldId="260"/>
            <ac:spMk id="3" creationId="{9FA0BA89-FB3B-4200-B20E-3F5E2C200EEC}"/>
          </ac:spMkLst>
        </pc:spChg>
      </pc:sldChg>
      <pc:sldChg chg="delSp modSp delDesignElem">
        <pc:chgData name="Jason Wattier" userId="de6cb9e11468ad32" providerId="LiveId" clId="{08B1F191-BDD3-4D15-9FF0-A4B208AB6D25}" dt="2020-02-09T21:22:40.510" v="2020" actId="113"/>
        <pc:sldMkLst>
          <pc:docMk/>
          <pc:sldMk cId="1750528912" sldId="261"/>
        </pc:sldMkLst>
        <pc:spChg chg="mod">
          <ac:chgData name="Jason Wattier" userId="de6cb9e11468ad32" providerId="LiveId" clId="{08B1F191-BDD3-4D15-9FF0-A4B208AB6D25}" dt="2020-02-09T21:22:40.510" v="2020" actId="113"/>
          <ac:spMkLst>
            <pc:docMk/>
            <pc:sldMk cId="1750528912" sldId="261"/>
            <ac:spMk id="2" creationId="{C76B0D31-6FF5-41D3-89C3-57A1D75F752B}"/>
          </ac:spMkLst>
        </pc:spChg>
        <pc:spChg chg="mod">
          <ac:chgData name="Jason Wattier" userId="de6cb9e11468ad32" providerId="LiveId" clId="{08B1F191-BDD3-4D15-9FF0-A4B208AB6D25}" dt="2020-02-09T21:16:03.401" v="1987" actId="1076"/>
          <ac:spMkLst>
            <pc:docMk/>
            <pc:sldMk cId="1750528912" sldId="261"/>
            <ac:spMk id="4" creationId="{B2C4AC64-6CBF-4525-ADB8-77623EE85C15}"/>
          </ac:spMkLst>
        </pc:spChg>
        <pc:spChg chg="mod">
          <ac:chgData name="Jason Wattier" userId="de6cb9e11468ad32" providerId="LiveId" clId="{08B1F191-BDD3-4D15-9FF0-A4B208AB6D25}" dt="2020-02-09T21:16:44.689" v="1989" actId="14100"/>
          <ac:spMkLst>
            <pc:docMk/>
            <pc:sldMk cId="1750528912" sldId="261"/>
            <ac:spMk id="12" creationId="{6D64F19A-697A-45E0-9674-363FCC9F1F08}"/>
          </ac:spMkLst>
        </pc:spChg>
        <pc:spChg chg="mod">
          <ac:chgData name="Jason Wattier" userId="de6cb9e11468ad32" providerId="LiveId" clId="{08B1F191-BDD3-4D15-9FF0-A4B208AB6D25}" dt="2020-02-09T21:16:54.741" v="1991" actId="1076"/>
          <ac:spMkLst>
            <pc:docMk/>
            <pc:sldMk cId="1750528912" sldId="261"/>
            <ac:spMk id="28" creationId="{93379C1D-6127-478E-ADF5-D05560BBD6E5}"/>
          </ac:spMkLst>
        </pc:spChg>
        <pc:spChg chg="del">
          <ac:chgData name="Jason Wattier" userId="de6cb9e11468ad32" providerId="LiveId" clId="{08B1F191-BDD3-4D15-9FF0-A4B208AB6D25}" dt="2020-02-09T21:15:23.582" v="1984"/>
          <ac:spMkLst>
            <pc:docMk/>
            <pc:sldMk cId="1750528912" sldId="261"/>
            <ac:spMk id="30" creationId="{DB8424AB-D56B-4256-866A-5B54DE93C20F}"/>
          </ac:spMkLst>
        </pc:spChg>
        <pc:spChg chg="del">
          <ac:chgData name="Jason Wattier" userId="de6cb9e11468ad32" providerId="LiveId" clId="{08B1F191-BDD3-4D15-9FF0-A4B208AB6D25}" dt="2020-02-09T21:15:23.582" v="1984"/>
          <ac:spMkLst>
            <pc:docMk/>
            <pc:sldMk cId="1750528912" sldId="261"/>
            <ac:spMk id="32" creationId="{FC999C28-AD33-4EB7-A5F1-C06D10A5FDF7}"/>
          </ac:spMkLst>
        </pc:spChg>
        <pc:spChg chg="del">
          <ac:chgData name="Jason Wattier" userId="de6cb9e11468ad32" providerId="LiveId" clId="{08B1F191-BDD3-4D15-9FF0-A4B208AB6D25}" dt="2020-02-09T21:15:23.582" v="1984"/>
          <ac:spMkLst>
            <pc:docMk/>
            <pc:sldMk cId="1750528912" sldId="261"/>
            <ac:spMk id="34" creationId="{0864E5C9-52C9-4572-AC75-548B9B9C2648}"/>
          </ac:spMkLst>
        </pc:spChg>
        <pc:spChg chg="del">
          <ac:chgData name="Jason Wattier" userId="de6cb9e11468ad32" providerId="LiveId" clId="{08B1F191-BDD3-4D15-9FF0-A4B208AB6D25}" dt="2020-02-09T21:15:23.582" v="1984"/>
          <ac:spMkLst>
            <pc:docMk/>
            <pc:sldMk cId="1750528912" sldId="261"/>
            <ac:spMk id="36" creationId="{45CC6500-4DBD-4C34-BC14-2387FB483BEB}"/>
          </ac:spMkLst>
        </pc:spChg>
        <pc:spChg chg="del">
          <ac:chgData name="Jason Wattier" userId="de6cb9e11468ad32" providerId="LiveId" clId="{08B1F191-BDD3-4D15-9FF0-A4B208AB6D25}" dt="2020-02-09T21:15:23.582" v="1984"/>
          <ac:spMkLst>
            <pc:docMk/>
            <pc:sldMk cId="1750528912" sldId="261"/>
            <ac:spMk id="38" creationId="{4E34A3B6-BAD2-4156-BDC6-4736248BFDE0}"/>
          </ac:spMkLst>
        </pc:spChg>
      </pc:sldChg>
      <pc:sldChg chg="addSp delSp modSp addCm delCm">
        <pc:chgData name="Jason Wattier" userId="de6cb9e11468ad32" providerId="LiveId" clId="{08B1F191-BDD3-4D15-9FF0-A4B208AB6D25}" dt="2020-02-09T21:22:34.831" v="2019" actId="115"/>
        <pc:sldMkLst>
          <pc:docMk/>
          <pc:sldMk cId="221482479" sldId="262"/>
        </pc:sldMkLst>
        <pc:spChg chg="mod">
          <ac:chgData name="Jason Wattier" userId="de6cb9e11468ad32" providerId="LiveId" clId="{08B1F191-BDD3-4D15-9FF0-A4B208AB6D25}" dt="2020-02-09T21:22:34.831" v="2019" actId="115"/>
          <ac:spMkLst>
            <pc:docMk/>
            <pc:sldMk cId="221482479" sldId="262"/>
            <ac:spMk id="2" creationId="{CF917D1E-0597-4A11-B2ED-CF456294B986}"/>
          </ac:spMkLst>
        </pc:spChg>
        <pc:spChg chg="mod">
          <ac:chgData name="Jason Wattier" userId="de6cb9e11468ad32" providerId="LiveId" clId="{08B1F191-BDD3-4D15-9FF0-A4B208AB6D25}" dt="2020-02-09T21:09:37.613" v="1978" actId="20577"/>
          <ac:spMkLst>
            <pc:docMk/>
            <pc:sldMk cId="221482479" sldId="262"/>
            <ac:spMk id="3" creationId="{5EBCBC1B-E36C-412B-92EC-2168C78AC3C5}"/>
          </ac:spMkLst>
        </pc:spChg>
        <pc:spChg chg="del">
          <ac:chgData name="Jason Wattier" userId="de6cb9e11468ad32" providerId="LiveId" clId="{08B1F191-BDD3-4D15-9FF0-A4B208AB6D25}" dt="2020-02-09T21:14:35.016" v="1979" actId="931"/>
          <ac:spMkLst>
            <pc:docMk/>
            <pc:sldMk cId="221482479" sldId="262"/>
            <ac:spMk id="4" creationId="{3D07034B-BC1B-4E91-A1C7-81BC6DC3B5F9}"/>
          </ac:spMkLst>
        </pc:spChg>
        <pc:picChg chg="add mod">
          <ac:chgData name="Jason Wattier" userId="de6cb9e11468ad32" providerId="LiveId" clId="{08B1F191-BDD3-4D15-9FF0-A4B208AB6D25}" dt="2020-02-09T21:14:38.047" v="1980" actId="27614"/>
          <ac:picMkLst>
            <pc:docMk/>
            <pc:sldMk cId="221482479" sldId="262"/>
            <ac:picMk id="6" creationId="{6F7C7D08-00D2-4339-99EC-1CA5FA92E065}"/>
          </ac:picMkLst>
        </pc:picChg>
      </pc:sldChg>
      <pc:sldChg chg="delSp modSp add">
        <pc:chgData name="Jason Wattier" userId="de6cb9e11468ad32" providerId="LiveId" clId="{08B1F191-BDD3-4D15-9FF0-A4B208AB6D25}" dt="2020-02-09T21:17:06.216" v="1992" actId="478"/>
        <pc:sldMkLst>
          <pc:docMk/>
          <pc:sldMk cId="1231443258" sldId="263"/>
        </pc:sldMkLst>
        <pc:spChg chg="mod">
          <ac:chgData name="Jason Wattier" userId="de6cb9e11468ad32" providerId="LiveId" clId="{08B1F191-BDD3-4D15-9FF0-A4B208AB6D25}" dt="2020-02-09T19:16:35.509" v="10" actId="20577"/>
          <ac:spMkLst>
            <pc:docMk/>
            <pc:sldMk cId="1231443258" sldId="263"/>
            <ac:spMk id="2" creationId="{0C11B7FC-4547-4CDC-9EBB-95F7F6467191}"/>
          </ac:spMkLst>
        </pc:spChg>
        <pc:spChg chg="del">
          <ac:chgData name="Jason Wattier" userId="de6cb9e11468ad32" providerId="LiveId" clId="{08B1F191-BDD3-4D15-9FF0-A4B208AB6D25}" dt="2020-02-09T21:17:06.216" v="1992" actId="478"/>
          <ac:spMkLst>
            <pc:docMk/>
            <pc:sldMk cId="1231443258" sldId="263"/>
            <ac:spMk id="3" creationId="{9FA0BA89-FB3B-4200-B20E-3F5E2C200EEC}"/>
          </ac:spMkLst>
        </pc:spChg>
      </pc:sldChg>
      <pc:sldChg chg="addSp delSp modSp add">
        <pc:chgData name="Jason Wattier" userId="de6cb9e11468ad32" providerId="LiveId" clId="{08B1F191-BDD3-4D15-9FF0-A4B208AB6D25}" dt="2020-02-09T21:23:00.772" v="2022" actId="113"/>
        <pc:sldMkLst>
          <pc:docMk/>
          <pc:sldMk cId="1259333275" sldId="264"/>
        </pc:sldMkLst>
        <pc:spChg chg="mod">
          <ac:chgData name="Jason Wattier" userId="de6cb9e11468ad32" providerId="LiveId" clId="{08B1F191-BDD3-4D15-9FF0-A4B208AB6D25}" dt="2020-02-09T21:23:00.772" v="2022" actId="113"/>
          <ac:spMkLst>
            <pc:docMk/>
            <pc:sldMk cId="1259333275" sldId="264"/>
            <ac:spMk id="2" creationId="{CF917D1E-0597-4A11-B2ED-CF456294B986}"/>
          </ac:spMkLst>
        </pc:spChg>
        <pc:spChg chg="mod">
          <ac:chgData name="Jason Wattier" userId="de6cb9e11468ad32" providerId="LiveId" clId="{08B1F191-BDD3-4D15-9FF0-A4B208AB6D25}" dt="2020-02-09T21:05:01.937" v="1965" actId="13926"/>
          <ac:spMkLst>
            <pc:docMk/>
            <pc:sldMk cId="1259333275" sldId="264"/>
            <ac:spMk id="3" creationId="{5EBCBC1B-E36C-412B-92EC-2168C78AC3C5}"/>
          </ac:spMkLst>
        </pc:spChg>
        <pc:spChg chg="del mod">
          <ac:chgData name="Jason Wattier" userId="de6cb9e11468ad32" providerId="LiveId" clId="{08B1F191-BDD3-4D15-9FF0-A4B208AB6D25}" dt="2020-02-09T21:20:13.816" v="2011" actId="931"/>
          <ac:spMkLst>
            <pc:docMk/>
            <pc:sldMk cId="1259333275" sldId="264"/>
            <ac:spMk id="4" creationId="{3D07034B-BC1B-4E91-A1C7-81BC6DC3B5F9}"/>
          </ac:spMkLst>
        </pc:spChg>
        <pc:picChg chg="add mod">
          <ac:chgData name="Jason Wattier" userId="de6cb9e11468ad32" providerId="LiveId" clId="{08B1F191-BDD3-4D15-9FF0-A4B208AB6D25}" dt="2020-02-09T21:20:16.121" v="2013" actId="962"/>
          <ac:picMkLst>
            <pc:docMk/>
            <pc:sldMk cId="1259333275" sldId="264"/>
            <ac:picMk id="6" creationId="{DF7DA0D0-9F42-4545-A556-B328AC13A251}"/>
          </ac:picMkLst>
        </pc:picChg>
      </pc:sldChg>
      <pc:sldChg chg="addSp delSp modSp add del mod setBg">
        <pc:chgData name="Jason Wattier" userId="de6cb9e11468ad32" providerId="LiveId" clId="{08B1F191-BDD3-4D15-9FF0-A4B208AB6D25}" dt="2020-02-09T19:38:39.388" v="866" actId="47"/>
        <pc:sldMkLst>
          <pc:docMk/>
          <pc:sldMk cId="3536804461" sldId="265"/>
        </pc:sldMkLst>
        <pc:spChg chg="del">
          <ac:chgData name="Jason Wattier" userId="de6cb9e11468ad32" providerId="LiveId" clId="{08B1F191-BDD3-4D15-9FF0-A4B208AB6D25}" dt="2020-02-09T19:21:24.569" v="514"/>
          <ac:spMkLst>
            <pc:docMk/>
            <pc:sldMk cId="3536804461" sldId="265"/>
            <ac:spMk id="2" creationId="{2E009D6A-6FDF-4861-8BD7-680C628DBD81}"/>
          </ac:spMkLst>
        </pc:spChg>
        <pc:spChg chg="del">
          <ac:chgData name="Jason Wattier" userId="de6cb9e11468ad32" providerId="LiveId" clId="{08B1F191-BDD3-4D15-9FF0-A4B208AB6D25}" dt="2020-02-09T19:21:24.569" v="514"/>
          <ac:spMkLst>
            <pc:docMk/>
            <pc:sldMk cId="3536804461" sldId="265"/>
            <ac:spMk id="3" creationId="{4848D46B-46A5-48D2-A8D2-E4DF77399B9A}"/>
          </ac:spMkLst>
        </pc:spChg>
        <pc:spChg chg="del">
          <ac:chgData name="Jason Wattier" userId="de6cb9e11468ad32" providerId="LiveId" clId="{08B1F191-BDD3-4D15-9FF0-A4B208AB6D25}" dt="2020-02-09T19:21:24.569" v="514"/>
          <ac:spMkLst>
            <pc:docMk/>
            <pc:sldMk cId="3536804461" sldId="265"/>
            <ac:spMk id="4" creationId="{EEB0D4DB-90E4-4E2E-8538-C2AF822C19C9}"/>
          </ac:spMkLst>
        </pc:spChg>
        <pc:spChg chg="add mod">
          <ac:chgData name="Jason Wattier" userId="de6cb9e11468ad32" providerId="LiveId" clId="{08B1F191-BDD3-4D15-9FF0-A4B208AB6D25}" dt="2020-02-09T19:27:15.743" v="718" actId="26606"/>
          <ac:spMkLst>
            <pc:docMk/>
            <pc:sldMk cId="3536804461" sldId="265"/>
            <ac:spMk id="5" creationId="{FCECA7AE-B963-4512-A435-7076068F3241}"/>
          </ac:spMkLst>
        </pc:spChg>
        <pc:spChg chg="add del mod">
          <ac:chgData name="Jason Wattier" userId="de6cb9e11468ad32" providerId="LiveId" clId="{08B1F191-BDD3-4D15-9FF0-A4B208AB6D25}" dt="2020-02-09T19:22:53.987" v="527" actId="931"/>
          <ac:spMkLst>
            <pc:docMk/>
            <pc:sldMk cId="3536804461" sldId="265"/>
            <ac:spMk id="6" creationId="{1C1C4ABE-9B8F-4E03-9E6D-3B2C8EAB51F5}"/>
          </ac:spMkLst>
        </pc:spChg>
        <pc:spChg chg="add">
          <ac:chgData name="Jason Wattier" userId="de6cb9e11468ad32" providerId="LiveId" clId="{08B1F191-BDD3-4D15-9FF0-A4B208AB6D25}" dt="2020-02-09T19:27:15.743" v="718" actId="26606"/>
          <ac:spMkLst>
            <pc:docMk/>
            <pc:sldMk cId="3536804461" sldId="265"/>
            <ac:spMk id="13" creationId="{DB8424AB-D56B-4256-866A-5B54DE93C20F}"/>
          </ac:spMkLst>
        </pc:spChg>
        <pc:spChg chg="add">
          <ac:chgData name="Jason Wattier" userId="de6cb9e11468ad32" providerId="LiveId" clId="{08B1F191-BDD3-4D15-9FF0-A4B208AB6D25}" dt="2020-02-09T19:27:15.743" v="718" actId="26606"/>
          <ac:spMkLst>
            <pc:docMk/>
            <pc:sldMk cId="3536804461" sldId="265"/>
            <ac:spMk id="15" creationId="{FC999C28-AD33-4EB7-A5F1-C06D10A5FDF7}"/>
          </ac:spMkLst>
        </pc:spChg>
        <pc:spChg chg="add">
          <ac:chgData name="Jason Wattier" userId="de6cb9e11468ad32" providerId="LiveId" clId="{08B1F191-BDD3-4D15-9FF0-A4B208AB6D25}" dt="2020-02-09T19:27:15.743" v="718" actId="26606"/>
          <ac:spMkLst>
            <pc:docMk/>
            <pc:sldMk cId="3536804461" sldId="265"/>
            <ac:spMk id="17" creationId="{0864E5C9-52C9-4572-AC75-548B9B9C2648}"/>
          </ac:spMkLst>
        </pc:spChg>
        <pc:spChg chg="add">
          <ac:chgData name="Jason Wattier" userId="de6cb9e11468ad32" providerId="LiveId" clId="{08B1F191-BDD3-4D15-9FF0-A4B208AB6D25}" dt="2020-02-09T19:27:15.743" v="718" actId="26606"/>
          <ac:spMkLst>
            <pc:docMk/>
            <pc:sldMk cId="3536804461" sldId="265"/>
            <ac:spMk id="19" creationId="{45CC6500-4DBD-4C34-BC14-2387FB483BEB}"/>
          </ac:spMkLst>
        </pc:spChg>
        <pc:spChg chg="add">
          <ac:chgData name="Jason Wattier" userId="de6cb9e11468ad32" providerId="LiveId" clId="{08B1F191-BDD3-4D15-9FF0-A4B208AB6D25}" dt="2020-02-09T19:27:15.743" v="718" actId="26606"/>
          <ac:spMkLst>
            <pc:docMk/>
            <pc:sldMk cId="3536804461" sldId="265"/>
            <ac:spMk id="21" creationId="{4E34A3B6-BAD2-4156-BDC6-4736248BFDE0}"/>
          </ac:spMkLst>
        </pc:spChg>
        <pc:picChg chg="add mod">
          <ac:chgData name="Jason Wattier" userId="de6cb9e11468ad32" providerId="LiveId" clId="{08B1F191-BDD3-4D15-9FF0-A4B208AB6D25}" dt="2020-02-09T19:27:15.743" v="718" actId="26606"/>
          <ac:picMkLst>
            <pc:docMk/>
            <pc:sldMk cId="3536804461" sldId="265"/>
            <ac:picMk id="8" creationId="{D35A574A-CFC2-4F73-9D3D-64AD0F6E3AB0}"/>
          </ac:picMkLst>
        </pc:picChg>
      </pc:sldChg>
      <pc:sldChg chg="addSp delSp modSp add del mod setBg">
        <pc:chgData name="Jason Wattier" userId="de6cb9e11468ad32" providerId="LiveId" clId="{08B1F191-BDD3-4D15-9FF0-A4B208AB6D25}" dt="2020-02-09T19:28:54.852" v="733" actId="47"/>
        <pc:sldMkLst>
          <pc:docMk/>
          <pc:sldMk cId="2320723199" sldId="266"/>
        </pc:sldMkLst>
        <pc:spChg chg="add del mod">
          <ac:chgData name="Jason Wattier" userId="de6cb9e11468ad32" providerId="LiveId" clId="{08B1F191-BDD3-4D15-9FF0-A4B208AB6D25}" dt="2020-02-09T19:27:04.203" v="714" actId="931"/>
          <ac:spMkLst>
            <pc:docMk/>
            <pc:sldMk cId="2320723199" sldId="266"/>
            <ac:spMk id="3" creationId="{AB195E31-8AEF-4963-81BF-59466DDD78D8}"/>
          </ac:spMkLst>
        </pc:spChg>
        <pc:spChg chg="mod">
          <ac:chgData name="Jason Wattier" userId="de6cb9e11468ad32" providerId="LiveId" clId="{08B1F191-BDD3-4D15-9FF0-A4B208AB6D25}" dt="2020-02-09T19:27:10.650" v="717" actId="26606"/>
          <ac:spMkLst>
            <pc:docMk/>
            <pc:sldMk cId="2320723199" sldId="266"/>
            <ac:spMk id="5" creationId="{FCECA7AE-B963-4512-A435-7076068F3241}"/>
          </ac:spMkLst>
        </pc:spChg>
        <pc:spChg chg="add">
          <ac:chgData name="Jason Wattier" userId="de6cb9e11468ad32" providerId="LiveId" clId="{08B1F191-BDD3-4D15-9FF0-A4B208AB6D25}" dt="2020-02-09T19:27:10.650" v="717" actId="26606"/>
          <ac:spMkLst>
            <pc:docMk/>
            <pc:sldMk cId="2320723199" sldId="266"/>
            <ac:spMk id="11" creationId="{17115F77-2FAE-4CA7-9A7F-10D5F2C8F831}"/>
          </ac:spMkLst>
        </pc:spChg>
        <pc:spChg chg="add">
          <ac:chgData name="Jason Wattier" userId="de6cb9e11468ad32" providerId="LiveId" clId="{08B1F191-BDD3-4D15-9FF0-A4B208AB6D25}" dt="2020-02-09T19:27:10.650" v="717" actId="26606"/>
          <ac:spMkLst>
            <pc:docMk/>
            <pc:sldMk cId="2320723199" sldId="266"/>
            <ac:spMk id="13" creationId="{5CD4C046-A04C-46CC-AFA3-6B0621F628C8}"/>
          </ac:spMkLst>
        </pc:spChg>
        <pc:spChg chg="add">
          <ac:chgData name="Jason Wattier" userId="de6cb9e11468ad32" providerId="LiveId" clId="{08B1F191-BDD3-4D15-9FF0-A4B208AB6D25}" dt="2020-02-09T19:27:10.650" v="717" actId="26606"/>
          <ac:spMkLst>
            <pc:docMk/>
            <pc:sldMk cId="2320723199" sldId="266"/>
            <ac:spMk id="15" creationId="{66C7A97A-A7DE-4DFB-8542-1E4BF24C7D31}"/>
          </ac:spMkLst>
        </pc:spChg>
        <pc:spChg chg="add">
          <ac:chgData name="Jason Wattier" userId="de6cb9e11468ad32" providerId="LiveId" clId="{08B1F191-BDD3-4D15-9FF0-A4B208AB6D25}" dt="2020-02-09T19:27:10.650" v="717" actId="26606"/>
          <ac:spMkLst>
            <pc:docMk/>
            <pc:sldMk cId="2320723199" sldId="266"/>
            <ac:spMk id="17" creationId="{BE111DB0-3D73-4D20-9D57-CEF5A0D865B9}"/>
          </ac:spMkLst>
        </pc:spChg>
        <pc:spChg chg="add">
          <ac:chgData name="Jason Wattier" userId="de6cb9e11468ad32" providerId="LiveId" clId="{08B1F191-BDD3-4D15-9FF0-A4B208AB6D25}" dt="2020-02-09T19:27:10.650" v="717" actId="26606"/>
          <ac:spMkLst>
            <pc:docMk/>
            <pc:sldMk cId="2320723199" sldId="266"/>
            <ac:spMk id="19" creationId="{027ADCA0-A066-4B16-8E1F-3C2483947B72}"/>
          </ac:spMkLst>
        </pc:spChg>
        <pc:picChg chg="add mod">
          <ac:chgData name="Jason Wattier" userId="de6cb9e11468ad32" providerId="LiveId" clId="{08B1F191-BDD3-4D15-9FF0-A4B208AB6D25}" dt="2020-02-09T19:27:10.650" v="717" actId="26606"/>
          <ac:picMkLst>
            <pc:docMk/>
            <pc:sldMk cId="2320723199" sldId="266"/>
            <ac:picMk id="6" creationId="{621CD0B0-C92D-46CE-9961-5BAC1391558F}"/>
          </ac:picMkLst>
        </pc:picChg>
        <pc:picChg chg="del">
          <ac:chgData name="Jason Wattier" userId="de6cb9e11468ad32" providerId="LiveId" clId="{08B1F191-BDD3-4D15-9FF0-A4B208AB6D25}" dt="2020-02-09T19:26:51.109" v="713" actId="478"/>
          <ac:picMkLst>
            <pc:docMk/>
            <pc:sldMk cId="2320723199" sldId="266"/>
            <ac:picMk id="8" creationId="{D35A574A-CFC2-4F73-9D3D-64AD0F6E3AB0}"/>
          </ac:picMkLst>
        </pc:picChg>
      </pc:sldChg>
      <pc:sldChg chg="modSp add del">
        <pc:chgData name="Jason Wattier" userId="de6cb9e11468ad32" providerId="LiveId" clId="{08B1F191-BDD3-4D15-9FF0-A4B208AB6D25}" dt="2020-02-09T19:31:58.424" v="826" actId="47"/>
        <pc:sldMkLst>
          <pc:docMk/>
          <pc:sldMk cId="3680985336" sldId="267"/>
        </pc:sldMkLst>
        <pc:spChg chg="mod">
          <ac:chgData name="Jason Wattier" userId="de6cb9e11468ad32" providerId="LiveId" clId="{08B1F191-BDD3-4D15-9FF0-A4B208AB6D25}" dt="2020-02-09T19:31:40.420" v="825" actId="115"/>
          <ac:spMkLst>
            <pc:docMk/>
            <pc:sldMk cId="3680985336" sldId="267"/>
            <ac:spMk id="5" creationId="{FCECA7AE-B963-4512-A435-7076068F3241}"/>
          </ac:spMkLst>
        </pc:spChg>
      </pc:sldChg>
      <pc:sldChg chg="delSp modSp add ord setBg delDesignElem">
        <pc:chgData name="Jason Wattier" userId="de6cb9e11468ad32" providerId="LiveId" clId="{08B1F191-BDD3-4D15-9FF0-A4B208AB6D25}" dt="2020-02-09T19:29:16.952" v="738" actId="115"/>
        <pc:sldMkLst>
          <pc:docMk/>
          <pc:sldMk cId="3478773319" sldId="268"/>
        </pc:sldMkLst>
        <pc:spChg chg="mod">
          <ac:chgData name="Jason Wattier" userId="de6cb9e11468ad32" providerId="LiveId" clId="{08B1F191-BDD3-4D15-9FF0-A4B208AB6D25}" dt="2020-02-09T19:29:16.952" v="738" actId="115"/>
          <ac:spMkLst>
            <pc:docMk/>
            <pc:sldMk cId="3478773319" sldId="268"/>
            <ac:spMk id="5" creationId="{FCECA7AE-B963-4512-A435-7076068F3241}"/>
          </ac:spMkLst>
        </pc:spChg>
        <pc:spChg chg="del">
          <ac:chgData name="Jason Wattier" userId="de6cb9e11468ad32" providerId="LiveId" clId="{08B1F191-BDD3-4D15-9FF0-A4B208AB6D25}" dt="2020-02-09T19:27:29.199" v="720"/>
          <ac:spMkLst>
            <pc:docMk/>
            <pc:sldMk cId="3478773319" sldId="268"/>
            <ac:spMk id="11" creationId="{17115F77-2FAE-4CA7-9A7F-10D5F2C8F831}"/>
          </ac:spMkLst>
        </pc:spChg>
        <pc:spChg chg="del">
          <ac:chgData name="Jason Wattier" userId="de6cb9e11468ad32" providerId="LiveId" clId="{08B1F191-BDD3-4D15-9FF0-A4B208AB6D25}" dt="2020-02-09T19:27:29.199" v="720"/>
          <ac:spMkLst>
            <pc:docMk/>
            <pc:sldMk cId="3478773319" sldId="268"/>
            <ac:spMk id="13" creationId="{5CD4C046-A04C-46CC-AFA3-6B0621F628C8}"/>
          </ac:spMkLst>
        </pc:spChg>
        <pc:spChg chg="del">
          <ac:chgData name="Jason Wattier" userId="de6cb9e11468ad32" providerId="LiveId" clId="{08B1F191-BDD3-4D15-9FF0-A4B208AB6D25}" dt="2020-02-09T19:27:29.199" v="720"/>
          <ac:spMkLst>
            <pc:docMk/>
            <pc:sldMk cId="3478773319" sldId="268"/>
            <ac:spMk id="15" creationId="{66C7A97A-A7DE-4DFB-8542-1E4BF24C7D31}"/>
          </ac:spMkLst>
        </pc:spChg>
        <pc:spChg chg="del">
          <ac:chgData name="Jason Wattier" userId="de6cb9e11468ad32" providerId="LiveId" clId="{08B1F191-BDD3-4D15-9FF0-A4B208AB6D25}" dt="2020-02-09T19:27:29.199" v="720"/>
          <ac:spMkLst>
            <pc:docMk/>
            <pc:sldMk cId="3478773319" sldId="268"/>
            <ac:spMk id="17" creationId="{BE111DB0-3D73-4D20-9D57-CEF5A0D865B9}"/>
          </ac:spMkLst>
        </pc:spChg>
        <pc:spChg chg="del">
          <ac:chgData name="Jason Wattier" userId="de6cb9e11468ad32" providerId="LiveId" clId="{08B1F191-BDD3-4D15-9FF0-A4B208AB6D25}" dt="2020-02-09T19:27:29.199" v="720"/>
          <ac:spMkLst>
            <pc:docMk/>
            <pc:sldMk cId="3478773319" sldId="268"/>
            <ac:spMk id="19" creationId="{027ADCA0-A066-4B16-8E1F-3C2483947B72}"/>
          </ac:spMkLst>
        </pc:spChg>
        <pc:picChg chg="mod">
          <ac:chgData name="Jason Wattier" userId="de6cb9e11468ad32" providerId="LiveId" clId="{08B1F191-BDD3-4D15-9FF0-A4B208AB6D25}" dt="2020-02-09T19:28:41.107" v="732" actId="1076"/>
          <ac:picMkLst>
            <pc:docMk/>
            <pc:sldMk cId="3478773319" sldId="268"/>
            <ac:picMk id="6" creationId="{621CD0B0-C92D-46CE-9961-5BAC1391558F}"/>
          </ac:picMkLst>
        </pc:picChg>
      </pc:sldChg>
      <pc:sldChg chg="addSp delSp modSp add">
        <pc:chgData name="Jason Wattier" userId="de6cb9e11468ad32" providerId="LiveId" clId="{08B1F191-BDD3-4D15-9FF0-A4B208AB6D25}" dt="2020-02-09T21:18:50.383" v="2010" actId="692"/>
        <pc:sldMkLst>
          <pc:docMk/>
          <pc:sldMk cId="1897896653" sldId="269"/>
        </pc:sldMkLst>
        <pc:spChg chg="add del mod">
          <ac:chgData name="Jason Wattier" userId="de6cb9e11468ad32" providerId="LiveId" clId="{08B1F191-BDD3-4D15-9FF0-A4B208AB6D25}" dt="2020-02-09T19:32:13.162" v="828" actId="931"/>
          <ac:spMkLst>
            <pc:docMk/>
            <pc:sldMk cId="1897896653" sldId="269"/>
            <ac:spMk id="3" creationId="{C8BAD4E6-EAAC-463F-AAE5-A6E88219B5AF}"/>
          </ac:spMkLst>
        </pc:spChg>
        <pc:spChg chg="mod">
          <ac:chgData name="Jason Wattier" userId="de6cb9e11468ad32" providerId="LiveId" clId="{08B1F191-BDD3-4D15-9FF0-A4B208AB6D25}" dt="2020-02-09T19:35:46.943" v="858" actId="20577"/>
          <ac:spMkLst>
            <pc:docMk/>
            <pc:sldMk cId="1897896653" sldId="269"/>
            <ac:spMk id="5" creationId="{FCECA7AE-B963-4512-A435-7076068F3241}"/>
          </ac:spMkLst>
        </pc:spChg>
        <pc:spChg chg="add del mod">
          <ac:chgData name="Jason Wattier" userId="de6cb9e11468ad32" providerId="LiveId" clId="{08B1F191-BDD3-4D15-9FF0-A4B208AB6D25}" dt="2020-02-09T19:33:01.949" v="836" actId="478"/>
          <ac:spMkLst>
            <pc:docMk/>
            <pc:sldMk cId="1897896653" sldId="269"/>
            <ac:spMk id="9" creationId="{6949788D-9BC3-4005-B987-09CD83F33654}"/>
          </ac:spMkLst>
        </pc:spChg>
        <pc:picChg chg="del">
          <ac:chgData name="Jason Wattier" userId="de6cb9e11468ad32" providerId="LiveId" clId="{08B1F191-BDD3-4D15-9FF0-A4B208AB6D25}" dt="2020-02-09T19:32:03.852" v="827" actId="478"/>
          <ac:picMkLst>
            <pc:docMk/>
            <pc:sldMk cId="1897896653" sldId="269"/>
            <ac:picMk id="6" creationId="{621CD0B0-C92D-46CE-9961-5BAC1391558F}"/>
          </ac:picMkLst>
        </pc:picChg>
        <pc:picChg chg="add del mod">
          <ac:chgData name="Jason Wattier" userId="de6cb9e11468ad32" providerId="LiveId" clId="{08B1F191-BDD3-4D15-9FF0-A4B208AB6D25}" dt="2020-02-09T21:18:50.383" v="2010" actId="692"/>
          <ac:picMkLst>
            <pc:docMk/>
            <pc:sldMk cId="1897896653" sldId="269"/>
            <ac:picMk id="7" creationId="{36033F98-17A9-4A04-B6D8-891C35749DD9}"/>
          </ac:picMkLst>
        </pc:picChg>
      </pc:sldChg>
      <pc:sldChg chg="addSp delSp modSp add">
        <pc:chgData name="Jason Wattier" userId="de6cb9e11468ad32" providerId="LiveId" clId="{08B1F191-BDD3-4D15-9FF0-A4B208AB6D25}" dt="2020-02-09T20:48:33.830" v="1292" actId="478"/>
        <pc:sldMkLst>
          <pc:docMk/>
          <pc:sldMk cId="2636099555" sldId="270"/>
        </pc:sldMkLst>
        <pc:spChg chg="add del mod">
          <ac:chgData name="Jason Wattier" userId="de6cb9e11468ad32" providerId="LiveId" clId="{08B1F191-BDD3-4D15-9FF0-A4B208AB6D25}" dt="2020-02-09T20:48:33.830" v="1292" actId="478"/>
          <ac:spMkLst>
            <pc:docMk/>
            <pc:sldMk cId="2636099555" sldId="270"/>
            <ac:spMk id="3" creationId="{AAB99538-F4E5-4F3A-A0DA-74D8C0AFF2F4}"/>
          </ac:spMkLst>
        </pc:spChg>
        <pc:spChg chg="mod">
          <ac:chgData name="Jason Wattier" userId="de6cb9e11468ad32" providerId="LiveId" clId="{08B1F191-BDD3-4D15-9FF0-A4B208AB6D25}" dt="2020-02-09T19:37:59.259" v="862" actId="3064"/>
          <ac:spMkLst>
            <pc:docMk/>
            <pc:sldMk cId="2636099555" sldId="270"/>
            <ac:spMk id="5" creationId="{FCECA7AE-B963-4512-A435-7076068F3241}"/>
          </ac:spMkLst>
        </pc:spChg>
        <pc:picChg chg="del">
          <ac:chgData name="Jason Wattier" userId="de6cb9e11468ad32" providerId="LiveId" clId="{08B1F191-BDD3-4D15-9FF0-A4B208AB6D25}" dt="2020-02-09T19:38:14.932" v="863" actId="478"/>
          <ac:picMkLst>
            <pc:docMk/>
            <pc:sldMk cId="2636099555" sldId="270"/>
            <ac:picMk id="6" creationId="{621CD0B0-C92D-46CE-9961-5BAC1391558F}"/>
          </ac:picMkLst>
        </pc:picChg>
        <pc:picChg chg="add mod">
          <ac:chgData name="Jason Wattier" userId="de6cb9e11468ad32" providerId="LiveId" clId="{08B1F191-BDD3-4D15-9FF0-A4B208AB6D25}" dt="2020-02-09T19:38:20.784" v="865" actId="1076"/>
          <ac:picMkLst>
            <pc:docMk/>
            <pc:sldMk cId="2636099555" sldId="270"/>
            <ac:picMk id="7" creationId="{BA613605-4BB7-41DC-B674-60E869E0F717}"/>
          </ac:picMkLst>
        </pc:picChg>
      </pc:sldChg>
      <pc:sldChg chg="addSp delSp modSp add">
        <pc:chgData name="Jason Wattier" userId="de6cb9e11468ad32" providerId="LiveId" clId="{08B1F191-BDD3-4D15-9FF0-A4B208AB6D25}" dt="2020-02-09T21:23:41.353" v="2026" actId="478"/>
        <pc:sldMkLst>
          <pc:docMk/>
          <pc:sldMk cId="237735258" sldId="271"/>
        </pc:sldMkLst>
        <pc:spChg chg="mod">
          <ac:chgData name="Jason Wattier" userId="de6cb9e11468ad32" providerId="LiveId" clId="{08B1F191-BDD3-4D15-9FF0-A4B208AB6D25}" dt="2020-02-09T21:23:25.117" v="2024" actId="255"/>
          <ac:spMkLst>
            <pc:docMk/>
            <pc:sldMk cId="237735258" sldId="271"/>
            <ac:spMk id="2" creationId="{CB7B1ED4-557B-476C-83D5-530286F6021F}"/>
          </ac:spMkLst>
        </pc:spChg>
        <pc:spChg chg="del">
          <ac:chgData name="Jason Wattier" userId="de6cb9e11468ad32" providerId="LiveId" clId="{08B1F191-BDD3-4D15-9FF0-A4B208AB6D25}" dt="2020-02-09T20:37:27.540" v="999" actId="931"/>
          <ac:spMkLst>
            <pc:docMk/>
            <pc:sldMk cId="237735258" sldId="271"/>
            <ac:spMk id="3" creationId="{A019412D-8AE3-4447-9E02-A118649D3162}"/>
          </ac:spMkLst>
        </pc:spChg>
        <pc:spChg chg="del mod">
          <ac:chgData name="Jason Wattier" userId="de6cb9e11468ad32" providerId="LiveId" clId="{08B1F191-BDD3-4D15-9FF0-A4B208AB6D25}" dt="2020-02-09T21:23:35.709" v="2025" actId="478"/>
          <ac:spMkLst>
            <pc:docMk/>
            <pc:sldMk cId="237735258" sldId="271"/>
            <ac:spMk id="4" creationId="{75CA6C31-50DE-4281-A071-9CBCB6DD786C}"/>
          </ac:spMkLst>
        </pc:spChg>
        <pc:spChg chg="add del mod">
          <ac:chgData name="Jason Wattier" userId="de6cb9e11468ad32" providerId="LiveId" clId="{08B1F191-BDD3-4D15-9FF0-A4B208AB6D25}" dt="2020-02-09T21:23:41.353" v="2026" actId="478"/>
          <ac:spMkLst>
            <pc:docMk/>
            <pc:sldMk cId="237735258" sldId="271"/>
            <ac:spMk id="5" creationId="{1260D742-0E47-48D1-B8F1-E5DDDDE4E902}"/>
          </ac:spMkLst>
        </pc:spChg>
        <pc:picChg chg="add mod">
          <ac:chgData name="Jason Wattier" userId="de6cb9e11468ad32" providerId="LiveId" clId="{08B1F191-BDD3-4D15-9FF0-A4B208AB6D25}" dt="2020-02-09T20:37:51.001" v="1001" actId="692"/>
          <ac:picMkLst>
            <pc:docMk/>
            <pc:sldMk cId="237735258" sldId="271"/>
            <ac:picMk id="6" creationId="{38AFC082-3CFC-4F13-A3C7-16F21D035296}"/>
          </ac:picMkLst>
        </pc:picChg>
      </pc:sldChg>
      <pc:sldChg chg="addSp delSp modSp add">
        <pc:chgData name="Jason Wattier" userId="de6cb9e11468ad32" providerId="LiveId" clId="{08B1F191-BDD3-4D15-9FF0-A4B208AB6D25}" dt="2020-02-09T21:23:53.281" v="2029" actId="478"/>
        <pc:sldMkLst>
          <pc:docMk/>
          <pc:sldMk cId="3841581808" sldId="272"/>
        </pc:sldMkLst>
        <pc:spChg chg="mod">
          <ac:chgData name="Jason Wattier" userId="de6cb9e11468ad32" providerId="LiveId" clId="{08B1F191-BDD3-4D15-9FF0-A4B208AB6D25}" dt="2020-02-09T21:23:19.017" v="2023" actId="255"/>
          <ac:spMkLst>
            <pc:docMk/>
            <pc:sldMk cId="3841581808" sldId="272"/>
            <ac:spMk id="2" creationId="{CB7B1ED4-557B-476C-83D5-530286F6021F}"/>
          </ac:spMkLst>
        </pc:spChg>
        <pc:spChg chg="del mod">
          <ac:chgData name="Jason Wattier" userId="de6cb9e11468ad32" providerId="LiveId" clId="{08B1F191-BDD3-4D15-9FF0-A4B208AB6D25}" dt="2020-02-09T21:23:53.281" v="2029" actId="478"/>
          <ac:spMkLst>
            <pc:docMk/>
            <pc:sldMk cId="3841581808" sldId="272"/>
            <ac:spMk id="4" creationId="{75CA6C31-50DE-4281-A071-9CBCB6DD786C}"/>
          </ac:spMkLst>
        </pc:spChg>
        <pc:spChg chg="add del mod">
          <ac:chgData name="Jason Wattier" userId="de6cb9e11468ad32" providerId="LiveId" clId="{08B1F191-BDD3-4D15-9FF0-A4B208AB6D25}" dt="2020-02-09T20:43:42.819" v="1004" actId="931"/>
          <ac:spMkLst>
            <pc:docMk/>
            <pc:sldMk cId="3841581808" sldId="272"/>
            <ac:spMk id="5" creationId="{A629FC92-8DF0-45D5-A65B-91239AB25198}"/>
          </ac:spMkLst>
        </pc:spChg>
        <pc:picChg chg="del">
          <ac:chgData name="Jason Wattier" userId="de6cb9e11468ad32" providerId="LiveId" clId="{08B1F191-BDD3-4D15-9FF0-A4B208AB6D25}" dt="2020-02-09T20:43:32.875" v="1003" actId="478"/>
          <ac:picMkLst>
            <pc:docMk/>
            <pc:sldMk cId="3841581808" sldId="272"/>
            <ac:picMk id="6" creationId="{38AFC082-3CFC-4F13-A3C7-16F21D035296}"/>
          </ac:picMkLst>
        </pc:picChg>
        <pc:picChg chg="add mod">
          <ac:chgData name="Jason Wattier" userId="de6cb9e11468ad32" providerId="LiveId" clId="{08B1F191-BDD3-4D15-9FF0-A4B208AB6D25}" dt="2020-02-09T20:43:48.390" v="1007" actId="692"/>
          <ac:picMkLst>
            <pc:docMk/>
            <pc:sldMk cId="3841581808" sldId="272"/>
            <ac:picMk id="8" creationId="{DD95CFDF-0955-4F01-A09D-33C38FCD33BA}"/>
          </ac:picMkLst>
        </pc:picChg>
      </pc:sldChg>
      <pc:sldChg chg="delSp modSp add">
        <pc:chgData name="Jason Wattier" userId="de6cb9e11468ad32" providerId="LiveId" clId="{08B1F191-BDD3-4D15-9FF0-A4B208AB6D25}" dt="2020-02-09T20:46:49.091" v="1071" actId="478"/>
        <pc:sldMkLst>
          <pc:docMk/>
          <pc:sldMk cId="3250347881" sldId="273"/>
        </pc:sldMkLst>
        <pc:spChg chg="mod">
          <ac:chgData name="Jason Wattier" userId="de6cb9e11468ad32" providerId="LiveId" clId="{08B1F191-BDD3-4D15-9FF0-A4B208AB6D25}" dt="2020-02-09T20:46:09.611" v="1055" actId="20577"/>
          <ac:spMkLst>
            <pc:docMk/>
            <pc:sldMk cId="3250347881" sldId="273"/>
            <ac:spMk id="2" creationId="{0C11B7FC-4547-4CDC-9EBB-95F7F6467191}"/>
          </ac:spMkLst>
        </pc:spChg>
        <pc:spChg chg="del">
          <ac:chgData name="Jason Wattier" userId="de6cb9e11468ad32" providerId="LiveId" clId="{08B1F191-BDD3-4D15-9FF0-A4B208AB6D25}" dt="2020-02-09T20:46:49.091" v="1071" actId="478"/>
          <ac:spMkLst>
            <pc:docMk/>
            <pc:sldMk cId="3250347881" sldId="273"/>
            <ac:spMk id="3" creationId="{9FA0BA89-FB3B-4200-B20E-3F5E2C200EEC}"/>
          </ac:spMkLst>
        </pc:spChg>
      </pc:sldChg>
      <pc:sldChg chg="modSp add">
        <pc:chgData name="Jason Wattier" userId="de6cb9e11468ad32" providerId="LiveId" clId="{08B1F191-BDD3-4D15-9FF0-A4B208AB6D25}" dt="2020-02-09T21:18:25.429" v="2009" actId="20577"/>
        <pc:sldMkLst>
          <pc:docMk/>
          <pc:sldMk cId="632115751" sldId="274"/>
        </pc:sldMkLst>
        <pc:spChg chg="mod">
          <ac:chgData name="Jason Wattier" userId="de6cb9e11468ad32" providerId="LiveId" clId="{08B1F191-BDD3-4D15-9FF0-A4B208AB6D25}" dt="2020-02-09T20:47:20.377" v="1088" actId="113"/>
          <ac:spMkLst>
            <pc:docMk/>
            <pc:sldMk cId="632115751" sldId="274"/>
            <ac:spMk id="2" creationId="{442995CB-BD31-42AA-BD7A-F413B46A7A0E}"/>
          </ac:spMkLst>
        </pc:spChg>
        <pc:spChg chg="mod">
          <ac:chgData name="Jason Wattier" userId="de6cb9e11468ad32" providerId="LiveId" clId="{08B1F191-BDD3-4D15-9FF0-A4B208AB6D25}" dt="2020-02-09T21:18:25.429" v="2009" actId="20577"/>
          <ac:spMkLst>
            <pc:docMk/>
            <pc:sldMk cId="632115751" sldId="274"/>
            <ac:spMk id="3" creationId="{BC95BFBF-A6CD-4396-A623-AC1D9FE91E4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85C7C-3B14-47DD-BBF9-319F720F0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Little Rascals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52252-561A-4767-862C-7A2485BF4B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View of New York City’s Universal Pre-School</a:t>
            </a:r>
          </a:p>
        </p:txBody>
      </p:sp>
    </p:spTree>
    <p:extLst>
      <p:ext uri="{BB962C8B-B14F-4D97-AF65-F5344CB8AC3E}">
        <p14:creationId xmlns:p14="http://schemas.microsoft.com/office/powerpoint/2010/main" val="212697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ECA7AE-B963-4512-A435-7076068F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1327023"/>
            <a:ext cx="2842683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u="sng" spc="-100" dirty="0"/>
              <a:t>Map Analysis  </a:t>
            </a:r>
            <a:r>
              <a:rPr lang="en-US" sz="3100" spc="-100" dirty="0"/>
              <a:t>Can filter based upon an individual borough versus the entire city</a:t>
            </a:r>
          </a:p>
        </p:txBody>
      </p:sp>
      <p:pic>
        <p:nvPicPr>
          <p:cNvPr id="7" name="Content Placeholder 6" descr="A map with text&#10;&#10;Description automatically generated">
            <a:extLst>
              <a:ext uri="{FF2B5EF4-FFF2-40B4-BE49-F238E27FC236}">
                <a16:creationId xmlns:a16="http://schemas.microsoft.com/office/drawing/2014/main" id="{36033F98-17A9-4A04-B6D8-891C35749DD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4008" y="763524"/>
            <a:ext cx="4618365" cy="5330952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97896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1ED4-557B-476C-83D5-530286F6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Numerical Analysis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AFC082-3CFC-4F13-A3C7-16F21D035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8857" y="868363"/>
            <a:ext cx="6131785" cy="5121275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7735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1ED4-557B-476C-83D5-530286F6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Numerical Analysis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95CFDF-0955-4F01-A09D-33C38FCD3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8857" y="868363"/>
            <a:ext cx="6131785" cy="5121275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41581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1B7FC-4547-4CDC-9EBB-95F7F646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Remarks</a:t>
            </a:r>
          </a:p>
        </p:txBody>
      </p:sp>
    </p:spTree>
    <p:extLst>
      <p:ext uri="{BB962C8B-B14F-4D97-AF65-F5344CB8AC3E}">
        <p14:creationId xmlns:p14="http://schemas.microsoft.com/office/powerpoint/2010/main" val="3250347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95CB-BD31-42AA-BD7A-F413B46A7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Closing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5BFBF-A6CD-4396-A623-AC1D9FE91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At a high level, it appears that the availability of seats thorough the NYC metro area is roughly consistent.</a:t>
            </a:r>
          </a:p>
          <a:p>
            <a:pPr lvl="1"/>
            <a:r>
              <a:rPr lang="en-US" sz="2400" dirty="0"/>
              <a:t>Manhattan appears to be a little below the other boroughs in terms of coverage. This may be due to a higher presence of commercial areas, which this analysis does not factor in.</a:t>
            </a:r>
          </a:p>
          <a:p>
            <a:r>
              <a:rPr lang="en-US" sz="2400" dirty="0"/>
              <a:t>Future Ideas:</a:t>
            </a:r>
          </a:p>
          <a:p>
            <a:pPr lvl="1"/>
            <a:r>
              <a:rPr lang="en-US" sz="2400" dirty="0"/>
              <a:t>Analyze seat concentration at the School District level (32 in total), which is more aggregate than an NTA and may be more appropriate for city government planners.</a:t>
            </a:r>
          </a:p>
          <a:p>
            <a:pPr lvl="1"/>
            <a:r>
              <a:rPr lang="en-US" sz="2400" dirty="0"/>
              <a:t>Allow dashboard to filter out minimum population size dynamically (current set to 12,000 as a rough cutoff).</a:t>
            </a:r>
          </a:p>
        </p:txBody>
      </p:sp>
    </p:spTree>
    <p:extLst>
      <p:ext uri="{BB962C8B-B14F-4D97-AF65-F5344CB8AC3E}">
        <p14:creationId xmlns:p14="http://schemas.microsoft.com/office/powerpoint/2010/main" val="632115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2D462-A48F-4672-8434-D6B2893AF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Questions</a:t>
            </a:r>
          </a:p>
        </p:txBody>
      </p:sp>
      <p:pic>
        <p:nvPicPr>
          <p:cNvPr id="6" name="Picture Placeholder 5" descr="A group of people sitting at a table with a cake&#10;&#10;Description automatically generated">
            <a:extLst>
              <a:ext uri="{FF2B5EF4-FFF2-40B4-BE49-F238E27FC236}">
                <a16:creationId xmlns:a16="http://schemas.microsoft.com/office/drawing/2014/main" id="{BECE45B4-BE4B-4A61-906E-9022EF3B266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56" b="6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41601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8D63F-DF73-4B37-BE21-9F65E6DB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B4ECB-6CD6-4F95-90AF-9E329B864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Background</a:t>
            </a:r>
          </a:p>
          <a:p>
            <a:r>
              <a:rPr lang="en-US" sz="3200" dirty="0"/>
              <a:t>Analysis</a:t>
            </a:r>
          </a:p>
          <a:p>
            <a:r>
              <a:rPr lang="en-US" sz="3200" dirty="0"/>
              <a:t>Closing Remarks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02FC0CD-0B45-46D2-9384-78056AC0F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459" y="1138423"/>
            <a:ext cx="457200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31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1B7FC-4547-4CDC-9EBB-95F7F646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253919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0D31-6FF5-41D3-89C3-57A1D75F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b="1" spc="-100" dirty="0"/>
              <a:t>Background</a:t>
            </a:r>
          </a:p>
        </p:txBody>
      </p:sp>
      <p:pic>
        <p:nvPicPr>
          <p:cNvPr id="10" name="Content Placeholder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2EDC9BAF-20C6-45EA-8458-AFD8E72FB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7938" y="2428875"/>
            <a:ext cx="4876800" cy="199072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4AC64-6CBF-4525-ADB8-77623EE85C15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4232275"/>
            <a:ext cx="3228975" cy="914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Universal Pre-K Rollout in NYC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64F19A-697A-45E0-9674-363FCC9F1F08}"/>
              </a:ext>
            </a:extLst>
          </p:cNvPr>
          <p:cNvSpPr txBox="1"/>
          <p:nvPr/>
        </p:nvSpPr>
        <p:spPr>
          <a:xfrm>
            <a:off x="5069840" y="758952"/>
            <a:ext cx="4894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September 2014, New York City (“NYC”) launched universal pre-school (“Pre-K”) for children of age four, one year after first term Mayor Bill de Blasio took office.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379C1D-6127-478E-ADF5-D05560BBD6E5}"/>
              </a:ext>
            </a:extLst>
          </p:cNvPr>
          <p:cNvSpPr txBox="1"/>
          <p:nvPr/>
        </p:nvSpPr>
        <p:spPr>
          <a:xfrm>
            <a:off x="5069840" y="4801690"/>
            <a:ext cx="4894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September 2018, four years later, the universal Pre-K effort expanded to included children of age three (“3-K for All”).  </a:t>
            </a:r>
          </a:p>
        </p:txBody>
      </p:sp>
    </p:spTree>
    <p:extLst>
      <p:ext uri="{BB962C8B-B14F-4D97-AF65-F5344CB8AC3E}">
        <p14:creationId xmlns:p14="http://schemas.microsoft.com/office/powerpoint/2010/main" val="1750528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17D1E-0597-4A11-B2ED-CF456294B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Background</a:t>
            </a:r>
            <a:r>
              <a:rPr lang="en-US" dirty="0"/>
              <a:t> Neighborhood Transit Areas (NTAs)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CBC1B-E36C-412B-92EC-2168C78AC3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Segmentation layer for purposes of planning and projection estimates.</a:t>
            </a:r>
          </a:p>
          <a:p>
            <a:endParaRPr lang="en-US" dirty="0"/>
          </a:p>
          <a:p>
            <a:r>
              <a:rPr lang="en-US" dirty="0"/>
              <a:t>NTAs encompass whole </a:t>
            </a:r>
            <a:r>
              <a:rPr lang="en-US" b="1" dirty="0"/>
              <a:t>census tracts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NTAs (195 in total) represent a balance between a high-level view of borough (5) or community districts (59) and a very detailed view of census tracts (2,168).</a:t>
            </a:r>
          </a:p>
        </p:txBody>
      </p:sp>
      <p:pic>
        <p:nvPicPr>
          <p:cNvPr id="6" name="Content Placeholder 5" descr="A picture containing map, text&#10;&#10;Description automatically generated">
            <a:extLst>
              <a:ext uri="{FF2B5EF4-FFF2-40B4-BE49-F238E27FC236}">
                <a16:creationId xmlns:a16="http://schemas.microsoft.com/office/drawing/2014/main" id="{6F7C7D08-00D2-4339-99EC-1CA5FA92E0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18438" y="1698914"/>
            <a:ext cx="3475037" cy="3460172"/>
          </a:xfrm>
        </p:spPr>
      </p:pic>
    </p:spTree>
    <p:extLst>
      <p:ext uri="{BB962C8B-B14F-4D97-AF65-F5344CB8AC3E}">
        <p14:creationId xmlns:p14="http://schemas.microsoft.com/office/powerpoint/2010/main" val="22148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1B7FC-4547-4CDC-9EBB-95F7F646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231443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17D1E-0597-4A11-B2ED-CF456294B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Map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CBC1B-E36C-412B-92EC-2168C78AC3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Combines NTA segmentation with 2010 census data and Pre-K school location September 2018.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Two view – one that is based upon total number of seats in an NTA versus a ratio of capacity to population (“seats per 1,0000).</a:t>
            </a:r>
          </a:p>
          <a:p>
            <a:endParaRPr lang="en-US" dirty="0"/>
          </a:p>
          <a:p>
            <a:r>
              <a:rPr lang="en-US" dirty="0"/>
              <a:t>User can filter by borough or see all of NYC and identify the five lowest NTAs on the selected metric. </a:t>
            </a:r>
          </a:p>
        </p:txBody>
      </p:sp>
      <p:pic>
        <p:nvPicPr>
          <p:cNvPr id="6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DF7DA0D0-9F42-4545-A556-B328AC13A2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18438" y="1415273"/>
            <a:ext cx="3475037" cy="4027454"/>
          </a:xfrm>
        </p:spPr>
      </p:pic>
    </p:spTree>
    <p:extLst>
      <p:ext uri="{BB962C8B-B14F-4D97-AF65-F5344CB8AC3E}">
        <p14:creationId xmlns:p14="http://schemas.microsoft.com/office/powerpoint/2010/main" val="1259333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ECA7AE-B963-4512-A435-7076068F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1327023"/>
            <a:ext cx="2842683" cy="3255264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b="1" spc="-100" dirty="0"/>
              <a:t>Map Analysis</a:t>
            </a:r>
            <a:endParaRPr lang="en-US" sz="3100" spc="-100" dirty="0"/>
          </a:p>
        </p:txBody>
      </p:sp>
      <p:pic>
        <p:nvPicPr>
          <p:cNvPr id="7" name="Content Placeholder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A613605-4BB7-41DC-B674-60E869E0F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543" y="759103"/>
            <a:ext cx="5330650" cy="533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9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ECA7AE-B963-4512-A435-7076068F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1327023"/>
            <a:ext cx="2842683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u="sng" spc="-100" dirty="0"/>
              <a:t>Map Analysis  </a:t>
            </a:r>
            <a:r>
              <a:rPr lang="en-US" sz="3100" spc="-100" dirty="0"/>
              <a:t>Ability to </a:t>
            </a:r>
            <a:r>
              <a:rPr lang="en-US" sz="3100" b="1" i="1" spc="-100" dirty="0">
                <a:solidFill>
                  <a:srgbClr val="FF0000"/>
                </a:solidFill>
              </a:rPr>
              <a:t>highlight</a:t>
            </a:r>
            <a:r>
              <a:rPr lang="en-US" sz="3100" spc="-100" dirty="0"/>
              <a:t> areas with lowest school footprint</a:t>
            </a:r>
          </a:p>
        </p:txBody>
      </p:sp>
      <p:pic>
        <p:nvPicPr>
          <p:cNvPr id="6" name="Content Placeholder 5" descr="A screenshot of a map&#10;&#10;Description automatically generated">
            <a:extLst>
              <a:ext uri="{FF2B5EF4-FFF2-40B4-BE49-F238E27FC236}">
                <a16:creationId xmlns:a16="http://schemas.microsoft.com/office/drawing/2014/main" id="{621CD0B0-C92D-46CE-9961-5BAC13915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3" b="16906"/>
          <a:stretch/>
        </p:blipFill>
        <p:spPr>
          <a:xfrm>
            <a:off x="4453890" y="763675"/>
            <a:ext cx="6367271" cy="533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7331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345</Words>
  <Application>Microsoft Office PowerPoint</Application>
  <PresentationFormat>Widescreen</PresentationFormat>
  <Paragraphs>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Corbel</vt:lpstr>
      <vt:lpstr>Wingdings 2</vt:lpstr>
      <vt:lpstr>Frame</vt:lpstr>
      <vt:lpstr>Little Rascals </vt:lpstr>
      <vt:lpstr>Agenda</vt:lpstr>
      <vt:lpstr>Background</vt:lpstr>
      <vt:lpstr>Background</vt:lpstr>
      <vt:lpstr>Background Neighborhood Transit Areas (NTAs)</vt:lpstr>
      <vt:lpstr>Analysis</vt:lpstr>
      <vt:lpstr>Map Analysis</vt:lpstr>
      <vt:lpstr>Map Analysis</vt:lpstr>
      <vt:lpstr>Map Analysis  Ability to highlight areas with lowest school footprint</vt:lpstr>
      <vt:lpstr>Map Analysis  Can filter based upon an individual borough versus the entire city</vt:lpstr>
      <vt:lpstr>Numerical Analysis</vt:lpstr>
      <vt:lpstr>Numerical Analysis</vt:lpstr>
      <vt:lpstr>Closing Remarks</vt:lpstr>
      <vt:lpstr>Closing Remarks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Little Rascals </dc:title>
  <dc:creator>Jason Wattier</dc:creator>
  <cp:lastModifiedBy>Jason Wattier</cp:lastModifiedBy>
  <cp:revision>1</cp:revision>
  <dcterms:created xsi:type="dcterms:W3CDTF">2020-02-09T19:27:15Z</dcterms:created>
  <dcterms:modified xsi:type="dcterms:W3CDTF">2020-02-09T21:23:55Z</dcterms:modified>
</cp:coreProperties>
</file>