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308" r:id="rId4"/>
    <p:sldId id="307" r:id="rId5"/>
    <p:sldId id="304" r:id="rId6"/>
    <p:sldId id="305" r:id="rId7"/>
    <p:sldId id="297" r:id="rId8"/>
  </p:sldIdLst>
  <p:sldSz cx="12192000" cy="6858000"/>
  <p:notesSz cx="6858000" cy="9144000"/>
  <p:embeddedFontLst>
    <p:embeddedFont>
      <p:font typeface="HY견고딕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1"/>
      <p:bold r:id="rId12"/>
    </p:embeddedFont>
    <p:embeddedFont>
      <p:font typeface="휴먼둥근헤드라인" panose="02030504000101010101" pitchFamily="18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2024-04-11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도와조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유재욱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오현창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이수빈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서울기술교육센터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767408" y="2367345"/>
            <a:ext cx="1065718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Safety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방범 로봇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5668103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수행 결과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예정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8" y="4690301"/>
            <a:ext cx="456317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자체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평가 의견 </a:t>
            </a:r>
            <a:r>
              <a:rPr lang="en-US" altLang="ko-KR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예정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A5F880F-09DE-62FC-FBC9-FF1C6CF6D044}"/>
              </a:ext>
            </a:extLst>
          </p:cNvPr>
          <p:cNvSpPr/>
          <p:nvPr/>
        </p:nvSpPr>
        <p:spPr>
          <a:xfrm>
            <a:off x="155196" y="21563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719B82-0AEC-A41E-8A7A-2E1D6824E853}"/>
              </a:ext>
            </a:extLst>
          </p:cNvPr>
          <p:cNvSpPr txBox="1"/>
          <p:nvPr/>
        </p:nvSpPr>
        <p:spPr>
          <a:xfrm>
            <a:off x="1163452" y="1241810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추진 배경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F1039D-A5BF-2AF5-F3DD-A476CA4C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01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43481C8-D5EF-AF2A-F829-6541A4F46F5D}"/>
              </a:ext>
            </a:extLst>
          </p:cNvPr>
          <p:cNvCxnSpPr>
            <a:cxnSpLocks/>
          </p:cNvCxnSpPr>
          <p:nvPr/>
        </p:nvCxnSpPr>
        <p:spPr>
          <a:xfrm>
            <a:off x="5267908" y="775026"/>
            <a:ext cx="6620084" cy="152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F33EE15-B2A8-7694-C6B4-22DFFB4D9765}"/>
              </a:ext>
            </a:extLst>
          </p:cNvPr>
          <p:cNvSpPr txBox="1"/>
          <p:nvPr/>
        </p:nvSpPr>
        <p:spPr>
          <a:xfrm>
            <a:off x="1164392" y="313361"/>
            <a:ext cx="403187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개요 </a:t>
            </a:r>
            <a:r>
              <a:rPr kumimoji="0" lang="en-US" altLang="ko-KR" sz="2400" b="0" i="0" u="none" strike="noStrike" kern="1200" cap="none" spc="0" normalizeH="0" baseline="0" noProof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– </a:t>
            </a:r>
            <a:r>
              <a:rPr kumimoji="0" lang="ko-KR" altLang="en-US" sz="2400" b="0" i="0" u="none" strike="noStrike" kern="1200" cap="none" spc="0" normalizeH="0" baseline="0" noProof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추진 배경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FE431E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2624A6-E94B-979C-727A-5C4CE2EED6C3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ADA5337-9BD5-BC6D-56E8-8CA8D1F7ED1F}"/>
              </a:ext>
            </a:extLst>
          </p:cNvPr>
          <p:cNvSpPr/>
          <p:nvPr/>
        </p:nvSpPr>
        <p:spPr>
          <a:xfrm>
            <a:off x="899294" y="1772817"/>
            <a:ext cx="10525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원거리 촬영 영상에서의 객체 인식을 고민하던 중 미아</a:t>
            </a: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 탐색의 주제를 선정하게 됨</a:t>
            </a: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기존의 방범</a:t>
            </a: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순찰 로봇은 여러 객체 중 사람을 인식하고</a:t>
            </a: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영상을 기록하고 전송하는 시스템</a:t>
            </a:r>
            <a:endParaRPr lang="en-US" altLang="ko-KR" sz="20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-&gt; 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특정 인물을 판별하는 기능이 추가된 미아</a:t>
            </a: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 탐색 로봇의 필요성을 느낌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2" y="3381041"/>
            <a:ext cx="3236969" cy="3012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3852" y="5949280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방범 로봇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골리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618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A5F880F-09DE-62FC-FBC9-FF1C6CF6D044}"/>
              </a:ext>
            </a:extLst>
          </p:cNvPr>
          <p:cNvSpPr/>
          <p:nvPr/>
        </p:nvSpPr>
        <p:spPr>
          <a:xfrm>
            <a:off x="240553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000">
                <a:solidFill>
                  <a:prstClr val="white"/>
                </a:solidFill>
              </a:rPr>
              <a:t>로 획득한 여러 영상에서 실종자를 판단 후 위치를 특정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719B82-0AEC-A41E-8A7A-2E1D6824E853}"/>
              </a:ext>
            </a:extLst>
          </p:cNvPr>
          <p:cNvSpPr txBox="1"/>
          <p:nvPr/>
        </p:nvSpPr>
        <p:spPr>
          <a:xfrm>
            <a:off x="1163452" y="1238752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목표 및 내용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F1039D-A5BF-2AF5-F3DD-A476CA4C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01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43481C8-D5EF-AF2A-F829-6541A4F46F5D}"/>
              </a:ext>
            </a:extLst>
          </p:cNvPr>
          <p:cNvCxnSpPr>
            <a:cxnSpLocks/>
          </p:cNvCxnSpPr>
          <p:nvPr/>
        </p:nvCxnSpPr>
        <p:spPr>
          <a:xfrm>
            <a:off x="6528048" y="775026"/>
            <a:ext cx="5359944" cy="152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F33EE15-B2A8-7694-C6B4-22DFFB4D9765}"/>
              </a:ext>
            </a:extLst>
          </p:cNvPr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개요 </a:t>
            </a:r>
            <a:r>
              <a:rPr lang="en-US" altLang="ko-KR" sz="240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40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구현 목표 및 내용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FE431E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2624A6-E94B-979C-727A-5C4CE2EED6C3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399CAA5-5F32-5FE8-341A-75B72F8A39DB}"/>
              </a:ext>
            </a:extLst>
          </p:cNvPr>
          <p:cNvSpPr/>
          <p:nvPr/>
        </p:nvSpPr>
        <p:spPr>
          <a:xfrm>
            <a:off x="803412" y="2179812"/>
            <a:ext cx="10073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20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인구 밀집 지역 내에서 실종자 및 미아의 탐색</a:t>
            </a:r>
            <a:endParaRPr lang="en-US" altLang="ko-KR" sz="20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7797086-5F75-9A22-F9C9-22BEE24CA5A7}"/>
              </a:ext>
            </a:extLst>
          </p:cNvPr>
          <p:cNvSpPr/>
          <p:nvPr/>
        </p:nvSpPr>
        <p:spPr>
          <a:xfrm>
            <a:off x="739833" y="1762601"/>
            <a:ext cx="757479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1)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목표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2995925-33B5-433A-C7E3-E82B680ADC73}"/>
              </a:ext>
            </a:extLst>
          </p:cNvPr>
          <p:cNvSpPr/>
          <p:nvPr/>
        </p:nvSpPr>
        <p:spPr>
          <a:xfrm>
            <a:off x="739833" y="3043385"/>
            <a:ext cx="757479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2)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내용</a:t>
            </a:r>
            <a:endParaRPr lang="en-US" altLang="ko-KR" b="1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6606C14-997F-83CB-D54E-1C36364918AD}"/>
              </a:ext>
            </a:extLst>
          </p:cNvPr>
          <p:cNvSpPr/>
          <p:nvPr/>
        </p:nvSpPr>
        <p:spPr>
          <a:xfrm>
            <a:off x="767408" y="3428106"/>
            <a:ext cx="75747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CCTV(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카메라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를 활용한 사람 인식 및 위치 전송</a:t>
            </a:r>
            <a:endParaRPr lang="en-US" altLang="ko-KR" sz="2000" kern="0" spc="-150" dirty="0" smtClean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미아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실종자 얼굴 및 의상 인식 모델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kern="0" spc="-150" dirty="0" err="1" smtClean="0">
                <a:solidFill>
                  <a:srgbClr val="000000"/>
                </a:solidFill>
                <a:latin typeface="+mn-ea"/>
                <a:ea typeface="+mn-ea"/>
              </a:rPr>
              <a:t>젯슨나노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 활용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2000" kern="0" spc="-150" dirty="0" smtClean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spc="-150" dirty="0" err="1" smtClean="0">
                <a:solidFill>
                  <a:srgbClr val="000000"/>
                </a:solidFill>
                <a:latin typeface="+mn-ea"/>
                <a:ea typeface="+mn-ea"/>
              </a:rPr>
              <a:t>터틀봇을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 이용한 자율주행 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기능</a:t>
            </a:r>
            <a:endParaRPr lang="ko-KR" altLang="en-US" sz="2000" kern="0" spc="-15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미아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실종자 발견 시 안내 시스템</a:t>
            </a:r>
            <a:endParaRPr lang="ko-KR" altLang="en-US" sz="2000" kern="0" spc="-15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kern="0" spc="-150" dirty="0" smtClean="0">
                <a:solidFill>
                  <a:srgbClr val="000000"/>
                </a:solidFill>
                <a:effectLst/>
                <a:latin typeface="+mn-ea"/>
                <a:ea typeface="+mn-ea"/>
              </a:rPr>
              <a:t>미아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실종자 위치 정보 공유를 위한 서버 및 </a:t>
            </a:r>
            <a:r>
              <a:rPr lang="en-US" altLang="ko-KR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DB 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+mn-ea"/>
                <a:ea typeface="+mn-ea"/>
              </a:rPr>
              <a:t>구축</a:t>
            </a:r>
            <a:endParaRPr lang="ko-KR" altLang="en-US" sz="2000" kern="0" spc="-15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44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B69B33E-B220-A6C4-2CEB-C5E5329C37FC}"/>
              </a:ext>
            </a:extLst>
          </p:cNvPr>
          <p:cNvSpPr/>
          <p:nvPr/>
        </p:nvSpPr>
        <p:spPr>
          <a:xfrm>
            <a:off x="255958" y="21055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</a:t>
            </a:r>
            <a:r>
              <a:rPr lang="ko-KR" altLang="en-US" dirty="0"/>
              <a:t>로 획득한 여러 영상에서 실종자를 판단 후 위치를 </a:t>
            </a:r>
            <a:r>
              <a:rPr lang="ko-KR" altLang="en-US" dirty="0" err="1"/>
              <a:t>특정특정된</a:t>
            </a:r>
            <a:r>
              <a:rPr lang="ko-KR" altLang="en-US" dirty="0"/>
              <a:t> 위치로 로봇에 좌표를 전송해 </a:t>
            </a:r>
            <a:r>
              <a:rPr lang="ko-KR" altLang="en-US" dirty="0" smtClean="0"/>
              <a:t>주행시킴 </a:t>
            </a:r>
            <a:r>
              <a:rPr lang="ko-KR" altLang="en-US" dirty="0"/>
              <a:t>사람들 중 해당 실종자인지를 판단해 주행 </a:t>
            </a:r>
            <a:r>
              <a:rPr lang="ko-KR" altLang="en-US" dirty="0" err="1"/>
              <a:t>정지그</a:t>
            </a:r>
            <a:r>
              <a:rPr lang="ko-KR" altLang="en-US" dirty="0"/>
              <a:t> 실종자에게 행동을 안내 </a:t>
            </a:r>
            <a:r>
              <a:rPr lang="en-US" altLang="ko-KR" dirty="0"/>
              <a:t>- </a:t>
            </a:r>
            <a:r>
              <a:rPr lang="ko-KR" altLang="en-US" dirty="0"/>
              <a:t>대기하라 혹은 주변의 대기 장소로 안내실종자를 찾는 보호자에게 연락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CDD208-2B76-4742-16C7-840FC3FD6244}"/>
              </a:ext>
            </a:extLst>
          </p:cNvPr>
          <p:cNvSpPr txBox="1"/>
          <p:nvPr/>
        </p:nvSpPr>
        <p:spPr>
          <a:xfrm>
            <a:off x="1163452" y="1222303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20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B79434-7C9A-85B6-2B19-12E6BAE0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D45B118-EBF4-7B2E-F724-6D9661310A2A}"/>
              </a:ext>
            </a:extLst>
          </p:cNvPr>
          <p:cNvCxnSpPr>
            <a:cxnSpLocks/>
          </p:cNvCxnSpPr>
          <p:nvPr/>
        </p:nvCxnSpPr>
        <p:spPr>
          <a:xfrm>
            <a:off x="5987988" y="790307"/>
            <a:ext cx="59000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6DF6733-5332-A160-42FA-0950A9FD713B}"/>
              </a:ext>
            </a:extLst>
          </p:cNvPr>
          <p:cNvSpPr txBox="1"/>
          <p:nvPr/>
        </p:nvSpPr>
        <p:spPr>
          <a:xfrm>
            <a:off x="1164392" y="313361"/>
            <a:ext cx="464742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구조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A324D8B-8202-439E-CD0B-2DABF60222E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44" y="1802052"/>
            <a:ext cx="8236532" cy="47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1B151A0-5760-584C-9E9A-9EB25A85236F}"/>
              </a:ext>
            </a:extLst>
          </p:cNvPr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C232A8-6F31-6669-E65F-4816628E9159}"/>
              </a:ext>
            </a:extLst>
          </p:cNvPr>
          <p:cNvSpPr txBox="1"/>
          <p:nvPr/>
        </p:nvSpPr>
        <p:spPr>
          <a:xfrm>
            <a:off x="1192438" y="1260975"/>
            <a:ext cx="8604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20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79EECB80-CC99-71A5-8904-3DF174CD5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F5EC002-EBB1-7E60-7468-BE81A39F8E8D}"/>
              </a:ext>
            </a:extLst>
          </p:cNvPr>
          <p:cNvCxnSpPr>
            <a:cxnSpLocks/>
          </p:cNvCxnSpPr>
          <p:nvPr/>
        </p:nvCxnSpPr>
        <p:spPr>
          <a:xfrm>
            <a:off x="5411924" y="790307"/>
            <a:ext cx="647606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3582E3-4F8F-AFD9-717A-787F4C665934}"/>
              </a:ext>
            </a:extLst>
          </p:cNvPr>
          <p:cNvSpPr txBox="1"/>
          <p:nvPr/>
        </p:nvSpPr>
        <p:spPr>
          <a:xfrm>
            <a:off x="1164392" y="313361"/>
            <a:ext cx="403187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 </a:t>
            </a: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기대 효과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2A9052-924C-71EE-0B5B-91D06AB664D1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470095C-4AA8-84AA-79BC-99E7B47801DB}"/>
              </a:ext>
            </a:extLst>
          </p:cNvPr>
          <p:cNvSpPr/>
          <p:nvPr/>
        </p:nvSpPr>
        <p:spPr>
          <a:xfrm>
            <a:off x="1166084" y="1769532"/>
            <a:ext cx="757479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1) </a:t>
            </a:r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 탐색 시간 단축</a:t>
            </a:r>
            <a:r>
              <a:rPr lang="en-US" altLang="ko-KR" sz="20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0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4A74A6C-EA81-CCB1-B802-1FDDCDE3C855}"/>
              </a:ext>
            </a:extLst>
          </p:cNvPr>
          <p:cNvSpPr/>
          <p:nvPr/>
        </p:nvSpPr>
        <p:spPr>
          <a:xfrm>
            <a:off x="1192438" y="2162317"/>
            <a:ext cx="97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다각도에서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촬영된 영상을 활용하여 실종자가 보호자에게 인도되기까지의 시간을 단축할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7295679-FA84-5A17-DB49-6676CD28326E}"/>
              </a:ext>
            </a:extLst>
          </p:cNvPr>
          <p:cNvSpPr/>
          <p:nvPr/>
        </p:nvSpPr>
        <p:spPr>
          <a:xfrm>
            <a:off x="1166084" y="2892095"/>
            <a:ext cx="757479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2)</a:t>
            </a:r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무인 시스템</a:t>
            </a:r>
            <a:endParaRPr lang="en-US" altLang="ko-KR" sz="20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5387A9-D4E2-23AC-47FB-8A39FCC33ACB}"/>
              </a:ext>
            </a:extLst>
          </p:cNvPr>
          <p:cNvSpPr/>
          <p:nvPr/>
        </p:nvSpPr>
        <p:spPr>
          <a:xfrm>
            <a:off x="1192438" y="3284880"/>
            <a:ext cx="10268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현장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출동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실종자의 보호에 인력이 요구되지 않아 인력이 부족한 곳에서도 효율적인 실종자 탐색을 할 수 있게 하며 경제적인 이득을 얻을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또한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CCTV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로봇의 영상을 </a:t>
            </a:r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AI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모델을 </a:t>
            </a: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활용해 판단하기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때문에 지속적인 모니터링이 가능하다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E3DB5E6-855D-1D5A-3697-4BCE6920AFAA}"/>
              </a:ext>
            </a:extLst>
          </p:cNvPr>
          <p:cNvSpPr/>
          <p:nvPr/>
        </p:nvSpPr>
        <p:spPr>
          <a:xfrm>
            <a:off x="1166084" y="4337586"/>
            <a:ext cx="757479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20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3) </a:t>
            </a:r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기존 시스템의 활용</a:t>
            </a:r>
            <a:r>
              <a:rPr lang="en-US" altLang="ko-KR" sz="2000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0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DA25E13-4217-64B1-D4E9-2663F89A18C7}"/>
              </a:ext>
            </a:extLst>
          </p:cNvPr>
          <p:cNvSpPr/>
          <p:nvPr/>
        </p:nvSpPr>
        <p:spPr>
          <a:xfrm>
            <a:off x="1188286" y="4738787"/>
            <a:ext cx="9984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기존의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CCTV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체계를 활용함으로써 초기 구축비용을 절감할 수 있으며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적용이 수월하다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또한 그 지역의 특징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관찰이 필요한 곳에 이미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CCTV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 설치되어 있기 때문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적합한 시스템을 구축할 수 있다</a:t>
            </a:r>
            <a:r>
              <a:rPr lang="en-US" altLang="ko-KR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Tx/>
              <a:buChar char="-"/>
              <a:defRPr/>
            </a:pPr>
            <a:endParaRPr lang="en-US" altLang="ko-KR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기존에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설치된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CCTV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영상 시스템을 활용해 미아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 탐색 시스템을 구축하고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실종자가 보호자에게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안전하게 인도되기 전까지 보호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관리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안내 서비스를 제공함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67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3593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7" name="Google Shape;140;p23"/>
          <p:cNvGraphicFramePr/>
          <p:nvPr>
            <p:extLst>
              <p:ext uri="{D42A27DB-BD31-4B8C-83A1-F6EECF244321}">
                <p14:modId xmlns:p14="http://schemas.microsoft.com/office/powerpoint/2010/main" val="2841225134"/>
              </p:ext>
            </p:extLst>
          </p:nvPr>
        </p:nvGraphicFramePr>
        <p:xfrm>
          <a:off x="1847528" y="1520788"/>
          <a:ext cx="8568013" cy="42124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0317"/>
                <a:gridCol w="1406686"/>
                <a:gridCol w="5371010"/>
              </a:tblGrid>
              <a:tr h="4318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 dirty="0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100" dirty="0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100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100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</a:tr>
              <a:tr h="9451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</a:rPr>
                        <a:t>유재욱</a:t>
                      </a:r>
                      <a:endParaRPr sz="1200" b="0" i="0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100" i="0" dirty="0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의상 인식 모델</a:t>
                      </a:r>
                      <a:endParaRPr sz="1100" i="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사람 및 얼굴 인식 모델</a:t>
                      </a:r>
                      <a:endParaRPr sz="1200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4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</a:rPr>
                        <a:t>김민환</a:t>
                      </a:r>
                      <a:endParaRPr sz="1400" b="0" i="0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i="0" u="none" strike="noStrike" cap="none" dirty="0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i="0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사람 및 얼굴 인식 모델</a:t>
                      </a:r>
                      <a:endParaRPr sz="1200" i="0" u="none" strike="noStrike" cap="none" dirty="0" smtClean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" sz="1200" b="1" i="0" u="none" strike="noStrike" cap="none" baseline="0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altLang="ko-KR" sz="1200" i="0" dirty="0" smtClean="0">
                          <a:solidFill>
                            <a:srgbClr val="3A3838"/>
                          </a:solidFill>
                        </a:rPr>
                        <a:t>ROS 로봇제어 </a:t>
                      </a:r>
                      <a:endParaRPr sz="1200" i="0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오현창</a:t>
                      </a:r>
                      <a:endParaRPr sz="1400" b="0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0" i="0" u="none" strike="noStrike" cap="non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100" i="0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altLang="ko-KR" sz="1200" i="0" dirty="0" smtClean="0">
                          <a:solidFill>
                            <a:srgbClr val="3A3838"/>
                          </a:solidFill>
                        </a:rPr>
                        <a:t>ROS 로봇제어</a:t>
                      </a:r>
                      <a:r>
                        <a:rPr lang="ko" sz="1200" i="0" dirty="0" smtClean="0">
                          <a:solidFill>
                            <a:srgbClr val="3A3838"/>
                          </a:solidFill>
                        </a:rPr>
                        <a:t> </a:t>
                      </a:r>
                      <a:endParaRPr sz="1100" i="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u="none" strike="noStrike" cap="none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의상 인식 모델</a:t>
                      </a:r>
                      <a:endParaRPr sz="1200" b="0" i="0" u="none" strike="noStrike" cap="none" dirty="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45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이수빈</a:t>
                      </a:r>
                      <a:endParaRPr sz="1400" b="0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i="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200" b="0" i="0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영상 화질 개선</a:t>
                      </a:r>
                      <a:r>
                        <a:rPr lang="ko" sz="1200" i="0" dirty="0" smtClean="0">
                          <a:solidFill>
                            <a:srgbClr val="3A3838"/>
                          </a:solidFill>
                        </a:rPr>
                        <a:t> </a:t>
                      </a:r>
                      <a:endParaRPr sz="1200" b="1" i="0" dirty="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b="1" i="0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" sz="1200" b="1" i="0" dirty="0" smtClean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" sz="1200" b="0" i="0" baseline="0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서버 및 </a:t>
                      </a:r>
                      <a:r>
                        <a:rPr lang="en-US" altLang="ko-KR" sz="1200" b="0" i="0" baseline="0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DB </a:t>
                      </a:r>
                      <a:r>
                        <a:rPr lang="ko-KR" altLang="en-US" sz="1200" b="0" i="0" baseline="0" dirty="0" smtClean="0">
                          <a:solidFill>
                            <a:srgbClr val="3A3838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구축</a:t>
                      </a:r>
                      <a:endParaRPr sz="1200" b="1" i="0" dirty="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2387</TotalTime>
  <Words>426</Words>
  <Application>Microsoft Office PowerPoint</Application>
  <PresentationFormat>와이드스크린</PresentationFormat>
  <Paragraphs>71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맑은 고딕</vt:lpstr>
      <vt:lpstr>Arial</vt:lpstr>
      <vt:lpstr>Calibri Light</vt:lpstr>
      <vt:lpstr>Noto Sans Symbols</vt:lpstr>
      <vt:lpstr>맑은 고딕</vt:lpstr>
      <vt:lpstr>휴먼둥근헤드라인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AIOT10</cp:lastModifiedBy>
  <cp:revision>242</cp:revision>
  <dcterms:created xsi:type="dcterms:W3CDTF">2014-04-29T00:37:20Z</dcterms:created>
  <dcterms:modified xsi:type="dcterms:W3CDTF">2024-04-11T11:04:27Z</dcterms:modified>
</cp:coreProperties>
</file>