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B25503-53B4-4662-938C-12A0CAC68669}" v="10" dt="2020-07-01T12:23:05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nk, JWEP (Jan-Willem)" userId="37ad25b5-b5de-4086-bc40-44d2ce673249" providerId="ADAL" clId="{BFB25503-53B4-4662-938C-12A0CAC68669}"/>
    <pc:docChg chg="custSel addSld modSld">
      <pc:chgData name="Blank, JWEP (Jan-Willem)" userId="37ad25b5-b5de-4086-bc40-44d2ce673249" providerId="ADAL" clId="{BFB25503-53B4-4662-938C-12A0CAC68669}" dt="2020-07-01T12:23:29.458" v="619" actId="1076"/>
      <pc:docMkLst>
        <pc:docMk/>
      </pc:docMkLst>
      <pc:sldChg chg="addSp delSp modSp add">
        <pc:chgData name="Blank, JWEP (Jan-Willem)" userId="37ad25b5-b5de-4086-bc40-44d2ce673249" providerId="ADAL" clId="{BFB25503-53B4-4662-938C-12A0CAC68669}" dt="2020-07-01T11:55:33.019" v="221" actId="478"/>
        <pc:sldMkLst>
          <pc:docMk/>
          <pc:sldMk cId="4196850484" sldId="258"/>
        </pc:sldMkLst>
        <pc:spChg chg="mod">
          <ac:chgData name="Blank, JWEP (Jan-Willem)" userId="37ad25b5-b5de-4086-bc40-44d2ce673249" providerId="ADAL" clId="{BFB25503-53B4-4662-938C-12A0CAC68669}" dt="2020-07-01T11:53:54.347" v="16" actId="20577"/>
          <ac:spMkLst>
            <pc:docMk/>
            <pc:sldMk cId="4196850484" sldId="258"/>
            <ac:spMk id="2" creationId="{D7564E42-9A41-467D-B646-738F109F27C5}"/>
          </ac:spMkLst>
        </pc:spChg>
        <pc:spChg chg="mod">
          <ac:chgData name="Blank, JWEP (Jan-Willem)" userId="37ad25b5-b5de-4086-bc40-44d2ce673249" providerId="ADAL" clId="{BFB25503-53B4-4662-938C-12A0CAC68669}" dt="2020-07-01T11:55:30.143" v="220" actId="20577"/>
          <ac:spMkLst>
            <pc:docMk/>
            <pc:sldMk cId="4196850484" sldId="258"/>
            <ac:spMk id="3" creationId="{2AB55A5B-5B81-4CE6-A3A1-C2B26F7DF491}"/>
          </ac:spMkLst>
        </pc:spChg>
        <pc:picChg chg="add del mod">
          <ac:chgData name="Blank, JWEP (Jan-Willem)" userId="37ad25b5-b5de-4086-bc40-44d2ce673249" providerId="ADAL" clId="{BFB25503-53B4-4662-938C-12A0CAC68669}" dt="2020-07-01T11:55:33.019" v="221" actId="478"/>
          <ac:picMkLst>
            <pc:docMk/>
            <pc:sldMk cId="4196850484" sldId="258"/>
            <ac:picMk id="4" creationId="{928CF104-E5D6-4547-BFDA-A01A8D4776C6}"/>
          </ac:picMkLst>
        </pc:picChg>
      </pc:sldChg>
      <pc:sldChg chg="addSp delSp modSp add">
        <pc:chgData name="Blank, JWEP (Jan-Willem)" userId="37ad25b5-b5de-4086-bc40-44d2ce673249" providerId="ADAL" clId="{BFB25503-53B4-4662-938C-12A0CAC68669}" dt="2020-07-01T12:20:51.785" v="462" actId="1076"/>
        <pc:sldMkLst>
          <pc:docMk/>
          <pc:sldMk cId="969308066" sldId="259"/>
        </pc:sldMkLst>
        <pc:spChg chg="mod">
          <ac:chgData name="Blank, JWEP (Jan-Willem)" userId="37ad25b5-b5de-4086-bc40-44d2ce673249" providerId="ADAL" clId="{BFB25503-53B4-4662-938C-12A0CAC68669}" dt="2020-07-01T12:05:56.185" v="238" actId="20577"/>
          <ac:spMkLst>
            <pc:docMk/>
            <pc:sldMk cId="969308066" sldId="259"/>
            <ac:spMk id="2" creationId="{7BD102FF-4A7B-430E-BBEA-9E4B9E54C9AB}"/>
          </ac:spMkLst>
        </pc:spChg>
        <pc:spChg chg="mod">
          <ac:chgData name="Blank, JWEP (Jan-Willem)" userId="37ad25b5-b5de-4086-bc40-44d2ce673249" providerId="ADAL" clId="{BFB25503-53B4-4662-938C-12A0CAC68669}" dt="2020-07-01T12:20:46.321" v="459" actId="27636"/>
          <ac:spMkLst>
            <pc:docMk/>
            <pc:sldMk cId="969308066" sldId="259"/>
            <ac:spMk id="3" creationId="{2978E5EB-96A0-47B1-B103-B6D6CECC369A}"/>
          </ac:spMkLst>
        </pc:spChg>
        <pc:picChg chg="add del mod">
          <ac:chgData name="Blank, JWEP (Jan-Willem)" userId="37ad25b5-b5de-4086-bc40-44d2ce673249" providerId="ADAL" clId="{BFB25503-53B4-4662-938C-12A0CAC68669}" dt="2020-07-01T12:20:07.745" v="452" actId="478"/>
          <ac:picMkLst>
            <pc:docMk/>
            <pc:sldMk cId="969308066" sldId="259"/>
            <ac:picMk id="4" creationId="{F321EBAF-0978-40D2-B3A2-17F9074AFE7A}"/>
          </ac:picMkLst>
        </pc:picChg>
        <pc:picChg chg="add mod">
          <ac:chgData name="Blank, JWEP (Jan-Willem)" userId="37ad25b5-b5de-4086-bc40-44d2ce673249" providerId="ADAL" clId="{BFB25503-53B4-4662-938C-12A0CAC68669}" dt="2020-07-01T12:20:51.785" v="462" actId="1076"/>
          <ac:picMkLst>
            <pc:docMk/>
            <pc:sldMk cId="969308066" sldId="259"/>
            <ac:picMk id="5" creationId="{F47F819D-1B0B-4F07-8556-D2348BD9AB16}"/>
          </ac:picMkLst>
        </pc:picChg>
      </pc:sldChg>
      <pc:sldChg chg="addSp delSp modSp add">
        <pc:chgData name="Blank, JWEP (Jan-Willem)" userId="37ad25b5-b5de-4086-bc40-44d2ce673249" providerId="ADAL" clId="{BFB25503-53B4-4662-938C-12A0CAC68669}" dt="2020-07-01T12:23:29.458" v="619" actId="1076"/>
        <pc:sldMkLst>
          <pc:docMk/>
          <pc:sldMk cId="2008512995" sldId="260"/>
        </pc:sldMkLst>
        <pc:spChg chg="mod">
          <ac:chgData name="Blank, JWEP (Jan-Willem)" userId="37ad25b5-b5de-4086-bc40-44d2ce673249" providerId="ADAL" clId="{BFB25503-53B4-4662-938C-12A0CAC68669}" dt="2020-07-01T12:22:07.444" v="520" actId="20577"/>
          <ac:spMkLst>
            <pc:docMk/>
            <pc:sldMk cId="2008512995" sldId="260"/>
            <ac:spMk id="2" creationId="{C67E4139-A9C7-4899-9581-523A2C78DED4}"/>
          </ac:spMkLst>
        </pc:spChg>
        <pc:spChg chg="del">
          <ac:chgData name="Blank, JWEP (Jan-Willem)" userId="37ad25b5-b5de-4086-bc40-44d2ce673249" providerId="ADAL" clId="{BFB25503-53B4-4662-938C-12A0CAC68669}" dt="2020-07-01T12:21:38.302" v="501" actId="478"/>
          <ac:spMkLst>
            <pc:docMk/>
            <pc:sldMk cId="2008512995" sldId="260"/>
            <ac:spMk id="3" creationId="{6E67DB14-EF4E-40FB-8784-6C47A36D6513}"/>
          </ac:spMkLst>
        </pc:spChg>
        <pc:spChg chg="add mod">
          <ac:chgData name="Blank, JWEP (Jan-Willem)" userId="37ad25b5-b5de-4086-bc40-44d2ce673249" providerId="ADAL" clId="{BFB25503-53B4-4662-938C-12A0CAC68669}" dt="2020-07-01T12:22:57.752" v="532" actId="692"/>
          <ac:spMkLst>
            <pc:docMk/>
            <pc:sldMk cId="2008512995" sldId="260"/>
            <ac:spMk id="5" creationId="{A856EA24-C65F-411A-B944-09DD4E391A35}"/>
          </ac:spMkLst>
        </pc:spChg>
        <pc:spChg chg="add mod">
          <ac:chgData name="Blank, JWEP (Jan-Willem)" userId="37ad25b5-b5de-4086-bc40-44d2ce673249" providerId="ADAL" clId="{BFB25503-53B4-4662-938C-12A0CAC68669}" dt="2020-07-01T12:23:29.458" v="619" actId="1076"/>
          <ac:spMkLst>
            <pc:docMk/>
            <pc:sldMk cId="2008512995" sldId="260"/>
            <ac:spMk id="6" creationId="{0011E7EF-B1E4-49C2-8E3C-AD46FC975135}"/>
          </ac:spMkLst>
        </pc:spChg>
        <pc:picChg chg="add mod">
          <ac:chgData name="Blank, JWEP (Jan-Willem)" userId="37ad25b5-b5de-4086-bc40-44d2ce673249" providerId="ADAL" clId="{BFB25503-53B4-4662-938C-12A0CAC68669}" dt="2020-07-01T12:21:48.145" v="506" actId="1076"/>
          <ac:picMkLst>
            <pc:docMk/>
            <pc:sldMk cId="2008512995" sldId="260"/>
            <ac:picMk id="4" creationId="{F7AF7824-986A-4FFC-B2A4-056C0010FA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B33E4-A53D-4C48-BCE2-32EB43293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123A8F-C2C6-4769-B998-04FF5BCE0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195F65-0A97-4CAA-9980-DC009ACC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0347-6AE7-468D-BA18-0A2AC9CFF3B6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B88914-FFB2-4F36-AF6A-146814C6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ED997D-A479-425F-AC31-E542D53B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61FE-ED6D-4979-A68A-E2FF32CE2F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332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C02DF-A9C2-4FF8-86DD-AF266908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BBBA362-C30F-4256-8DC0-B7282221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DBCEAE-146E-4502-BA83-E2663DBE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0347-6AE7-468D-BA18-0A2AC9CFF3B6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881165-84F6-46DF-8F02-BF794A6D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2975F85-3FF7-4F38-8449-599C8761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61FE-ED6D-4979-A68A-E2FF32CE2F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394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C36EC69-4FE3-4DD1-831E-4DA144B90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000D9EA-B07D-4CE7-9D1C-2AC4C095D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A8D1F4-A3BA-4AEF-B440-68E646D4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0347-6AE7-468D-BA18-0A2AC9CFF3B6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07BB875-C1B0-4151-AE5A-42576D4A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0C2C43-7F6A-4C49-8C43-BBD82BB5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61FE-ED6D-4979-A68A-E2FF32CE2F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04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70C2A-251E-4626-888B-6B585791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49EDF7-112B-4E00-90E2-F78F4F5C7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0178F4-B785-41FF-8AC5-EE891445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0347-6AE7-468D-BA18-0A2AC9CFF3B6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A6AB0A2-6DA9-4B0D-BB01-2294F4C7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59463AC-77D1-4DBD-BFE0-3ABCA1A8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61FE-ED6D-4979-A68A-E2FF32CE2F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580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80663-BAD8-4C88-801F-F9E2BE11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969280-A4B7-4D08-B3DE-333208877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3C3306B-698C-4A9C-A5D2-C92E853C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0347-6AE7-468D-BA18-0A2AC9CFF3B6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3A01E9-97FD-447F-9FCB-DB862B64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E7DED08-9F20-47BD-B279-8AC669CB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61FE-ED6D-4979-A68A-E2FF32CE2F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068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076A7-2B64-4D0D-BE73-712A55E0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D3FE08-4000-4345-9AC3-F61E33B02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4F6A01F-44E5-4828-8CCA-5369255C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1287BB2-CFE3-4CC2-B464-68B3E2F7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0347-6AE7-468D-BA18-0A2AC9CFF3B6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D673613-0DCB-466B-801B-456C23699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520EC95-50D2-4E8F-98B3-F9833259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61FE-ED6D-4979-A68A-E2FF32CE2F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912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00741-152E-48B2-B181-6CF482FF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08C08C-BC57-4D08-AE88-0F3524AE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51334A7-F6FF-46CD-9BAA-EA7E29EE2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B9F5BFA-2E68-433C-B979-7C0B04119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260DDF-0B3C-4FA9-BC1E-7FC286661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328FCB6-483B-418A-94C2-D872CF6F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0347-6AE7-468D-BA18-0A2AC9CFF3B6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2E5722A-3261-439D-8F2F-21E6A51A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0B90A3E-4757-4256-8CAC-20E696F8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61FE-ED6D-4979-A68A-E2FF32CE2F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967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4682D-67C8-42E8-8727-060FC2CF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F92BA81-4C6C-4656-AE0C-EC23957A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0347-6AE7-468D-BA18-0A2AC9CFF3B6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4DA0A5E-B7D1-4541-B2BE-76654E18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4128585-979B-4E10-84FD-81CF6AC5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61FE-ED6D-4979-A68A-E2FF32CE2F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394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826F74E-14BB-4147-82C5-19DE5F5A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0347-6AE7-468D-BA18-0A2AC9CFF3B6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0A5A4AE-4C67-481C-B5A2-12A547EF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265965D-14A3-4D2F-B51B-7382328B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61FE-ED6D-4979-A68A-E2FF32CE2F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31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DFB25-5987-470B-86F1-7B88F39B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0C531B-D63F-44B1-B89C-2D138C41E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8A6258F-A848-46A4-826C-B99D630A6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1ECBEE9-F55C-4960-AEBD-3D7E6884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0347-6AE7-468D-BA18-0A2AC9CFF3B6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F0054C1-1468-4C0C-97BC-D697B7D6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6BA1240-2CCF-4E99-8107-B8738473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61FE-ED6D-4979-A68A-E2FF32CE2F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22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8D34C-1B61-4318-9BB8-C4348D37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28F3103-BB58-425E-841C-88184736F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E2BCC86-FC06-4F26-95BA-D8051F67C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4B82D0B-8D2A-4A56-B080-72CB62A2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0347-6AE7-468D-BA18-0A2AC9CFF3B6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83868F6-0D12-4F9B-98C8-E0341DA6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E9EBE29-249B-4382-80EE-8B1CD371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61FE-ED6D-4979-A68A-E2FF32CE2F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437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8E730A4-8C11-403B-84C1-D2F188901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D4C0538-183F-47C1-A150-53125B5E7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C05417-4946-42D1-8D4A-F7F6673A8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90347-6AE7-468D-BA18-0A2AC9CFF3B6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7F23B5-1FD2-4BFD-ADDB-096F55FC1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7FA25B1-D5E9-4C9D-A6E0-CCD16BBF8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361FE-ED6D-4979-A68A-E2FF32CE2F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536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D41CD-9452-4546-8311-05F1E7346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Investing</a:t>
            </a:r>
            <a:r>
              <a:rPr lang="nl-NL" dirty="0"/>
              <a:t> in a Coffeeshop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citycenter</a:t>
            </a:r>
            <a:r>
              <a:rPr lang="nl-NL" dirty="0"/>
              <a:t> of Amsterdam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99C0FDC-C410-4C63-B641-5A2AEE32F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The best </a:t>
            </a:r>
            <a:r>
              <a:rPr lang="nl-NL" dirty="0" err="1"/>
              <a:t>location</a:t>
            </a:r>
            <a:r>
              <a:rPr lang="nl-NL" dirty="0"/>
              <a:t>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EBB218-3CF2-4219-AA36-851A174A5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4170915"/>
            <a:ext cx="3209827" cy="240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eaper By The Pound: How Rock-Bottom Coffee Prices Are Impacting ...">
            <a:extLst>
              <a:ext uri="{FF2B5EF4-FFF2-40B4-BE49-F238E27FC236}">
                <a16:creationId xmlns:a16="http://schemas.microsoft.com/office/drawing/2014/main" id="{3F57AC84-6FB1-43D9-AE54-007221B69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4170916"/>
            <a:ext cx="3547926" cy="240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Invest in Venture Capital | Investing 101 | US News">
            <a:extLst>
              <a:ext uri="{FF2B5EF4-FFF2-40B4-BE49-F238E27FC236}">
                <a16:creationId xmlns:a16="http://schemas.microsoft.com/office/drawing/2014/main" id="{3FEC13FF-0281-43C5-8C01-B205A18CF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551" y="4170915"/>
            <a:ext cx="3633875" cy="240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16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B7724-D5EC-49BB-899F-91DC302E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Problem</a:t>
            </a:r>
            <a:r>
              <a:rPr lang="nl-NL" dirty="0"/>
              <a:t> statement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38D455-31C6-4275-ABE3-B30D0A30A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 err="1"/>
              <a:t>What</a:t>
            </a:r>
            <a:r>
              <a:rPr lang="nl-NL" b="1" dirty="0"/>
              <a:t> is </a:t>
            </a:r>
            <a:r>
              <a:rPr lang="nl-NL" b="1" dirty="0" err="1"/>
              <a:t>the</a:t>
            </a:r>
            <a:r>
              <a:rPr lang="nl-NL" b="1" dirty="0"/>
              <a:t> best </a:t>
            </a:r>
            <a:r>
              <a:rPr lang="nl-NL" b="1" dirty="0" err="1"/>
              <a:t>place</a:t>
            </a:r>
            <a:r>
              <a:rPr lang="nl-NL" b="1" dirty="0"/>
              <a:t> </a:t>
            </a:r>
            <a:r>
              <a:rPr lang="nl-NL" b="1" dirty="0" err="1"/>
              <a:t>to</a:t>
            </a:r>
            <a:r>
              <a:rPr lang="nl-NL" b="1" dirty="0"/>
              <a:t> open a coffee shop in </a:t>
            </a:r>
            <a:r>
              <a:rPr lang="nl-NL" b="1" dirty="0" err="1"/>
              <a:t>the</a:t>
            </a:r>
            <a:r>
              <a:rPr lang="nl-NL" b="1" dirty="0"/>
              <a:t> center of Amsterdam. </a:t>
            </a:r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b="1" dirty="0"/>
              <a:t>Commercial </a:t>
            </a:r>
            <a:r>
              <a:rPr lang="nl-NL" b="1" dirty="0" err="1"/>
              <a:t>requirements</a:t>
            </a:r>
            <a:r>
              <a:rPr lang="nl-NL" b="1" dirty="0"/>
              <a:t>:</a:t>
            </a:r>
          </a:p>
          <a:p>
            <a:pPr>
              <a:buFontTx/>
              <a:buChar char="-"/>
            </a:pPr>
            <a:r>
              <a:rPr lang="nl-NL" b="1" dirty="0" err="1"/>
              <a:t>Located</a:t>
            </a:r>
            <a:r>
              <a:rPr lang="nl-NL" b="1" dirty="0"/>
              <a:t> in </a:t>
            </a:r>
            <a:r>
              <a:rPr lang="nl-NL" b="1" dirty="0" err="1"/>
              <a:t>the</a:t>
            </a:r>
            <a:r>
              <a:rPr lang="nl-NL" b="1" dirty="0"/>
              <a:t> </a:t>
            </a:r>
            <a:r>
              <a:rPr lang="nl-NL" b="1" dirty="0" err="1"/>
              <a:t>citycenter</a:t>
            </a:r>
            <a:r>
              <a:rPr lang="nl-NL" b="1" dirty="0"/>
              <a:t> of Amsterdam (De Dam)</a:t>
            </a:r>
          </a:p>
          <a:p>
            <a:pPr>
              <a:buFontTx/>
              <a:buChar char="-"/>
            </a:pPr>
            <a:r>
              <a:rPr lang="nl-NL" b="1" dirty="0"/>
              <a:t>Close </a:t>
            </a:r>
            <a:r>
              <a:rPr lang="nl-NL" b="1" dirty="0" err="1"/>
              <a:t>to</a:t>
            </a:r>
            <a:r>
              <a:rPr lang="nl-NL" b="1" dirty="0"/>
              <a:t> </a:t>
            </a:r>
            <a:r>
              <a:rPr lang="nl-NL" b="1" dirty="0" err="1"/>
              <a:t>one</a:t>
            </a:r>
            <a:r>
              <a:rPr lang="nl-NL" b="1" dirty="0"/>
              <a:t> of </a:t>
            </a:r>
            <a:r>
              <a:rPr lang="nl-NL" b="1" dirty="0" err="1"/>
              <a:t>the</a:t>
            </a:r>
            <a:r>
              <a:rPr lang="nl-NL" b="1" dirty="0"/>
              <a:t> </a:t>
            </a:r>
            <a:r>
              <a:rPr lang="nl-NL" b="1" dirty="0" err="1"/>
              <a:t>parks</a:t>
            </a:r>
            <a:r>
              <a:rPr lang="nl-NL" b="1" dirty="0"/>
              <a:t> in Amsterdam</a:t>
            </a:r>
          </a:p>
          <a:p>
            <a:pPr>
              <a:buFontTx/>
              <a:buChar char="-"/>
            </a:pPr>
            <a:r>
              <a:rPr lang="nl-NL" b="1" dirty="0" err="1"/>
              <a:t>Not</a:t>
            </a:r>
            <a:r>
              <a:rPr lang="nl-NL" b="1" dirty="0"/>
              <a:t> </a:t>
            </a:r>
            <a:r>
              <a:rPr lang="nl-NL" b="1" dirty="0" err="1"/>
              <a:t>to</a:t>
            </a:r>
            <a:r>
              <a:rPr lang="nl-NL" b="1" dirty="0"/>
              <a:t> </a:t>
            </a:r>
            <a:r>
              <a:rPr lang="nl-NL" b="1" dirty="0" err="1"/>
              <a:t>many</a:t>
            </a:r>
            <a:r>
              <a:rPr lang="nl-NL" b="1" dirty="0"/>
              <a:t> </a:t>
            </a:r>
            <a:r>
              <a:rPr lang="nl-NL" b="1" dirty="0" err="1"/>
              <a:t>other</a:t>
            </a:r>
            <a:r>
              <a:rPr lang="nl-NL" b="1" dirty="0"/>
              <a:t> coffeeshops in </a:t>
            </a:r>
            <a:r>
              <a:rPr lang="nl-NL" b="1" dirty="0" err="1"/>
              <a:t>the</a:t>
            </a:r>
            <a:r>
              <a:rPr lang="nl-NL" b="1" dirty="0"/>
              <a:t> </a:t>
            </a:r>
            <a:r>
              <a:rPr lang="nl-NL" b="1" dirty="0" err="1"/>
              <a:t>surrounding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417735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64E42-9A41-467D-B646-738F109F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Methodology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B55A5B-5B81-4CE6-A3A1-C2B26F7DF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For </a:t>
            </a:r>
            <a:r>
              <a:rPr lang="nl-NL" dirty="0" err="1"/>
              <a:t>this</a:t>
            </a:r>
            <a:r>
              <a:rPr lang="nl-NL" dirty="0"/>
              <a:t> analysis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have:</a:t>
            </a:r>
          </a:p>
          <a:p>
            <a:pPr>
              <a:buFontTx/>
              <a:buChar char="-"/>
            </a:pPr>
            <a:r>
              <a:rPr lang="nl-NL" dirty="0" err="1"/>
              <a:t>Foursquare</a:t>
            </a:r>
            <a:r>
              <a:rPr lang="nl-NL" dirty="0"/>
              <a:t> data (</a:t>
            </a:r>
            <a:r>
              <a:rPr lang="nl-NL" dirty="0" err="1"/>
              <a:t>connected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developers</a:t>
            </a:r>
            <a:r>
              <a:rPr lang="nl-NL" dirty="0"/>
              <a:t> API)</a:t>
            </a:r>
          </a:p>
          <a:p>
            <a:pPr>
              <a:buFontTx/>
              <a:buChar char="-"/>
            </a:pPr>
            <a:r>
              <a:rPr lang="nl-NL" dirty="0"/>
              <a:t>IBM Cloud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fast</a:t>
            </a:r>
            <a:r>
              <a:rPr lang="nl-NL" dirty="0"/>
              <a:t> computing</a:t>
            </a:r>
          </a:p>
          <a:p>
            <a:pPr>
              <a:buFontTx/>
              <a:buChar char="-"/>
            </a:pPr>
            <a:r>
              <a:rPr lang="nl-NL" dirty="0"/>
              <a:t>Python 3.7 running in </a:t>
            </a:r>
            <a:r>
              <a:rPr lang="nl-NL" dirty="0" err="1"/>
              <a:t>Jupyter</a:t>
            </a:r>
            <a:r>
              <a:rPr lang="nl-NL" dirty="0"/>
              <a:t> Notebooks</a:t>
            </a:r>
          </a:p>
          <a:p>
            <a:pPr>
              <a:buFontTx/>
              <a:buChar char="-"/>
            </a:pPr>
            <a:r>
              <a:rPr lang="nl-NL" dirty="0"/>
              <a:t>(</a:t>
            </a:r>
            <a:r>
              <a:rPr lang="nl-NL" dirty="0" err="1"/>
              <a:t>with</a:t>
            </a:r>
            <a:r>
              <a:rPr lang="nl-NL" dirty="0"/>
              <a:t> relevant </a:t>
            </a:r>
            <a:r>
              <a:rPr lang="nl-NL" dirty="0" err="1"/>
              <a:t>libraries</a:t>
            </a:r>
            <a:r>
              <a:rPr lang="nl-NL" dirty="0"/>
              <a:t>)</a:t>
            </a:r>
          </a:p>
          <a:p>
            <a:pPr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9685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102FF-4A7B-430E-BBEA-9E4B9E54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78E5EB-96A0-47B1-B103-B6D6CECC3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32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/>
              <a:t>The Red </a:t>
            </a:r>
            <a:r>
              <a:rPr lang="nl-NL" dirty="0" err="1"/>
              <a:t>dots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Citycenter</a:t>
            </a:r>
            <a:r>
              <a:rPr lang="nl-NL" dirty="0"/>
              <a:t> of Amsterdam (De Dam)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Blue </a:t>
            </a:r>
            <a:r>
              <a:rPr lang="nl-NL" dirty="0" err="1"/>
              <a:t>dots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Venues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 a 500 meter radius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citycenter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Green </a:t>
            </a:r>
            <a:r>
              <a:rPr lang="nl-NL" dirty="0" err="1"/>
              <a:t>circles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Parks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 500 meter radius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citycenter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47F819D-1B0B-4F07-8556-D2348BD9A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562" y="1485624"/>
            <a:ext cx="4262438" cy="434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0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E4139-A9C7-4899-9581-523A2C78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7AF7824-986A-4FFC-B2A4-056C0010F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75" y="1690688"/>
            <a:ext cx="4803614" cy="4901956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856EA24-C65F-411A-B944-09DD4E391A35}"/>
              </a:ext>
            </a:extLst>
          </p:cNvPr>
          <p:cNvSpPr/>
          <p:nvPr/>
        </p:nvSpPr>
        <p:spPr>
          <a:xfrm>
            <a:off x="3097763" y="4907901"/>
            <a:ext cx="839755" cy="951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0011E7EF-B1E4-49C2-8E3C-AD46FC975135}"/>
              </a:ext>
            </a:extLst>
          </p:cNvPr>
          <p:cNvSpPr txBox="1"/>
          <p:nvPr/>
        </p:nvSpPr>
        <p:spPr>
          <a:xfrm>
            <a:off x="6096000" y="1690688"/>
            <a:ext cx="3269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Near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red box is </a:t>
            </a:r>
            <a:r>
              <a:rPr lang="nl-NL" dirty="0" err="1"/>
              <a:t>the</a:t>
            </a:r>
            <a:r>
              <a:rPr lang="nl-NL" dirty="0"/>
              <a:t> best </a:t>
            </a:r>
            <a:r>
              <a:rPr lang="nl-NL" dirty="0" err="1"/>
              <a:t>place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locate</a:t>
            </a:r>
            <a:r>
              <a:rPr lang="nl-NL" dirty="0"/>
              <a:t> a new coffeeshop in Amsterdam</a:t>
            </a:r>
          </a:p>
        </p:txBody>
      </p:sp>
    </p:spTree>
    <p:extLst>
      <p:ext uri="{BB962C8B-B14F-4D97-AF65-F5344CB8AC3E}">
        <p14:creationId xmlns:p14="http://schemas.microsoft.com/office/powerpoint/2010/main" val="200851299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C58E02C902A744A13A57F74C9D7ABE" ma:contentTypeVersion="7" ma:contentTypeDescription="Create a new document." ma:contentTypeScope="" ma:versionID="8cf3981acd5fbb66a6f35c71402a1570">
  <xsd:schema xmlns:xsd="http://www.w3.org/2001/XMLSchema" xmlns:xs="http://www.w3.org/2001/XMLSchema" xmlns:p="http://schemas.microsoft.com/office/2006/metadata/properties" xmlns:ns3="f8f8b043-9a08-4d32-9f73-b0d1955d5c3f" targetNamespace="http://schemas.microsoft.com/office/2006/metadata/properties" ma:root="true" ma:fieldsID="1a438c62461daab490b546564ebb1b7e" ns3:_="">
    <xsd:import namespace="f8f8b043-9a08-4d32-9f73-b0d1955d5c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8b043-9a08-4d32-9f73-b0d1955d5c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2589F6-0609-4644-ADF9-1D2B1B5FC2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f8b043-9a08-4d32-9f73-b0d1955d5c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F6C79E-D6CA-4BEC-A14D-E23BF20A6C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2144DE-F0F9-4A2C-93E7-F28FF8A89C4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8f8b043-9a08-4d32-9f73-b0d1955d5c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142</Words>
  <Application>Microsoft Office PowerPoint</Application>
  <PresentationFormat>Breedbeeld</PresentationFormat>
  <Paragraphs>26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Investing in a Coffeeshop in the citycenter of Amsterdam</vt:lpstr>
      <vt:lpstr>Problem statement</vt:lpstr>
      <vt:lpstr>Methodology</vt:lpstr>
      <vt:lpstr>The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Investing in a Coffeeshop in the citycenter of Amsterdam</dc:title>
  <dc:creator>Blank, JWEP (Jan-Willem)</dc:creator>
  <cp:lastModifiedBy>Blank, JWEP (Jan-Willem)</cp:lastModifiedBy>
  <cp:revision>2</cp:revision>
  <dcterms:created xsi:type="dcterms:W3CDTF">2020-07-01T11:47:40Z</dcterms:created>
  <dcterms:modified xsi:type="dcterms:W3CDTF">2020-07-01T12:23:33Z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0x01010091C58E02C902A744A13A57F74C9D7ABE</vt:lpwstr>
  </property>
</Properties>
</file>