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22"/>
  </p:notesMasterIdLst>
  <p:sldIdLst>
    <p:sldId id="256" r:id="rId3"/>
    <p:sldId id="310" r:id="rId4"/>
    <p:sldId id="257" r:id="rId5"/>
    <p:sldId id="311" r:id="rId6"/>
    <p:sldId id="315" r:id="rId7"/>
    <p:sldId id="316" r:id="rId8"/>
    <p:sldId id="317" r:id="rId9"/>
    <p:sldId id="318" r:id="rId10"/>
    <p:sldId id="312" r:id="rId11"/>
    <p:sldId id="313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7" r:id="rId20"/>
    <p:sldId id="258" r:id="rId21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25" autoAdjust="0"/>
  </p:normalViewPr>
  <p:slideViewPr>
    <p:cSldViewPr>
      <p:cViewPr varScale="1">
        <p:scale>
          <a:sx n="104" d="100"/>
          <a:sy n="104" d="100"/>
        </p:scale>
        <p:origin x="372" y="7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3B2D-B7D5-4A64-ADCE-EA8A3BEA4792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61CF5-E6B6-401D-807F-AAA8FF50D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4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5400"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20401-95C3-4EB8-8FAA-A06021F90495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65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1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97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9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4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6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454" y="364997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1676400"/>
            <a:ext cx="11433555" cy="3564127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59ABB-0CEC-489B-ACF8-CD8CEBCC2AA7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54000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9C593-A25A-4ABE-BB5A-EFA30CDF4523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7CE1B-CF71-4CE5-8158-CA21D7AD1A70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392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769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28740" y="6600380"/>
            <a:ext cx="256540" cy="430887"/>
          </a:xfrm>
          <a:ln/>
        </p:spPr>
        <p:txBody>
          <a:bodyPr/>
          <a:lstStyle>
            <a:lvl1pPr>
              <a:defRPr/>
            </a:lvl1pPr>
          </a:lstStyle>
          <a:p>
            <a:fld id="{B65861EF-87E1-6141-BF19-02851F4A884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32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6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96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7544" y="2968751"/>
            <a:ext cx="7296911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3357117"/>
            <a:ext cx="11433555" cy="188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A17B-512D-4A0B-B183-5277FCA4CCBE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34B6-4602-48AA-965B-EC437011FB98}" type="datetimeFigureOut">
              <a:rPr lang="es-ES" smtClean="0"/>
              <a:t>09/09/2020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8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6.jpe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0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gif"/><Relationship Id="rId7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1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1546" y="3055879"/>
            <a:ext cx="2007235" cy="170815"/>
          </a:xfrm>
          <a:custGeom>
            <a:avLst/>
            <a:gdLst/>
            <a:ahLst/>
            <a:cxnLst/>
            <a:rect l="l" t="t" r="r" b="b"/>
            <a:pathLst>
              <a:path w="2007234" h="170814">
                <a:moveTo>
                  <a:pt x="32376" y="2009"/>
                </a:moveTo>
                <a:lnTo>
                  <a:pt x="0" y="2009"/>
                </a:lnTo>
                <a:lnTo>
                  <a:pt x="0" y="113119"/>
                </a:lnTo>
                <a:lnTo>
                  <a:pt x="5028" y="138015"/>
                </a:lnTo>
                <a:lnTo>
                  <a:pt x="19168" y="156024"/>
                </a:lnTo>
                <a:lnTo>
                  <a:pt x="41007" y="166963"/>
                </a:lnTo>
                <a:lnTo>
                  <a:pt x="69128" y="170649"/>
                </a:lnTo>
                <a:lnTo>
                  <a:pt x="102816" y="166314"/>
                </a:lnTo>
                <a:lnTo>
                  <a:pt x="126379" y="153797"/>
                </a:lnTo>
                <a:lnTo>
                  <a:pt x="131180" y="146874"/>
                </a:lnTo>
                <a:lnTo>
                  <a:pt x="79920" y="146874"/>
                </a:lnTo>
                <a:lnTo>
                  <a:pt x="59725" y="144828"/>
                </a:lnTo>
                <a:lnTo>
                  <a:pt x="44800" y="137941"/>
                </a:lnTo>
                <a:lnTo>
                  <a:pt x="35549" y="125089"/>
                </a:lnTo>
                <a:lnTo>
                  <a:pt x="32376" y="105149"/>
                </a:lnTo>
                <a:lnTo>
                  <a:pt x="32376" y="2009"/>
                </a:lnTo>
                <a:close/>
              </a:path>
              <a:path w="2007234" h="170814">
                <a:moveTo>
                  <a:pt x="144746" y="2009"/>
                </a:moveTo>
                <a:lnTo>
                  <a:pt x="114484" y="2009"/>
                </a:lnTo>
                <a:lnTo>
                  <a:pt x="114484" y="113119"/>
                </a:lnTo>
                <a:lnTo>
                  <a:pt x="112119" y="128452"/>
                </a:lnTo>
                <a:lnTo>
                  <a:pt x="105296" y="138937"/>
                </a:lnTo>
                <a:lnTo>
                  <a:pt x="94427" y="144952"/>
                </a:lnTo>
                <a:lnTo>
                  <a:pt x="79920" y="146874"/>
                </a:lnTo>
                <a:lnTo>
                  <a:pt x="131180" y="146874"/>
                </a:lnTo>
                <a:lnTo>
                  <a:pt x="140222" y="133834"/>
                </a:lnTo>
                <a:lnTo>
                  <a:pt x="144746" y="107158"/>
                </a:lnTo>
                <a:lnTo>
                  <a:pt x="144746" y="2009"/>
                </a:lnTo>
                <a:close/>
              </a:path>
              <a:path w="2007234" h="170814">
                <a:moveTo>
                  <a:pt x="284963" y="45676"/>
                </a:moveTo>
                <a:lnTo>
                  <a:pt x="248439" y="45676"/>
                </a:lnTo>
                <a:lnTo>
                  <a:pt x="345641" y="170649"/>
                </a:lnTo>
                <a:lnTo>
                  <a:pt x="371601" y="164689"/>
                </a:lnTo>
                <a:lnTo>
                  <a:pt x="371601" y="125040"/>
                </a:lnTo>
                <a:lnTo>
                  <a:pt x="343527" y="125040"/>
                </a:lnTo>
                <a:lnTo>
                  <a:pt x="284963" y="45676"/>
                </a:lnTo>
                <a:close/>
              </a:path>
              <a:path w="2007234" h="170814">
                <a:moveTo>
                  <a:pt x="252741" y="2009"/>
                </a:moveTo>
                <a:lnTo>
                  <a:pt x="220364" y="2009"/>
                </a:lnTo>
                <a:lnTo>
                  <a:pt x="220364" y="166698"/>
                </a:lnTo>
                <a:lnTo>
                  <a:pt x="248439" y="166698"/>
                </a:lnTo>
                <a:lnTo>
                  <a:pt x="248439" y="45676"/>
                </a:lnTo>
                <a:lnTo>
                  <a:pt x="284963" y="45676"/>
                </a:lnTo>
                <a:lnTo>
                  <a:pt x="252741" y="2009"/>
                </a:lnTo>
                <a:close/>
              </a:path>
              <a:path w="2007234" h="170814">
                <a:moveTo>
                  <a:pt x="371601" y="2009"/>
                </a:moveTo>
                <a:lnTo>
                  <a:pt x="343527" y="2009"/>
                </a:lnTo>
                <a:lnTo>
                  <a:pt x="343527" y="125040"/>
                </a:lnTo>
                <a:lnTo>
                  <a:pt x="371601" y="125040"/>
                </a:lnTo>
                <a:lnTo>
                  <a:pt x="371601" y="2009"/>
                </a:lnTo>
                <a:close/>
              </a:path>
              <a:path w="2007234" h="170814">
                <a:moveTo>
                  <a:pt x="481783" y="2009"/>
                </a:moveTo>
                <a:lnTo>
                  <a:pt x="449407" y="2009"/>
                </a:lnTo>
                <a:lnTo>
                  <a:pt x="449407" y="166698"/>
                </a:lnTo>
                <a:lnTo>
                  <a:pt x="481783" y="166698"/>
                </a:lnTo>
                <a:lnTo>
                  <a:pt x="481783" y="2009"/>
                </a:lnTo>
                <a:close/>
              </a:path>
              <a:path w="2007234" h="170814">
                <a:moveTo>
                  <a:pt x="572569" y="0"/>
                </a:moveTo>
                <a:lnTo>
                  <a:pt x="540119" y="3951"/>
                </a:lnTo>
                <a:lnTo>
                  <a:pt x="607133" y="170649"/>
                </a:lnTo>
                <a:lnTo>
                  <a:pt x="637322" y="164689"/>
                </a:lnTo>
                <a:lnTo>
                  <a:pt x="649971" y="134952"/>
                </a:lnTo>
                <a:lnTo>
                  <a:pt x="624415" y="134952"/>
                </a:lnTo>
                <a:lnTo>
                  <a:pt x="572569" y="0"/>
                </a:lnTo>
                <a:close/>
              </a:path>
              <a:path w="2007234" h="170814">
                <a:moveTo>
                  <a:pt x="706523" y="2009"/>
                </a:moveTo>
                <a:lnTo>
                  <a:pt x="674074" y="2009"/>
                </a:lnTo>
                <a:lnTo>
                  <a:pt x="624415" y="134952"/>
                </a:lnTo>
                <a:lnTo>
                  <a:pt x="649971" y="134952"/>
                </a:lnTo>
                <a:lnTo>
                  <a:pt x="706523" y="2009"/>
                </a:lnTo>
                <a:close/>
              </a:path>
              <a:path w="2007234" h="170814">
                <a:moveTo>
                  <a:pt x="875042" y="2009"/>
                </a:moveTo>
                <a:lnTo>
                  <a:pt x="764859" y="2009"/>
                </a:lnTo>
                <a:lnTo>
                  <a:pt x="764859" y="166698"/>
                </a:lnTo>
                <a:lnTo>
                  <a:pt x="877156" y="166698"/>
                </a:lnTo>
                <a:lnTo>
                  <a:pt x="881532" y="144864"/>
                </a:lnTo>
                <a:lnTo>
                  <a:pt x="795048" y="144864"/>
                </a:lnTo>
                <a:lnTo>
                  <a:pt x="795048" y="91285"/>
                </a:lnTo>
                <a:lnTo>
                  <a:pt x="864250" y="91285"/>
                </a:lnTo>
                <a:lnTo>
                  <a:pt x="866364" y="71461"/>
                </a:lnTo>
                <a:lnTo>
                  <a:pt x="795048" y="71461"/>
                </a:lnTo>
                <a:lnTo>
                  <a:pt x="795048" y="23842"/>
                </a:lnTo>
                <a:lnTo>
                  <a:pt x="872854" y="23842"/>
                </a:lnTo>
                <a:lnTo>
                  <a:pt x="875042" y="2009"/>
                </a:lnTo>
                <a:close/>
              </a:path>
              <a:path w="2007234" h="170814">
                <a:moveTo>
                  <a:pt x="1004621" y="2009"/>
                </a:moveTo>
                <a:lnTo>
                  <a:pt x="941982" y="2009"/>
                </a:lnTo>
                <a:lnTo>
                  <a:pt x="941982" y="166698"/>
                </a:lnTo>
                <a:lnTo>
                  <a:pt x="974432" y="166698"/>
                </a:lnTo>
                <a:lnTo>
                  <a:pt x="974432" y="99255"/>
                </a:lnTo>
                <a:lnTo>
                  <a:pt x="1000319" y="99255"/>
                </a:lnTo>
                <a:lnTo>
                  <a:pt x="1006809" y="97246"/>
                </a:lnTo>
                <a:lnTo>
                  <a:pt x="1036520" y="97246"/>
                </a:lnTo>
                <a:lnTo>
                  <a:pt x="1032768" y="91285"/>
                </a:lnTo>
                <a:lnTo>
                  <a:pt x="1046010" y="83007"/>
                </a:lnTo>
                <a:lnTo>
                  <a:pt x="1049613" y="79364"/>
                </a:lnTo>
                <a:lnTo>
                  <a:pt x="974432" y="79364"/>
                </a:lnTo>
                <a:lnTo>
                  <a:pt x="974432" y="23842"/>
                </a:lnTo>
                <a:lnTo>
                  <a:pt x="980922" y="21833"/>
                </a:lnTo>
                <a:lnTo>
                  <a:pt x="1057203" y="21833"/>
                </a:lnTo>
                <a:lnTo>
                  <a:pt x="1049485" y="13168"/>
                </a:lnTo>
                <a:lnTo>
                  <a:pt x="1030505" y="4892"/>
                </a:lnTo>
                <a:lnTo>
                  <a:pt x="1004621" y="2009"/>
                </a:lnTo>
                <a:close/>
              </a:path>
              <a:path w="2007234" h="170814">
                <a:moveTo>
                  <a:pt x="1036520" y="97246"/>
                </a:moveTo>
                <a:lnTo>
                  <a:pt x="1006809" y="97246"/>
                </a:lnTo>
                <a:lnTo>
                  <a:pt x="1043560" y="166698"/>
                </a:lnTo>
                <a:lnTo>
                  <a:pt x="1080239" y="166698"/>
                </a:lnTo>
                <a:lnTo>
                  <a:pt x="1036520" y="97246"/>
                </a:lnTo>
                <a:close/>
              </a:path>
              <a:path w="2007234" h="170814">
                <a:moveTo>
                  <a:pt x="1057203" y="21833"/>
                </a:moveTo>
                <a:lnTo>
                  <a:pt x="993829" y="21833"/>
                </a:lnTo>
                <a:lnTo>
                  <a:pt x="1010865" y="24006"/>
                </a:lnTo>
                <a:lnTo>
                  <a:pt x="1023033" y="30272"/>
                </a:lnTo>
                <a:lnTo>
                  <a:pt x="1030334" y="40255"/>
                </a:lnTo>
                <a:lnTo>
                  <a:pt x="1032768" y="53579"/>
                </a:lnTo>
                <a:lnTo>
                  <a:pt x="1029798" y="65152"/>
                </a:lnTo>
                <a:lnTo>
                  <a:pt x="1021967" y="73177"/>
                </a:lnTo>
                <a:lnTo>
                  <a:pt x="1010895" y="77850"/>
                </a:lnTo>
                <a:lnTo>
                  <a:pt x="998204" y="79364"/>
                </a:lnTo>
                <a:lnTo>
                  <a:pt x="1049613" y="79364"/>
                </a:lnTo>
                <a:lnTo>
                  <a:pt x="1056230" y="72675"/>
                </a:lnTo>
                <a:lnTo>
                  <a:pt x="1062814" y="59744"/>
                </a:lnTo>
                <a:lnTo>
                  <a:pt x="1065145" y="43667"/>
                </a:lnTo>
                <a:lnTo>
                  <a:pt x="1061164" y="26280"/>
                </a:lnTo>
                <a:lnTo>
                  <a:pt x="1057203" y="21833"/>
                </a:lnTo>
                <a:close/>
              </a:path>
              <a:path w="2007234" h="170814">
                <a:moveTo>
                  <a:pt x="1138575" y="138904"/>
                </a:moveTo>
                <a:lnTo>
                  <a:pt x="1134273" y="164689"/>
                </a:lnTo>
                <a:lnTo>
                  <a:pt x="1157790" y="168423"/>
                </a:lnTo>
                <a:lnTo>
                  <a:pt x="1171661" y="170001"/>
                </a:lnTo>
                <a:lnTo>
                  <a:pt x="1186119" y="170649"/>
                </a:lnTo>
                <a:lnTo>
                  <a:pt x="1217100" y="167086"/>
                </a:lnTo>
                <a:lnTo>
                  <a:pt x="1240964" y="157012"/>
                </a:lnTo>
                <a:lnTo>
                  <a:pt x="1248995" y="148816"/>
                </a:lnTo>
                <a:lnTo>
                  <a:pt x="1201287" y="148816"/>
                </a:lnTo>
                <a:lnTo>
                  <a:pt x="1184197" y="148105"/>
                </a:lnTo>
                <a:lnTo>
                  <a:pt x="1168318" y="146095"/>
                </a:lnTo>
                <a:lnTo>
                  <a:pt x="1153245" y="142967"/>
                </a:lnTo>
                <a:lnTo>
                  <a:pt x="1138575" y="138904"/>
                </a:lnTo>
                <a:close/>
              </a:path>
              <a:path w="2007234" h="170814">
                <a:moveTo>
                  <a:pt x="1203401" y="0"/>
                </a:moveTo>
                <a:lnTo>
                  <a:pt x="1176545" y="3501"/>
                </a:lnTo>
                <a:lnTo>
                  <a:pt x="1155356" y="13143"/>
                </a:lnTo>
                <a:lnTo>
                  <a:pt x="1141455" y="27633"/>
                </a:lnTo>
                <a:lnTo>
                  <a:pt x="1136461" y="45676"/>
                </a:lnTo>
                <a:lnTo>
                  <a:pt x="1139393" y="61501"/>
                </a:lnTo>
                <a:lnTo>
                  <a:pt x="1148602" y="74173"/>
                </a:lnTo>
                <a:lnTo>
                  <a:pt x="1164701" y="84988"/>
                </a:lnTo>
                <a:lnTo>
                  <a:pt x="1188307" y="95237"/>
                </a:lnTo>
                <a:lnTo>
                  <a:pt x="1209645" y="103591"/>
                </a:lnTo>
                <a:lnTo>
                  <a:pt x="1222889" y="111386"/>
                </a:lnTo>
                <a:lnTo>
                  <a:pt x="1229653" y="119545"/>
                </a:lnTo>
                <a:lnTo>
                  <a:pt x="1231549" y="128992"/>
                </a:lnTo>
                <a:lnTo>
                  <a:pt x="1228943" y="137938"/>
                </a:lnTo>
                <a:lnTo>
                  <a:pt x="1222078" y="144103"/>
                </a:lnTo>
                <a:lnTo>
                  <a:pt x="1212383" y="147668"/>
                </a:lnTo>
                <a:lnTo>
                  <a:pt x="1201287" y="148816"/>
                </a:lnTo>
                <a:lnTo>
                  <a:pt x="1248995" y="148816"/>
                </a:lnTo>
                <a:lnTo>
                  <a:pt x="1256311" y="141349"/>
                </a:lnTo>
                <a:lnTo>
                  <a:pt x="1261737" y="121022"/>
                </a:lnTo>
                <a:lnTo>
                  <a:pt x="1259343" y="106327"/>
                </a:lnTo>
                <a:lnTo>
                  <a:pt x="1250672" y="94031"/>
                </a:lnTo>
                <a:lnTo>
                  <a:pt x="1233497" y="82840"/>
                </a:lnTo>
                <a:lnTo>
                  <a:pt x="1187672" y="64268"/>
                </a:lnTo>
                <a:lnTo>
                  <a:pt x="1175628" y="57070"/>
                </a:lnTo>
                <a:lnTo>
                  <a:pt x="1168847" y="49130"/>
                </a:lnTo>
                <a:lnTo>
                  <a:pt x="1166722" y="39715"/>
                </a:lnTo>
                <a:lnTo>
                  <a:pt x="1168679" y="31578"/>
                </a:lnTo>
                <a:lnTo>
                  <a:pt x="1174279" y="25299"/>
                </a:lnTo>
                <a:lnTo>
                  <a:pt x="1183119" y="21255"/>
                </a:lnTo>
                <a:lnTo>
                  <a:pt x="1194797" y="19824"/>
                </a:lnTo>
                <a:lnTo>
                  <a:pt x="1253662" y="19824"/>
                </a:lnTo>
                <a:lnTo>
                  <a:pt x="1257435" y="5960"/>
                </a:lnTo>
                <a:lnTo>
                  <a:pt x="1246562" y="3362"/>
                </a:lnTo>
                <a:lnTo>
                  <a:pt x="1233672" y="1498"/>
                </a:lnTo>
                <a:lnTo>
                  <a:pt x="1219156" y="375"/>
                </a:lnTo>
                <a:lnTo>
                  <a:pt x="1203401" y="0"/>
                </a:lnTo>
                <a:close/>
              </a:path>
              <a:path w="2007234" h="170814">
                <a:moveTo>
                  <a:pt x="1253662" y="19824"/>
                </a:moveTo>
                <a:lnTo>
                  <a:pt x="1194797" y="19824"/>
                </a:lnTo>
                <a:lnTo>
                  <a:pt x="1210246" y="20545"/>
                </a:lnTo>
                <a:lnTo>
                  <a:pt x="1224484" y="22578"/>
                </a:lnTo>
                <a:lnTo>
                  <a:pt x="1237917" y="25729"/>
                </a:lnTo>
                <a:lnTo>
                  <a:pt x="1250945" y="29803"/>
                </a:lnTo>
                <a:lnTo>
                  <a:pt x="1253662" y="19824"/>
                </a:lnTo>
                <a:close/>
              </a:path>
              <a:path w="2007234" h="170814">
                <a:moveTo>
                  <a:pt x="1359013" y="2009"/>
                </a:moveTo>
                <a:lnTo>
                  <a:pt x="1326564" y="2009"/>
                </a:lnTo>
                <a:lnTo>
                  <a:pt x="1326564" y="166698"/>
                </a:lnTo>
                <a:lnTo>
                  <a:pt x="1359013" y="166698"/>
                </a:lnTo>
                <a:lnTo>
                  <a:pt x="1359013" y="2009"/>
                </a:lnTo>
                <a:close/>
              </a:path>
              <a:path w="2007234" h="170814">
                <a:moveTo>
                  <a:pt x="1499457" y="2009"/>
                </a:moveTo>
                <a:lnTo>
                  <a:pt x="1436746" y="2009"/>
                </a:lnTo>
                <a:lnTo>
                  <a:pt x="1436746" y="166698"/>
                </a:lnTo>
                <a:lnTo>
                  <a:pt x="1484290" y="166698"/>
                </a:lnTo>
                <a:lnTo>
                  <a:pt x="1525102" y="160869"/>
                </a:lnTo>
                <a:lnTo>
                  <a:pt x="1552208" y="146874"/>
                </a:lnTo>
                <a:lnTo>
                  <a:pt x="1499457" y="146874"/>
                </a:lnTo>
                <a:lnTo>
                  <a:pt x="1491355" y="146560"/>
                </a:lnTo>
                <a:lnTo>
                  <a:pt x="1476026" y="145178"/>
                </a:lnTo>
                <a:lnTo>
                  <a:pt x="1469195" y="144864"/>
                </a:lnTo>
                <a:lnTo>
                  <a:pt x="1469195" y="23842"/>
                </a:lnTo>
                <a:lnTo>
                  <a:pt x="1565231" y="23842"/>
                </a:lnTo>
                <a:lnTo>
                  <a:pt x="1563955" y="22101"/>
                </a:lnTo>
                <a:lnTo>
                  <a:pt x="1536054" y="7126"/>
                </a:lnTo>
                <a:lnTo>
                  <a:pt x="1499457" y="2009"/>
                </a:lnTo>
                <a:close/>
              </a:path>
              <a:path w="2007234" h="170814">
                <a:moveTo>
                  <a:pt x="1565231" y="23842"/>
                </a:moveTo>
                <a:lnTo>
                  <a:pt x="1488592" y="23842"/>
                </a:lnTo>
                <a:lnTo>
                  <a:pt x="1514568" y="27308"/>
                </a:lnTo>
                <a:lnTo>
                  <a:pt x="1535881" y="38208"/>
                </a:lnTo>
                <a:lnTo>
                  <a:pt x="1550303" y="57296"/>
                </a:lnTo>
                <a:lnTo>
                  <a:pt x="1555606" y="85324"/>
                </a:lnTo>
                <a:lnTo>
                  <a:pt x="1550781" y="114211"/>
                </a:lnTo>
                <a:lnTo>
                  <a:pt x="1538059" y="133228"/>
                </a:lnTo>
                <a:lnTo>
                  <a:pt x="1520074" y="143680"/>
                </a:lnTo>
                <a:lnTo>
                  <a:pt x="1499457" y="146874"/>
                </a:lnTo>
                <a:lnTo>
                  <a:pt x="1552208" y="146874"/>
                </a:lnTo>
                <a:lnTo>
                  <a:pt x="1558012" y="143877"/>
                </a:lnTo>
                <a:lnTo>
                  <a:pt x="1579984" y="116461"/>
                </a:lnTo>
                <a:lnTo>
                  <a:pt x="1587982" y="79364"/>
                </a:lnTo>
                <a:lnTo>
                  <a:pt x="1581739" y="46369"/>
                </a:lnTo>
                <a:lnTo>
                  <a:pt x="1565231" y="23842"/>
                </a:lnTo>
                <a:close/>
              </a:path>
              <a:path w="2007234" h="170814">
                <a:moveTo>
                  <a:pt x="1728427" y="0"/>
                </a:moveTo>
                <a:lnTo>
                  <a:pt x="1696050" y="3951"/>
                </a:lnTo>
                <a:lnTo>
                  <a:pt x="1626922" y="166698"/>
                </a:lnTo>
                <a:lnTo>
                  <a:pt x="1659298" y="166698"/>
                </a:lnTo>
                <a:lnTo>
                  <a:pt x="1674466" y="121022"/>
                </a:lnTo>
                <a:lnTo>
                  <a:pt x="1778666" y="121022"/>
                </a:lnTo>
                <a:lnTo>
                  <a:pt x="1770437" y="101197"/>
                </a:lnTo>
                <a:lnTo>
                  <a:pt x="1683070" y="101197"/>
                </a:lnTo>
                <a:lnTo>
                  <a:pt x="1709030" y="29803"/>
                </a:lnTo>
                <a:lnTo>
                  <a:pt x="1740799" y="29803"/>
                </a:lnTo>
                <a:lnTo>
                  <a:pt x="1728427" y="0"/>
                </a:lnTo>
                <a:close/>
              </a:path>
              <a:path w="2007234" h="170814">
                <a:moveTo>
                  <a:pt x="1778666" y="121022"/>
                </a:moveTo>
                <a:lnTo>
                  <a:pt x="1745709" y="121022"/>
                </a:lnTo>
                <a:lnTo>
                  <a:pt x="1762991" y="166698"/>
                </a:lnTo>
                <a:lnTo>
                  <a:pt x="1797628" y="166698"/>
                </a:lnTo>
                <a:lnTo>
                  <a:pt x="1778666" y="121022"/>
                </a:lnTo>
                <a:close/>
              </a:path>
              <a:path w="2007234" h="170814">
                <a:moveTo>
                  <a:pt x="1740799" y="29803"/>
                </a:moveTo>
                <a:lnTo>
                  <a:pt x="1709030" y="29803"/>
                </a:lnTo>
                <a:lnTo>
                  <a:pt x="1737104" y="101197"/>
                </a:lnTo>
                <a:lnTo>
                  <a:pt x="1770437" y="101197"/>
                </a:lnTo>
                <a:lnTo>
                  <a:pt x="1740799" y="29803"/>
                </a:lnTo>
                <a:close/>
              </a:path>
              <a:path w="2007234" h="170814">
                <a:moveTo>
                  <a:pt x="1916415" y="2009"/>
                </a:moveTo>
                <a:lnTo>
                  <a:pt x="1853776" y="2009"/>
                </a:lnTo>
                <a:lnTo>
                  <a:pt x="1853776" y="166698"/>
                </a:lnTo>
                <a:lnTo>
                  <a:pt x="1901320" y="166698"/>
                </a:lnTo>
                <a:lnTo>
                  <a:pt x="1943367" y="160869"/>
                </a:lnTo>
                <a:lnTo>
                  <a:pt x="1971010" y="146874"/>
                </a:lnTo>
                <a:lnTo>
                  <a:pt x="1918603" y="146874"/>
                </a:lnTo>
                <a:lnTo>
                  <a:pt x="1910200" y="146560"/>
                </a:lnTo>
                <a:lnTo>
                  <a:pt x="1893366" y="145178"/>
                </a:lnTo>
                <a:lnTo>
                  <a:pt x="1886153" y="144864"/>
                </a:lnTo>
                <a:lnTo>
                  <a:pt x="1886153" y="23842"/>
                </a:lnTo>
                <a:lnTo>
                  <a:pt x="1984185" y="23842"/>
                </a:lnTo>
                <a:lnTo>
                  <a:pt x="1982891" y="22101"/>
                </a:lnTo>
                <a:lnTo>
                  <a:pt x="1954319" y="7126"/>
                </a:lnTo>
                <a:lnTo>
                  <a:pt x="1916415" y="2009"/>
                </a:lnTo>
                <a:close/>
              </a:path>
              <a:path w="2007234" h="170814">
                <a:moveTo>
                  <a:pt x="1984185" y="23842"/>
                </a:moveTo>
                <a:lnTo>
                  <a:pt x="1905623" y="23842"/>
                </a:lnTo>
                <a:lnTo>
                  <a:pt x="1932821" y="27308"/>
                </a:lnTo>
                <a:lnTo>
                  <a:pt x="1954762" y="38208"/>
                </a:lnTo>
                <a:lnTo>
                  <a:pt x="1969415" y="57296"/>
                </a:lnTo>
                <a:lnTo>
                  <a:pt x="1974751" y="85324"/>
                </a:lnTo>
                <a:lnTo>
                  <a:pt x="1969926" y="114211"/>
                </a:lnTo>
                <a:lnTo>
                  <a:pt x="1957205" y="133228"/>
                </a:lnTo>
                <a:lnTo>
                  <a:pt x="1939220" y="143680"/>
                </a:lnTo>
                <a:lnTo>
                  <a:pt x="1918603" y="146874"/>
                </a:lnTo>
                <a:lnTo>
                  <a:pt x="1971010" y="146874"/>
                </a:lnTo>
                <a:lnTo>
                  <a:pt x="1976930" y="143877"/>
                </a:lnTo>
                <a:lnTo>
                  <a:pt x="1999158" y="116461"/>
                </a:lnTo>
                <a:lnTo>
                  <a:pt x="2007201" y="79364"/>
                </a:lnTo>
                <a:lnTo>
                  <a:pt x="2000921" y="46369"/>
                </a:lnTo>
                <a:lnTo>
                  <a:pt x="1984185" y="2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3661" y="3371394"/>
            <a:ext cx="2733675" cy="323850"/>
          </a:xfrm>
          <a:custGeom>
            <a:avLst/>
            <a:gdLst/>
            <a:ahLst/>
            <a:cxnLst/>
            <a:rect l="l" t="t" r="r" b="b"/>
            <a:pathLst>
              <a:path w="2733675" h="323850">
                <a:moveTo>
                  <a:pt x="119379" y="85324"/>
                </a:moveTo>
                <a:lnTo>
                  <a:pt x="56221" y="85324"/>
                </a:lnTo>
                <a:lnTo>
                  <a:pt x="235532" y="323484"/>
                </a:lnTo>
                <a:lnTo>
                  <a:pt x="287378" y="313572"/>
                </a:lnTo>
                <a:lnTo>
                  <a:pt x="287378" y="236150"/>
                </a:lnTo>
                <a:lnTo>
                  <a:pt x="231229" y="236150"/>
                </a:lnTo>
                <a:lnTo>
                  <a:pt x="119379" y="85324"/>
                </a:lnTo>
                <a:close/>
              </a:path>
              <a:path w="2733675" h="323850">
                <a:moveTo>
                  <a:pt x="60523" y="5960"/>
                </a:moveTo>
                <a:lnTo>
                  <a:pt x="0" y="5960"/>
                </a:lnTo>
                <a:lnTo>
                  <a:pt x="0" y="317524"/>
                </a:lnTo>
                <a:lnTo>
                  <a:pt x="56221" y="317524"/>
                </a:lnTo>
                <a:lnTo>
                  <a:pt x="56221" y="85324"/>
                </a:lnTo>
                <a:lnTo>
                  <a:pt x="119379" y="85324"/>
                </a:lnTo>
                <a:lnTo>
                  <a:pt x="60523" y="5960"/>
                </a:lnTo>
                <a:close/>
              </a:path>
              <a:path w="2733675" h="323850">
                <a:moveTo>
                  <a:pt x="287378" y="5960"/>
                </a:moveTo>
                <a:lnTo>
                  <a:pt x="231229" y="5960"/>
                </a:lnTo>
                <a:lnTo>
                  <a:pt x="231229" y="236150"/>
                </a:lnTo>
                <a:lnTo>
                  <a:pt x="287378" y="236150"/>
                </a:lnTo>
                <a:lnTo>
                  <a:pt x="287378" y="5960"/>
                </a:lnTo>
                <a:close/>
              </a:path>
              <a:path w="2733675" h="323850">
                <a:moveTo>
                  <a:pt x="570454" y="0"/>
                </a:moveTo>
                <a:lnTo>
                  <a:pt x="507743" y="7969"/>
                </a:lnTo>
                <a:lnTo>
                  <a:pt x="375976" y="317524"/>
                </a:lnTo>
                <a:lnTo>
                  <a:pt x="436427" y="317524"/>
                </a:lnTo>
                <a:lnTo>
                  <a:pt x="468876" y="232199"/>
                </a:lnTo>
                <a:lnTo>
                  <a:pt x="663666" y="232199"/>
                </a:lnTo>
                <a:lnTo>
                  <a:pt x="647723" y="192483"/>
                </a:lnTo>
                <a:lnTo>
                  <a:pt x="483971" y="192483"/>
                </a:lnTo>
                <a:lnTo>
                  <a:pt x="535817" y="59539"/>
                </a:lnTo>
                <a:lnTo>
                  <a:pt x="594355" y="59539"/>
                </a:lnTo>
                <a:lnTo>
                  <a:pt x="570454" y="0"/>
                </a:lnTo>
                <a:close/>
              </a:path>
              <a:path w="2733675" h="323850">
                <a:moveTo>
                  <a:pt x="663666" y="232199"/>
                </a:moveTo>
                <a:lnTo>
                  <a:pt x="600643" y="232199"/>
                </a:lnTo>
                <a:lnTo>
                  <a:pt x="635207" y="317524"/>
                </a:lnTo>
                <a:lnTo>
                  <a:pt x="697919" y="317524"/>
                </a:lnTo>
                <a:lnTo>
                  <a:pt x="663666" y="232199"/>
                </a:lnTo>
                <a:close/>
              </a:path>
              <a:path w="2733675" h="323850">
                <a:moveTo>
                  <a:pt x="594355" y="59539"/>
                </a:moveTo>
                <a:lnTo>
                  <a:pt x="535817" y="59539"/>
                </a:lnTo>
                <a:lnTo>
                  <a:pt x="585549" y="192483"/>
                </a:lnTo>
                <a:lnTo>
                  <a:pt x="647723" y="192483"/>
                </a:lnTo>
                <a:lnTo>
                  <a:pt x="594355" y="59539"/>
                </a:lnTo>
                <a:close/>
              </a:path>
              <a:path w="2733675" h="323850">
                <a:moveTo>
                  <a:pt x="933378" y="0"/>
                </a:moveTo>
                <a:lnTo>
                  <a:pt x="882597" y="5450"/>
                </a:lnTo>
                <a:lnTo>
                  <a:pt x="838892" y="21101"/>
                </a:lnTo>
                <a:lnTo>
                  <a:pt x="803224" y="45902"/>
                </a:lnTo>
                <a:lnTo>
                  <a:pt x="776556" y="78801"/>
                </a:lnTo>
                <a:lnTo>
                  <a:pt x="759850" y="118747"/>
                </a:lnTo>
                <a:lnTo>
                  <a:pt x="754067" y="164689"/>
                </a:lnTo>
                <a:lnTo>
                  <a:pt x="759800" y="212985"/>
                </a:lnTo>
                <a:lnTo>
                  <a:pt x="776157" y="252621"/>
                </a:lnTo>
                <a:lnTo>
                  <a:pt x="801875" y="283543"/>
                </a:lnTo>
                <a:lnTo>
                  <a:pt x="835695" y="305696"/>
                </a:lnTo>
                <a:lnTo>
                  <a:pt x="876352" y="319028"/>
                </a:lnTo>
                <a:lnTo>
                  <a:pt x="922586" y="323484"/>
                </a:lnTo>
                <a:lnTo>
                  <a:pt x="951633" y="321749"/>
                </a:lnTo>
                <a:lnTo>
                  <a:pt x="981487" y="317038"/>
                </a:lnTo>
                <a:lnTo>
                  <a:pt x="1008907" y="310092"/>
                </a:lnTo>
                <a:lnTo>
                  <a:pt x="1030653" y="301651"/>
                </a:lnTo>
                <a:lnTo>
                  <a:pt x="1023829" y="281826"/>
                </a:lnTo>
                <a:lnTo>
                  <a:pt x="939868" y="281826"/>
                </a:lnTo>
                <a:lnTo>
                  <a:pt x="896013" y="275408"/>
                </a:lnTo>
                <a:lnTo>
                  <a:pt x="856411" y="254292"/>
                </a:lnTo>
                <a:lnTo>
                  <a:pt x="827746" y="215682"/>
                </a:lnTo>
                <a:lnTo>
                  <a:pt x="816706" y="156786"/>
                </a:lnTo>
                <a:lnTo>
                  <a:pt x="825252" y="101133"/>
                </a:lnTo>
                <a:lnTo>
                  <a:pt x="847779" y="65743"/>
                </a:lnTo>
                <a:lnTo>
                  <a:pt x="879616" y="47092"/>
                </a:lnTo>
                <a:lnTo>
                  <a:pt x="916096" y="41657"/>
                </a:lnTo>
                <a:lnTo>
                  <a:pt x="1018867" y="41657"/>
                </a:lnTo>
                <a:lnTo>
                  <a:pt x="1028466" y="13930"/>
                </a:lnTo>
                <a:lnTo>
                  <a:pt x="1012091" y="8391"/>
                </a:lnTo>
                <a:lnTo>
                  <a:pt x="989836" y="3976"/>
                </a:lnTo>
                <a:lnTo>
                  <a:pt x="963125" y="1055"/>
                </a:lnTo>
                <a:lnTo>
                  <a:pt x="933378" y="0"/>
                </a:lnTo>
                <a:close/>
              </a:path>
              <a:path w="2733675" h="323850">
                <a:moveTo>
                  <a:pt x="1017674" y="263944"/>
                </a:moveTo>
                <a:lnTo>
                  <a:pt x="1003681" y="270072"/>
                </a:lnTo>
                <a:lnTo>
                  <a:pt x="985251" y="275849"/>
                </a:lnTo>
                <a:lnTo>
                  <a:pt x="963582" y="280144"/>
                </a:lnTo>
                <a:lnTo>
                  <a:pt x="939868" y="281826"/>
                </a:lnTo>
                <a:lnTo>
                  <a:pt x="1023829" y="281826"/>
                </a:lnTo>
                <a:lnTo>
                  <a:pt x="1017674" y="263944"/>
                </a:lnTo>
                <a:close/>
              </a:path>
              <a:path w="2733675" h="323850">
                <a:moveTo>
                  <a:pt x="1018867" y="41657"/>
                </a:moveTo>
                <a:lnTo>
                  <a:pt x="916096" y="41657"/>
                </a:lnTo>
                <a:lnTo>
                  <a:pt x="945569" y="43026"/>
                </a:lnTo>
                <a:lnTo>
                  <a:pt x="972007" y="46630"/>
                </a:lnTo>
                <a:lnTo>
                  <a:pt x="994809" y="51716"/>
                </a:lnTo>
                <a:lnTo>
                  <a:pt x="1013371" y="57530"/>
                </a:lnTo>
                <a:lnTo>
                  <a:pt x="1018867" y="41657"/>
                </a:lnTo>
                <a:close/>
              </a:path>
              <a:path w="2733675" h="323850">
                <a:moveTo>
                  <a:pt x="1188380" y="5960"/>
                </a:moveTo>
                <a:lnTo>
                  <a:pt x="1127856" y="5960"/>
                </a:lnTo>
                <a:lnTo>
                  <a:pt x="1127856" y="317524"/>
                </a:lnTo>
                <a:lnTo>
                  <a:pt x="1188380" y="317524"/>
                </a:lnTo>
                <a:lnTo>
                  <a:pt x="1188380" y="5960"/>
                </a:lnTo>
                <a:close/>
              </a:path>
              <a:path w="2733675" h="323850">
                <a:moveTo>
                  <a:pt x="1475685" y="0"/>
                </a:moveTo>
                <a:lnTo>
                  <a:pt x="1425477" y="5190"/>
                </a:lnTo>
                <a:lnTo>
                  <a:pt x="1381572" y="20357"/>
                </a:lnTo>
                <a:lnTo>
                  <a:pt x="1345231" y="44897"/>
                </a:lnTo>
                <a:lnTo>
                  <a:pt x="1317713" y="78205"/>
                </a:lnTo>
                <a:lnTo>
                  <a:pt x="1300279" y="119677"/>
                </a:lnTo>
                <a:lnTo>
                  <a:pt x="1294187" y="168707"/>
                </a:lnTo>
                <a:lnTo>
                  <a:pt x="1301435" y="222892"/>
                </a:lnTo>
                <a:lnTo>
                  <a:pt x="1322067" y="266038"/>
                </a:lnTo>
                <a:lnTo>
                  <a:pt x="1354418" y="297569"/>
                </a:lnTo>
                <a:lnTo>
                  <a:pt x="1396821" y="316910"/>
                </a:lnTo>
                <a:lnTo>
                  <a:pt x="1447611" y="323484"/>
                </a:lnTo>
                <a:lnTo>
                  <a:pt x="1498741" y="318438"/>
                </a:lnTo>
                <a:lnTo>
                  <a:pt x="1543263" y="303633"/>
                </a:lnTo>
                <a:lnTo>
                  <a:pt x="1573568" y="283769"/>
                </a:lnTo>
                <a:lnTo>
                  <a:pt x="1471383" y="283769"/>
                </a:lnTo>
                <a:lnTo>
                  <a:pt x="1425254" y="276420"/>
                </a:lnTo>
                <a:lnTo>
                  <a:pt x="1389038" y="253262"/>
                </a:lnTo>
                <a:lnTo>
                  <a:pt x="1365373" y="212623"/>
                </a:lnTo>
                <a:lnTo>
                  <a:pt x="1356898" y="152834"/>
                </a:lnTo>
                <a:lnTo>
                  <a:pt x="1364454" y="101953"/>
                </a:lnTo>
                <a:lnTo>
                  <a:pt x="1384963" y="67459"/>
                </a:lnTo>
                <a:lnTo>
                  <a:pt x="1415195" y="47859"/>
                </a:lnTo>
                <a:lnTo>
                  <a:pt x="1451913" y="41657"/>
                </a:lnTo>
                <a:lnTo>
                  <a:pt x="1585914" y="41657"/>
                </a:lnTo>
                <a:lnTo>
                  <a:pt x="1570594" y="26603"/>
                </a:lnTo>
                <a:lnTo>
                  <a:pt x="1527543" y="6777"/>
                </a:lnTo>
                <a:lnTo>
                  <a:pt x="1475685" y="0"/>
                </a:lnTo>
                <a:close/>
              </a:path>
              <a:path w="2733675" h="323850">
                <a:moveTo>
                  <a:pt x="1585914" y="41657"/>
                </a:moveTo>
                <a:lnTo>
                  <a:pt x="1451913" y="41657"/>
                </a:lnTo>
                <a:lnTo>
                  <a:pt x="1499338" y="48702"/>
                </a:lnTo>
                <a:lnTo>
                  <a:pt x="1536200" y="71193"/>
                </a:lnTo>
                <a:lnTo>
                  <a:pt x="1560087" y="111164"/>
                </a:lnTo>
                <a:lnTo>
                  <a:pt x="1568586" y="170649"/>
                </a:lnTo>
                <a:lnTo>
                  <a:pt x="1560996" y="222654"/>
                </a:lnTo>
                <a:lnTo>
                  <a:pt x="1540247" y="257724"/>
                </a:lnTo>
                <a:lnTo>
                  <a:pt x="1509366" y="277537"/>
                </a:lnTo>
                <a:lnTo>
                  <a:pt x="1471383" y="283769"/>
                </a:lnTo>
                <a:lnTo>
                  <a:pt x="1573568" y="283769"/>
                </a:lnTo>
                <a:lnTo>
                  <a:pt x="1579979" y="279566"/>
                </a:lnTo>
                <a:lnTo>
                  <a:pt x="1607690" y="246737"/>
                </a:lnTo>
                <a:lnTo>
                  <a:pt x="1625195" y="205644"/>
                </a:lnTo>
                <a:lnTo>
                  <a:pt x="1631297" y="156786"/>
                </a:lnTo>
                <a:lnTo>
                  <a:pt x="1624032" y="102366"/>
                </a:lnTo>
                <a:lnTo>
                  <a:pt x="1603277" y="58719"/>
                </a:lnTo>
                <a:lnTo>
                  <a:pt x="1585914" y="41657"/>
                </a:lnTo>
                <a:close/>
              </a:path>
              <a:path w="2733675" h="323850">
                <a:moveTo>
                  <a:pt x="1855098" y="85324"/>
                </a:moveTo>
                <a:lnTo>
                  <a:pt x="1791138" y="85324"/>
                </a:lnTo>
                <a:lnTo>
                  <a:pt x="1970522" y="323484"/>
                </a:lnTo>
                <a:lnTo>
                  <a:pt x="2022368" y="313572"/>
                </a:lnTo>
                <a:lnTo>
                  <a:pt x="2022368" y="236150"/>
                </a:lnTo>
                <a:lnTo>
                  <a:pt x="1968334" y="236150"/>
                </a:lnTo>
                <a:lnTo>
                  <a:pt x="1855098" y="85324"/>
                </a:lnTo>
                <a:close/>
              </a:path>
              <a:path w="2733675" h="323850">
                <a:moveTo>
                  <a:pt x="1795513" y="5960"/>
                </a:moveTo>
                <a:lnTo>
                  <a:pt x="1734990" y="5960"/>
                </a:lnTo>
                <a:lnTo>
                  <a:pt x="1734990" y="317524"/>
                </a:lnTo>
                <a:lnTo>
                  <a:pt x="1791138" y="317524"/>
                </a:lnTo>
                <a:lnTo>
                  <a:pt x="1791138" y="85324"/>
                </a:lnTo>
                <a:lnTo>
                  <a:pt x="1855098" y="85324"/>
                </a:lnTo>
                <a:lnTo>
                  <a:pt x="1795513" y="5960"/>
                </a:lnTo>
                <a:close/>
              </a:path>
              <a:path w="2733675" h="323850">
                <a:moveTo>
                  <a:pt x="2022368" y="5960"/>
                </a:moveTo>
                <a:lnTo>
                  <a:pt x="1968334" y="5960"/>
                </a:lnTo>
                <a:lnTo>
                  <a:pt x="1968334" y="236150"/>
                </a:lnTo>
                <a:lnTo>
                  <a:pt x="2022368" y="236150"/>
                </a:lnTo>
                <a:lnTo>
                  <a:pt x="2022368" y="5960"/>
                </a:lnTo>
                <a:close/>
              </a:path>
              <a:path w="2733675" h="323850">
                <a:moveTo>
                  <a:pt x="2305371" y="0"/>
                </a:moveTo>
                <a:lnTo>
                  <a:pt x="2242733" y="7969"/>
                </a:lnTo>
                <a:lnTo>
                  <a:pt x="2113081" y="317524"/>
                </a:lnTo>
                <a:lnTo>
                  <a:pt x="2171417" y="317524"/>
                </a:lnTo>
                <a:lnTo>
                  <a:pt x="2203866" y="232199"/>
                </a:lnTo>
                <a:lnTo>
                  <a:pt x="2400183" y="232199"/>
                </a:lnTo>
                <a:lnTo>
                  <a:pt x="2383966" y="192483"/>
                </a:lnTo>
                <a:lnTo>
                  <a:pt x="2218961" y="192483"/>
                </a:lnTo>
                <a:lnTo>
                  <a:pt x="2270807" y="59539"/>
                </a:lnTo>
                <a:lnTo>
                  <a:pt x="2329683" y="59539"/>
                </a:lnTo>
                <a:lnTo>
                  <a:pt x="2305371" y="0"/>
                </a:lnTo>
                <a:close/>
              </a:path>
              <a:path w="2733675" h="323850">
                <a:moveTo>
                  <a:pt x="2400183" y="232199"/>
                </a:moveTo>
                <a:lnTo>
                  <a:pt x="2337821" y="232199"/>
                </a:lnTo>
                <a:lnTo>
                  <a:pt x="2370197" y="317524"/>
                </a:lnTo>
                <a:lnTo>
                  <a:pt x="2435023" y="317524"/>
                </a:lnTo>
                <a:lnTo>
                  <a:pt x="2400183" y="232199"/>
                </a:lnTo>
                <a:close/>
              </a:path>
              <a:path w="2733675" h="323850">
                <a:moveTo>
                  <a:pt x="2329683" y="59539"/>
                </a:moveTo>
                <a:lnTo>
                  <a:pt x="2270807" y="59539"/>
                </a:lnTo>
                <a:lnTo>
                  <a:pt x="2320539" y="192483"/>
                </a:lnTo>
                <a:lnTo>
                  <a:pt x="2383966" y="192483"/>
                </a:lnTo>
                <a:lnTo>
                  <a:pt x="2329683" y="59539"/>
                </a:lnTo>
                <a:close/>
              </a:path>
              <a:path w="2733675" h="323850">
                <a:moveTo>
                  <a:pt x="2586260" y="5960"/>
                </a:moveTo>
                <a:lnTo>
                  <a:pt x="2523621" y="5960"/>
                </a:lnTo>
                <a:lnTo>
                  <a:pt x="2523621" y="317524"/>
                </a:lnTo>
                <a:lnTo>
                  <a:pt x="2726704" y="317524"/>
                </a:lnTo>
                <a:lnTo>
                  <a:pt x="2732895" y="275866"/>
                </a:lnTo>
                <a:lnTo>
                  <a:pt x="2586260" y="275866"/>
                </a:lnTo>
                <a:lnTo>
                  <a:pt x="2586260" y="5960"/>
                </a:lnTo>
                <a:close/>
              </a:path>
              <a:path w="2733675" h="323850">
                <a:moveTo>
                  <a:pt x="2733194" y="273857"/>
                </a:moveTo>
                <a:lnTo>
                  <a:pt x="2586260" y="275866"/>
                </a:lnTo>
                <a:lnTo>
                  <a:pt x="2732895" y="275866"/>
                </a:lnTo>
                <a:lnTo>
                  <a:pt x="2733194" y="273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036" y="3847646"/>
            <a:ext cx="332740" cy="163195"/>
          </a:xfrm>
          <a:custGeom>
            <a:avLst/>
            <a:gdLst/>
            <a:ahLst/>
            <a:cxnLst/>
            <a:rect l="l" t="t" r="r" b="b"/>
            <a:pathLst>
              <a:path w="332739" h="163195">
                <a:moveTo>
                  <a:pt x="60450" y="0"/>
                </a:moveTo>
                <a:lnTo>
                  <a:pt x="0" y="0"/>
                </a:lnTo>
                <a:lnTo>
                  <a:pt x="0" y="162747"/>
                </a:lnTo>
                <a:lnTo>
                  <a:pt x="47471" y="162747"/>
                </a:lnTo>
                <a:lnTo>
                  <a:pt x="88294" y="156918"/>
                </a:lnTo>
                <a:lnTo>
                  <a:pt x="115420" y="142922"/>
                </a:lnTo>
                <a:lnTo>
                  <a:pt x="62638" y="142922"/>
                </a:lnTo>
                <a:lnTo>
                  <a:pt x="54269" y="142891"/>
                </a:lnTo>
                <a:lnTo>
                  <a:pt x="45894" y="142671"/>
                </a:lnTo>
                <a:lnTo>
                  <a:pt x="38325" y="142075"/>
                </a:lnTo>
                <a:lnTo>
                  <a:pt x="32376" y="140913"/>
                </a:lnTo>
                <a:lnTo>
                  <a:pt x="32376" y="19891"/>
                </a:lnTo>
                <a:lnTo>
                  <a:pt x="126958" y="19891"/>
                </a:lnTo>
                <a:lnTo>
                  <a:pt x="98354" y="5086"/>
                </a:lnTo>
                <a:lnTo>
                  <a:pt x="60450" y="0"/>
                </a:lnTo>
                <a:close/>
              </a:path>
              <a:path w="332739" h="163195">
                <a:moveTo>
                  <a:pt x="126958" y="19891"/>
                </a:moveTo>
                <a:lnTo>
                  <a:pt x="51846" y="19891"/>
                </a:lnTo>
                <a:lnTo>
                  <a:pt x="77779" y="23357"/>
                </a:lnTo>
                <a:lnTo>
                  <a:pt x="99071" y="34257"/>
                </a:lnTo>
                <a:lnTo>
                  <a:pt x="113485" y="53344"/>
                </a:lnTo>
                <a:lnTo>
                  <a:pt x="118786" y="81373"/>
                </a:lnTo>
                <a:lnTo>
                  <a:pt x="113961" y="110260"/>
                </a:lnTo>
                <a:lnTo>
                  <a:pt x="101240" y="129276"/>
                </a:lnTo>
                <a:lnTo>
                  <a:pt x="83255" y="139728"/>
                </a:lnTo>
                <a:lnTo>
                  <a:pt x="62638" y="142922"/>
                </a:lnTo>
                <a:lnTo>
                  <a:pt x="115420" y="142922"/>
                </a:lnTo>
                <a:lnTo>
                  <a:pt x="121229" y="139925"/>
                </a:lnTo>
                <a:lnTo>
                  <a:pt x="143226" y="112510"/>
                </a:lnTo>
                <a:lnTo>
                  <a:pt x="151236" y="75412"/>
                </a:lnTo>
                <a:lnTo>
                  <a:pt x="144957" y="43540"/>
                </a:lnTo>
                <a:lnTo>
                  <a:pt x="126958" y="19891"/>
                </a:lnTo>
                <a:close/>
              </a:path>
              <a:path w="332739" h="163195">
                <a:moveTo>
                  <a:pt x="328359" y="0"/>
                </a:moveTo>
                <a:lnTo>
                  <a:pt x="216062" y="0"/>
                </a:lnTo>
                <a:lnTo>
                  <a:pt x="216062" y="162747"/>
                </a:lnTo>
                <a:lnTo>
                  <a:pt x="330547" y="162747"/>
                </a:lnTo>
                <a:lnTo>
                  <a:pt x="332734" y="140913"/>
                </a:lnTo>
                <a:lnTo>
                  <a:pt x="248439" y="140913"/>
                </a:lnTo>
                <a:lnTo>
                  <a:pt x="248439" y="87334"/>
                </a:lnTo>
                <a:lnTo>
                  <a:pt x="315821" y="87334"/>
                </a:lnTo>
                <a:lnTo>
                  <a:pt x="319755" y="69452"/>
                </a:lnTo>
                <a:lnTo>
                  <a:pt x="248439" y="69452"/>
                </a:lnTo>
                <a:lnTo>
                  <a:pt x="248439" y="19891"/>
                </a:lnTo>
                <a:lnTo>
                  <a:pt x="324440" y="19891"/>
                </a:lnTo>
                <a:lnTo>
                  <a:pt x="328359" y="0"/>
                </a:lnTo>
                <a:close/>
              </a:path>
              <a:path w="332739" h="163195">
                <a:moveTo>
                  <a:pt x="315821" y="87334"/>
                </a:moveTo>
                <a:lnTo>
                  <a:pt x="248439" y="87334"/>
                </a:lnTo>
                <a:lnTo>
                  <a:pt x="315379" y="89343"/>
                </a:lnTo>
                <a:lnTo>
                  <a:pt x="315821" y="87334"/>
                </a:lnTo>
                <a:close/>
              </a:path>
              <a:path w="332739" h="163195">
                <a:moveTo>
                  <a:pt x="324440" y="19891"/>
                </a:moveTo>
                <a:lnTo>
                  <a:pt x="248439" y="19891"/>
                </a:lnTo>
                <a:lnTo>
                  <a:pt x="285427" y="20134"/>
                </a:lnTo>
                <a:lnTo>
                  <a:pt x="304633" y="20710"/>
                </a:lnTo>
                <a:lnTo>
                  <a:pt x="324057" y="21833"/>
                </a:lnTo>
                <a:lnTo>
                  <a:pt x="324440" y="19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9027" y="3843695"/>
            <a:ext cx="1555750" cy="170815"/>
          </a:xfrm>
          <a:custGeom>
            <a:avLst/>
            <a:gdLst/>
            <a:ahLst/>
            <a:cxnLst/>
            <a:rect l="l" t="t" r="r" b="b"/>
            <a:pathLst>
              <a:path w="1555750" h="170814">
                <a:moveTo>
                  <a:pt x="95087" y="0"/>
                </a:moveTo>
                <a:lnTo>
                  <a:pt x="56512" y="6384"/>
                </a:lnTo>
                <a:lnTo>
                  <a:pt x="26460" y="24303"/>
                </a:lnTo>
                <a:lnTo>
                  <a:pt x="6951" y="51903"/>
                </a:lnTo>
                <a:lnTo>
                  <a:pt x="0" y="87334"/>
                </a:lnTo>
                <a:lnTo>
                  <a:pt x="6882" y="123775"/>
                </a:lnTo>
                <a:lnTo>
                  <a:pt x="25914" y="149812"/>
                </a:lnTo>
                <a:lnTo>
                  <a:pt x="54666" y="165439"/>
                </a:lnTo>
                <a:lnTo>
                  <a:pt x="90712" y="170649"/>
                </a:lnTo>
                <a:lnTo>
                  <a:pt x="105885" y="169625"/>
                </a:lnTo>
                <a:lnTo>
                  <a:pt x="121257" y="166924"/>
                </a:lnTo>
                <a:lnTo>
                  <a:pt x="135411" y="163105"/>
                </a:lnTo>
                <a:lnTo>
                  <a:pt x="146934" y="158728"/>
                </a:lnTo>
                <a:lnTo>
                  <a:pt x="143689" y="148816"/>
                </a:lnTo>
                <a:lnTo>
                  <a:pt x="99390" y="148816"/>
                </a:lnTo>
                <a:lnTo>
                  <a:pt x="75571" y="145560"/>
                </a:lnTo>
                <a:lnTo>
                  <a:pt x="54808" y="134676"/>
                </a:lnTo>
                <a:lnTo>
                  <a:pt x="40130" y="114486"/>
                </a:lnTo>
                <a:lnTo>
                  <a:pt x="34564" y="83315"/>
                </a:lnTo>
                <a:lnTo>
                  <a:pt x="39014" y="53620"/>
                </a:lnTo>
                <a:lnTo>
                  <a:pt x="50752" y="34717"/>
                </a:lnTo>
                <a:lnTo>
                  <a:pt x="67357" y="24743"/>
                </a:lnTo>
                <a:lnTo>
                  <a:pt x="86410" y="21833"/>
                </a:lnTo>
                <a:lnTo>
                  <a:pt x="140413" y="21833"/>
                </a:lnTo>
                <a:lnTo>
                  <a:pt x="144746" y="5960"/>
                </a:lnTo>
                <a:lnTo>
                  <a:pt x="137582" y="4181"/>
                </a:lnTo>
                <a:lnTo>
                  <a:pt x="126370" y="2226"/>
                </a:lnTo>
                <a:lnTo>
                  <a:pt x="111932" y="648"/>
                </a:lnTo>
                <a:lnTo>
                  <a:pt x="95087" y="0"/>
                </a:lnTo>
                <a:close/>
              </a:path>
              <a:path w="1555750" h="170814">
                <a:moveTo>
                  <a:pt x="140444" y="138904"/>
                </a:moveTo>
                <a:lnTo>
                  <a:pt x="132799" y="142120"/>
                </a:lnTo>
                <a:lnTo>
                  <a:pt x="123143" y="145342"/>
                </a:lnTo>
                <a:lnTo>
                  <a:pt x="111875" y="147823"/>
                </a:lnTo>
                <a:lnTo>
                  <a:pt x="99390" y="148816"/>
                </a:lnTo>
                <a:lnTo>
                  <a:pt x="143689" y="148816"/>
                </a:lnTo>
                <a:lnTo>
                  <a:pt x="140444" y="138904"/>
                </a:lnTo>
                <a:close/>
              </a:path>
              <a:path w="1555750" h="170814">
                <a:moveTo>
                  <a:pt x="140413" y="21833"/>
                </a:moveTo>
                <a:lnTo>
                  <a:pt x="86410" y="21833"/>
                </a:lnTo>
                <a:lnTo>
                  <a:pt x="101792" y="22512"/>
                </a:lnTo>
                <a:lnTo>
                  <a:pt x="115560" y="24303"/>
                </a:lnTo>
                <a:lnTo>
                  <a:pt x="127715" y="26834"/>
                </a:lnTo>
                <a:lnTo>
                  <a:pt x="138256" y="29736"/>
                </a:lnTo>
                <a:lnTo>
                  <a:pt x="140413" y="21833"/>
                </a:lnTo>
                <a:close/>
              </a:path>
              <a:path w="1555750" h="170814">
                <a:moveTo>
                  <a:pt x="287378" y="0"/>
                </a:moveTo>
                <a:lnTo>
                  <a:pt x="248460" y="5859"/>
                </a:lnTo>
                <a:lnTo>
                  <a:pt x="217657" y="23064"/>
                </a:lnTo>
                <a:lnTo>
                  <a:pt x="197396" y="51056"/>
                </a:lnTo>
                <a:lnTo>
                  <a:pt x="190102" y="89276"/>
                </a:lnTo>
                <a:lnTo>
                  <a:pt x="196246" y="123775"/>
                </a:lnTo>
                <a:lnTo>
                  <a:pt x="213328" y="149327"/>
                </a:lnTo>
                <a:lnTo>
                  <a:pt x="239324" y="165196"/>
                </a:lnTo>
                <a:lnTo>
                  <a:pt x="272211" y="170649"/>
                </a:lnTo>
                <a:lnTo>
                  <a:pt x="311117" y="164508"/>
                </a:lnTo>
                <a:lnTo>
                  <a:pt x="338440" y="148816"/>
                </a:lnTo>
                <a:lnTo>
                  <a:pt x="285190" y="148816"/>
                </a:lnTo>
                <a:lnTo>
                  <a:pt x="260229" y="144974"/>
                </a:lnTo>
                <a:lnTo>
                  <a:pt x="241147" y="132951"/>
                </a:lnTo>
                <a:lnTo>
                  <a:pt x="228955" y="112000"/>
                </a:lnTo>
                <a:lnTo>
                  <a:pt x="224667" y="81373"/>
                </a:lnTo>
                <a:lnTo>
                  <a:pt x="228489" y="53648"/>
                </a:lnTo>
                <a:lnTo>
                  <a:pt x="239005" y="35228"/>
                </a:lnTo>
                <a:lnTo>
                  <a:pt x="254784" y="24995"/>
                </a:lnTo>
                <a:lnTo>
                  <a:pt x="274398" y="21833"/>
                </a:lnTo>
                <a:lnTo>
                  <a:pt x="346538" y="21833"/>
                </a:lnTo>
                <a:lnTo>
                  <a:pt x="346197" y="21322"/>
                </a:lnTo>
                <a:lnTo>
                  <a:pt x="320223" y="5453"/>
                </a:lnTo>
                <a:lnTo>
                  <a:pt x="287378" y="0"/>
                </a:lnTo>
                <a:close/>
              </a:path>
              <a:path w="1555750" h="170814">
                <a:moveTo>
                  <a:pt x="346538" y="21833"/>
                </a:moveTo>
                <a:lnTo>
                  <a:pt x="274398" y="21833"/>
                </a:lnTo>
                <a:lnTo>
                  <a:pt x="299659" y="25675"/>
                </a:lnTo>
                <a:lnTo>
                  <a:pt x="319472" y="37698"/>
                </a:lnTo>
                <a:lnTo>
                  <a:pt x="332407" y="58649"/>
                </a:lnTo>
                <a:lnTo>
                  <a:pt x="337037" y="89276"/>
                </a:lnTo>
                <a:lnTo>
                  <a:pt x="332884" y="117001"/>
                </a:lnTo>
                <a:lnTo>
                  <a:pt x="321641" y="135421"/>
                </a:lnTo>
                <a:lnTo>
                  <a:pt x="305135" y="145653"/>
                </a:lnTo>
                <a:lnTo>
                  <a:pt x="285190" y="148816"/>
                </a:lnTo>
                <a:lnTo>
                  <a:pt x="338440" y="148816"/>
                </a:lnTo>
                <a:lnTo>
                  <a:pt x="341895" y="146832"/>
                </a:lnTo>
                <a:lnTo>
                  <a:pt x="362131" y="118746"/>
                </a:lnTo>
                <a:lnTo>
                  <a:pt x="369413" y="81373"/>
                </a:lnTo>
                <a:lnTo>
                  <a:pt x="363271" y="46874"/>
                </a:lnTo>
                <a:lnTo>
                  <a:pt x="346538" y="21833"/>
                </a:lnTo>
                <a:close/>
              </a:path>
              <a:path w="1555750" h="170814">
                <a:moveTo>
                  <a:pt x="466689" y="3951"/>
                </a:moveTo>
                <a:lnTo>
                  <a:pt x="434239" y="3951"/>
                </a:lnTo>
                <a:lnTo>
                  <a:pt x="434239" y="166698"/>
                </a:lnTo>
                <a:lnTo>
                  <a:pt x="540119" y="166698"/>
                </a:lnTo>
                <a:lnTo>
                  <a:pt x="544422" y="144864"/>
                </a:lnTo>
                <a:lnTo>
                  <a:pt x="466689" y="144864"/>
                </a:lnTo>
                <a:lnTo>
                  <a:pt x="466689" y="3951"/>
                </a:lnTo>
                <a:close/>
              </a:path>
              <a:path w="1555750" h="170814">
                <a:moveTo>
                  <a:pt x="680564" y="0"/>
                </a:moveTo>
                <a:lnTo>
                  <a:pt x="642018" y="5859"/>
                </a:lnTo>
                <a:lnTo>
                  <a:pt x="611964" y="23064"/>
                </a:lnTo>
                <a:lnTo>
                  <a:pt x="592437" y="51056"/>
                </a:lnTo>
                <a:lnTo>
                  <a:pt x="585476" y="89276"/>
                </a:lnTo>
                <a:lnTo>
                  <a:pt x="591322" y="123775"/>
                </a:lnTo>
                <a:lnTo>
                  <a:pt x="607908" y="149327"/>
                </a:lnTo>
                <a:lnTo>
                  <a:pt x="633805" y="165196"/>
                </a:lnTo>
                <a:lnTo>
                  <a:pt x="667584" y="170649"/>
                </a:lnTo>
                <a:lnTo>
                  <a:pt x="706160" y="164508"/>
                </a:lnTo>
                <a:lnTo>
                  <a:pt x="732838" y="148816"/>
                </a:lnTo>
                <a:lnTo>
                  <a:pt x="678449" y="148816"/>
                </a:lnTo>
                <a:lnTo>
                  <a:pt x="654380" y="144974"/>
                </a:lnTo>
                <a:lnTo>
                  <a:pt x="635198" y="132951"/>
                </a:lnTo>
                <a:lnTo>
                  <a:pt x="622511" y="112000"/>
                </a:lnTo>
                <a:lnTo>
                  <a:pt x="617925" y="81373"/>
                </a:lnTo>
                <a:lnTo>
                  <a:pt x="622078" y="53648"/>
                </a:lnTo>
                <a:lnTo>
                  <a:pt x="633320" y="35228"/>
                </a:lnTo>
                <a:lnTo>
                  <a:pt x="649827" y="24995"/>
                </a:lnTo>
                <a:lnTo>
                  <a:pt x="669771" y="21833"/>
                </a:lnTo>
                <a:lnTo>
                  <a:pt x="740598" y="21833"/>
                </a:lnTo>
                <a:lnTo>
                  <a:pt x="740267" y="21322"/>
                </a:lnTo>
                <a:lnTo>
                  <a:pt x="714374" y="5453"/>
                </a:lnTo>
                <a:lnTo>
                  <a:pt x="680564" y="0"/>
                </a:lnTo>
                <a:close/>
              </a:path>
              <a:path w="1555750" h="170814">
                <a:moveTo>
                  <a:pt x="740598" y="21833"/>
                </a:moveTo>
                <a:lnTo>
                  <a:pt x="669771" y="21833"/>
                </a:lnTo>
                <a:lnTo>
                  <a:pt x="693810" y="25675"/>
                </a:lnTo>
                <a:lnTo>
                  <a:pt x="712995" y="37698"/>
                </a:lnTo>
                <a:lnTo>
                  <a:pt x="725699" y="58649"/>
                </a:lnTo>
                <a:lnTo>
                  <a:pt x="730295" y="89276"/>
                </a:lnTo>
                <a:lnTo>
                  <a:pt x="726142" y="117001"/>
                </a:lnTo>
                <a:lnTo>
                  <a:pt x="714900" y="135421"/>
                </a:lnTo>
                <a:lnTo>
                  <a:pt x="698394" y="145653"/>
                </a:lnTo>
                <a:lnTo>
                  <a:pt x="678449" y="148816"/>
                </a:lnTo>
                <a:lnTo>
                  <a:pt x="732838" y="148816"/>
                </a:lnTo>
                <a:lnTo>
                  <a:pt x="736211" y="146832"/>
                </a:lnTo>
                <a:lnTo>
                  <a:pt x="755720" y="118746"/>
                </a:lnTo>
                <a:lnTo>
                  <a:pt x="762672" y="81373"/>
                </a:lnTo>
                <a:lnTo>
                  <a:pt x="756836" y="46874"/>
                </a:lnTo>
                <a:lnTo>
                  <a:pt x="740598" y="21833"/>
                </a:lnTo>
                <a:close/>
              </a:path>
              <a:path w="1555750" h="170814">
                <a:moveTo>
                  <a:pt x="872854" y="3951"/>
                </a:moveTo>
                <a:lnTo>
                  <a:pt x="838290" y="3951"/>
                </a:lnTo>
                <a:lnTo>
                  <a:pt x="816706" y="166698"/>
                </a:lnTo>
                <a:lnTo>
                  <a:pt x="844780" y="166698"/>
                </a:lnTo>
                <a:lnTo>
                  <a:pt x="859874" y="39715"/>
                </a:lnTo>
                <a:lnTo>
                  <a:pt x="887606" y="39715"/>
                </a:lnTo>
                <a:lnTo>
                  <a:pt x="872854" y="3951"/>
                </a:lnTo>
                <a:close/>
              </a:path>
              <a:path w="1555750" h="170814">
                <a:moveTo>
                  <a:pt x="887606" y="39715"/>
                </a:moveTo>
                <a:lnTo>
                  <a:pt x="859874" y="39715"/>
                </a:lnTo>
                <a:lnTo>
                  <a:pt x="911794" y="166698"/>
                </a:lnTo>
                <a:lnTo>
                  <a:pt x="939868" y="162747"/>
                </a:lnTo>
                <a:lnTo>
                  <a:pt x="951580" y="134952"/>
                </a:lnTo>
                <a:lnTo>
                  <a:pt x="926888" y="134952"/>
                </a:lnTo>
                <a:lnTo>
                  <a:pt x="887606" y="39715"/>
                </a:lnTo>
                <a:close/>
              </a:path>
              <a:path w="1555750" h="170814">
                <a:moveTo>
                  <a:pt x="1020229" y="39715"/>
                </a:moveTo>
                <a:lnTo>
                  <a:pt x="991714" y="39715"/>
                </a:lnTo>
                <a:lnTo>
                  <a:pt x="1004694" y="166698"/>
                </a:lnTo>
                <a:lnTo>
                  <a:pt x="1037070" y="166698"/>
                </a:lnTo>
                <a:lnTo>
                  <a:pt x="1020229" y="39715"/>
                </a:lnTo>
                <a:close/>
              </a:path>
              <a:path w="1555750" h="170814">
                <a:moveTo>
                  <a:pt x="1015486" y="3951"/>
                </a:moveTo>
                <a:lnTo>
                  <a:pt x="980922" y="3951"/>
                </a:lnTo>
                <a:lnTo>
                  <a:pt x="926888" y="134952"/>
                </a:lnTo>
                <a:lnTo>
                  <a:pt x="951580" y="134952"/>
                </a:lnTo>
                <a:lnTo>
                  <a:pt x="991714" y="39715"/>
                </a:lnTo>
                <a:lnTo>
                  <a:pt x="1020229" y="39715"/>
                </a:lnTo>
                <a:lnTo>
                  <a:pt x="1015486" y="3951"/>
                </a:lnTo>
                <a:close/>
              </a:path>
              <a:path w="1555750" h="170814">
                <a:moveTo>
                  <a:pt x="1160233" y="3951"/>
                </a:moveTo>
                <a:lnTo>
                  <a:pt x="1101896" y="3951"/>
                </a:lnTo>
                <a:lnTo>
                  <a:pt x="1101896" y="166698"/>
                </a:lnTo>
                <a:lnTo>
                  <a:pt x="1155930" y="166698"/>
                </a:lnTo>
                <a:lnTo>
                  <a:pt x="1189026" y="163439"/>
                </a:lnTo>
                <a:lnTo>
                  <a:pt x="1213419" y="154040"/>
                </a:lnTo>
                <a:lnTo>
                  <a:pt x="1220636" y="146874"/>
                </a:lnTo>
                <a:lnTo>
                  <a:pt x="1134273" y="146874"/>
                </a:lnTo>
                <a:lnTo>
                  <a:pt x="1134273" y="93294"/>
                </a:lnTo>
                <a:lnTo>
                  <a:pt x="1221511" y="93294"/>
                </a:lnTo>
                <a:lnTo>
                  <a:pt x="1220437" y="92014"/>
                </a:lnTo>
                <a:lnTo>
                  <a:pt x="1207238" y="84731"/>
                </a:lnTo>
                <a:lnTo>
                  <a:pt x="1192609" y="81373"/>
                </a:lnTo>
                <a:lnTo>
                  <a:pt x="1201734" y="75412"/>
                </a:lnTo>
                <a:lnTo>
                  <a:pt x="1134273" y="75412"/>
                </a:lnTo>
                <a:lnTo>
                  <a:pt x="1134273" y="23842"/>
                </a:lnTo>
                <a:lnTo>
                  <a:pt x="1214896" y="23842"/>
                </a:lnTo>
                <a:lnTo>
                  <a:pt x="1205069" y="13888"/>
                </a:lnTo>
                <a:lnTo>
                  <a:pt x="1186086" y="6499"/>
                </a:lnTo>
                <a:lnTo>
                  <a:pt x="1160233" y="3951"/>
                </a:lnTo>
                <a:close/>
              </a:path>
              <a:path w="1555750" h="170814">
                <a:moveTo>
                  <a:pt x="1221511" y="93294"/>
                </a:moveTo>
                <a:lnTo>
                  <a:pt x="1158045" y="93294"/>
                </a:lnTo>
                <a:lnTo>
                  <a:pt x="1176987" y="95122"/>
                </a:lnTo>
                <a:lnTo>
                  <a:pt x="1191287" y="100477"/>
                </a:lnTo>
                <a:lnTo>
                  <a:pt x="1200324" y="109174"/>
                </a:lnTo>
                <a:lnTo>
                  <a:pt x="1203474" y="121022"/>
                </a:lnTo>
                <a:lnTo>
                  <a:pt x="1200493" y="133453"/>
                </a:lnTo>
                <a:lnTo>
                  <a:pt x="1192637" y="141407"/>
                </a:lnTo>
                <a:lnTo>
                  <a:pt x="1181540" y="145631"/>
                </a:lnTo>
                <a:lnTo>
                  <a:pt x="1168837" y="146874"/>
                </a:lnTo>
                <a:lnTo>
                  <a:pt x="1220636" y="146874"/>
                </a:lnTo>
                <a:lnTo>
                  <a:pt x="1228501" y="139065"/>
                </a:lnTo>
                <a:lnTo>
                  <a:pt x="1233663" y="119079"/>
                </a:lnTo>
                <a:lnTo>
                  <a:pt x="1229986" y="103402"/>
                </a:lnTo>
                <a:lnTo>
                  <a:pt x="1221511" y="93294"/>
                </a:lnTo>
                <a:close/>
              </a:path>
              <a:path w="1555750" h="170814">
                <a:moveTo>
                  <a:pt x="1214896" y="23842"/>
                </a:moveTo>
                <a:lnTo>
                  <a:pt x="1149440" y="23842"/>
                </a:lnTo>
                <a:lnTo>
                  <a:pt x="1168622" y="25669"/>
                </a:lnTo>
                <a:lnTo>
                  <a:pt x="1181316" y="31025"/>
                </a:lnTo>
                <a:lnTo>
                  <a:pt x="1188335" y="39721"/>
                </a:lnTo>
                <a:lnTo>
                  <a:pt x="1190494" y="51570"/>
                </a:lnTo>
                <a:lnTo>
                  <a:pt x="1188700" y="61172"/>
                </a:lnTo>
                <a:lnTo>
                  <a:pt x="1182646" y="68715"/>
                </a:lnTo>
                <a:lnTo>
                  <a:pt x="1171329" y="73646"/>
                </a:lnTo>
                <a:lnTo>
                  <a:pt x="1153743" y="75412"/>
                </a:lnTo>
                <a:lnTo>
                  <a:pt x="1201734" y="75412"/>
                </a:lnTo>
                <a:lnTo>
                  <a:pt x="1203406" y="74320"/>
                </a:lnTo>
                <a:lnTo>
                  <a:pt x="1212371" y="65232"/>
                </a:lnTo>
                <a:lnTo>
                  <a:pt x="1218491" y="54286"/>
                </a:lnTo>
                <a:lnTo>
                  <a:pt x="1220756" y="41657"/>
                </a:lnTo>
                <a:lnTo>
                  <a:pt x="1216765" y="25735"/>
                </a:lnTo>
                <a:lnTo>
                  <a:pt x="1214896" y="23842"/>
                </a:lnTo>
                <a:close/>
              </a:path>
              <a:path w="1555750" h="170814">
                <a:moveTo>
                  <a:pt x="1328751" y="3951"/>
                </a:moveTo>
                <a:lnTo>
                  <a:pt x="1298489" y="3951"/>
                </a:lnTo>
                <a:lnTo>
                  <a:pt x="1298489" y="166698"/>
                </a:lnTo>
                <a:lnTo>
                  <a:pt x="1328751" y="166698"/>
                </a:lnTo>
                <a:lnTo>
                  <a:pt x="1328751" y="3951"/>
                </a:lnTo>
                <a:close/>
              </a:path>
              <a:path w="1555750" h="170814">
                <a:moveTo>
                  <a:pt x="1488665" y="0"/>
                </a:moveTo>
                <a:lnTo>
                  <a:pt x="1454101" y="3951"/>
                </a:lnTo>
                <a:lnTo>
                  <a:pt x="1384900" y="166698"/>
                </a:lnTo>
                <a:lnTo>
                  <a:pt x="1417349" y="166698"/>
                </a:lnTo>
                <a:lnTo>
                  <a:pt x="1434631" y="123031"/>
                </a:lnTo>
                <a:lnTo>
                  <a:pt x="1538071" y="123031"/>
                </a:lnTo>
                <a:lnTo>
                  <a:pt x="1529303" y="101197"/>
                </a:lnTo>
                <a:lnTo>
                  <a:pt x="1443236" y="101197"/>
                </a:lnTo>
                <a:lnTo>
                  <a:pt x="1469195" y="31745"/>
                </a:lnTo>
                <a:lnTo>
                  <a:pt x="1501413" y="31745"/>
                </a:lnTo>
                <a:lnTo>
                  <a:pt x="1488665" y="0"/>
                </a:lnTo>
                <a:close/>
              </a:path>
              <a:path w="1555750" h="170814">
                <a:moveTo>
                  <a:pt x="1538071" y="123031"/>
                </a:moveTo>
                <a:lnTo>
                  <a:pt x="1503760" y="123031"/>
                </a:lnTo>
                <a:lnTo>
                  <a:pt x="1521042" y="166698"/>
                </a:lnTo>
                <a:lnTo>
                  <a:pt x="1555606" y="166698"/>
                </a:lnTo>
                <a:lnTo>
                  <a:pt x="1538071" y="123031"/>
                </a:lnTo>
                <a:close/>
              </a:path>
              <a:path w="1555750" h="170814">
                <a:moveTo>
                  <a:pt x="1501413" y="31745"/>
                </a:moveTo>
                <a:lnTo>
                  <a:pt x="1469195" y="31745"/>
                </a:lnTo>
                <a:lnTo>
                  <a:pt x="1495155" y="101197"/>
                </a:lnTo>
                <a:lnTo>
                  <a:pt x="1529303" y="101197"/>
                </a:lnTo>
                <a:lnTo>
                  <a:pt x="1501413" y="31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4630" y="2564953"/>
            <a:ext cx="1473571" cy="172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7B94F2-E4EE-4B59-9AE4-C8A89EE4B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MX" spc="-5" smtClean="0"/>
              <a:t>1</a:t>
            </a:fld>
            <a:endParaRPr lang="es-MX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E078A2-36EE-4639-B3D8-7321F147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05C159-1C36-4491-9E73-7726A28D4B4B}"/>
              </a:ext>
            </a:extLst>
          </p:cNvPr>
          <p:cNvSpPr txBox="1"/>
          <p:nvPr/>
        </p:nvSpPr>
        <p:spPr>
          <a:xfrm>
            <a:off x="879745" y="167651"/>
            <a:ext cx="652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Spectral reflectance in full field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33F325-BCE4-49DF-81D4-7CE37954F4AA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magen que contiene interior, tabla, comida, fruta&#10;&#10;Descripción generada automáticamente">
            <a:extLst>
              <a:ext uri="{FF2B5EF4-FFF2-40B4-BE49-F238E27FC236}">
                <a16:creationId xmlns:a16="http://schemas.microsoft.com/office/drawing/2014/main" id="{33C1305E-7350-4A21-9029-56C4B89BC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91" y="996987"/>
            <a:ext cx="4572000" cy="3429000"/>
          </a:xfrm>
          <a:prstGeom prst="rect">
            <a:avLst/>
          </a:prstGeom>
        </p:spPr>
      </p:pic>
      <p:sp>
        <p:nvSpPr>
          <p:cNvPr id="10" name="Cubo 9">
            <a:extLst>
              <a:ext uri="{FF2B5EF4-FFF2-40B4-BE49-F238E27FC236}">
                <a16:creationId xmlns:a16="http://schemas.microsoft.com/office/drawing/2014/main" id="{474A25F4-6967-4632-A2FE-5B27C2391320}"/>
              </a:ext>
            </a:extLst>
          </p:cNvPr>
          <p:cNvSpPr/>
          <p:nvPr/>
        </p:nvSpPr>
        <p:spPr>
          <a:xfrm>
            <a:off x="1981200" y="4343400"/>
            <a:ext cx="457200" cy="457200"/>
          </a:xfrm>
          <a:prstGeom prst="cube">
            <a:avLst>
              <a:gd name="adj" fmla="val 36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D0F8274-28E1-4AA8-8DBE-A407FDB9D328}"/>
              </a:ext>
            </a:extLst>
          </p:cNvPr>
          <p:cNvSpPr/>
          <p:nvPr/>
        </p:nvSpPr>
        <p:spPr>
          <a:xfrm>
            <a:off x="1828800" y="4495800"/>
            <a:ext cx="457200" cy="457200"/>
          </a:xfrm>
          <a:prstGeom prst="cube">
            <a:avLst>
              <a:gd name="adj" fmla="val 36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E08EAACD-FDAB-483C-BD2C-558A4A5CAADB}"/>
              </a:ext>
            </a:extLst>
          </p:cNvPr>
          <p:cNvSpPr/>
          <p:nvPr/>
        </p:nvSpPr>
        <p:spPr>
          <a:xfrm>
            <a:off x="1676400" y="4648200"/>
            <a:ext cx="457200" cy="457200"/>
          </a:xfrm>
          <a:prstGeom prst="cube">
            <a:avLst>
              <a:gd name="adj" fmla="val 36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B69837B6-6FB1-48BD-940C-D7C7B19D3E9C}"/>
              </a:ext>
            </a:extLst>
          </p:cNvPr>
          <p:cNvSpPr/>
          <p:nvPr/>
        </p:nvSpPr>
        <p:spPr>
          <a:xfrm>
            <a:off x="1524000" y="4800600"/>
            <a:ext cx="457200" cy="457200"/>
          </a:xfrm>
          <a:prstGeom prst="cube">
            <a:avLst>
              <a:gd name="adj" fmla="val 36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B5CC3B79-2804-4377-A1C1-83517CF27F8E}"/>
              </a:ext>
            </a:extLst>
          </p:cNvPr>
          <p:cNvSpPr/>
          <p:nvPr/>
        </p:nvSpPr>
        <p:spPr>
          <a:xfrm>
            <a:off x="1371600" y="4953000"/>
            <a:ext cx="457200" cy="457200"/>
          </a:xfrm>
          <a:prstGeom prst="cube">
            <a:avLst>
              <a:gd name="adj" fmla="val 36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07070661-688E-46A0-9078-48B8C71DE976}"/>
              </a:ext>
            </a:extLst>
          </p:cNvPr>
          <p:cNvSpPr/>
          <p:nvPr/>
        </p:nvSpPr>
        <p:spPr>
          <a:xfrm>
            <a:off x="1219200" y="5105400"/>
            <a:ext cx="457200" cy="457200"/>
          </a:xfrm>
          <a:prstGeom prst="cube">
            <a:avLst>
              <a:gd name="adj" fmla="val 36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04745F7-95AA-4BC3-B874-E9E73B6973BE}"/>
              </a:ext>
            </a:extLst>
          </p:cNvPr>
          <p:cNvSpPr/>
          <p:nvPr/>
        </p:nvSpPr>
        <p:spPr>
          <a:xfrm>
            <a:off x="2270990" y="3521103"/>
            <a:ext cx="304800" cy="2882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487F3E0-4776-46A6-9095-D4EE6A9EB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2" t="33504" r="49732" b="32792"/>
          <a:stretch/>
        </p:blipFill>
        <p:spPr bwMode="auto">
          <a:xfrm>
            <a:off x="50801" y="3071672"/>
            <a:ext cx="1600199" cy="173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DF35030-6E9D-401B-8044-D6AF9F3BDBE4}"/>
              </a:ext>
            </a:extLst>
          </p:cNvPr>
          <p:cNvCxnSpPr/>
          <p:nvPr/>
        </p:nvCxnSpPr>
        <p:spPr>
          <a:xfrm flipH="1">
            <a:off x="2270990" y="3665228"/>
            <a:ext cx="152400" cy="52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D2650A-271C-4787-8DF3-1B7701D1C5F7}"/>
              </a:ext>
            </a:extLst>
          </p:cNvPr>
          <p:cNvSpPr txBox="1"/>
          <p:nvPr/>
        </p:nvSpPr>
        <p:spPr>
          <a:xfrm>
            <a:off x="1546857" y="5480013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390nm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560F06-25E9-465B-89F0-0C121BFBE299}"/>
              </a:ext>
            </a:extLst>
          </p:cNvPr>
          <p:cNvSpPr txBox="1"/>
          <p:nvPr/>
        </p:nvSpPr>
        <p:spPr>
          <a:xfrm>
            <a:off x="2473036" y="4495800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760nm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D598FBA-7B78-45AB-94DE-396DE71A0582}"/>
              </a:ext>
            </a:extLst>
          </p:cNvPr>
          <p:cNvCxnSpPr>
            <a:cxnSpLocks/>
          </p:cNvCxnSpPr>
          <p:nvPr/>
        </p:nvCxnSpPr>
        <p:spPr>
          <a:xfrm flipV="1">
            <a:off x="2057400" y="4934945"/>
            <a:ext cx="518390" cy="55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04FAB227-06C3-4E83-9001-60859BBC0764}"/>
              </a:ext>
            </a:extLst>
          </p:cNvPr>
          <p:cNvSpPr/>
          <p:nvPr/>
        </p:nvSpPr>
        <p:spPr>
          <a:xfrm>
            <a:off x="4671291" y="1096279"/>
            <a:ext cx="1600199" cy="4343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E9A651E2-2017-4D74-82B1-BF28579EE250}"/>
              </a:ext>
            </a:extLst>
          </p:cNvPr>
          <p:cNvGrpSpPr/>
          <p:nvPr/>
        </p:nvGrpSpPr>
        <p:grpSpPr>
          <a:xfrm>
            <a:off x="6637171" y="1163382"/>
            <a:ext cx="4827791" cy="3816580"/>
            <a:chOff x="6314209" y="1138729"/>
            <a:chExt cx="4827791" cy="3816580"/>
          </a:xfrm>
        </p:grpSpPr>
        <p:sp>
          <p:nvSpPr>
            <p:cNvPr id="25" name="Cubo 24">
              <a:extLst>
                <a:ext uri="{FF2B5EF4-FFF2-40B4-BE49-F238E27FC236}">
                  <a16:creationId xmlns:a16="http://schemas.microsoft.com/office/drawing/2014/main" id="{D3315A09-32B5-4EDB-8FB1-C8A3CE62A8C0}"/>
                </a:ext>
              </a:extLst>
            </p:cNvPr>
            <p:cNvSpPr/>
            <p:nvPr/>
          </p:nvSpPr>
          <p:spPr>
            <a:xfrm>
              <a:off x="7694061" y="3152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bo 25">
              <a:extLst>
                <a:ext uri="{FF2B5EF4-FFF2-40B4-BE49-F238E27FC236}">
                  <a16:creationId xmlns:a16="http://schemas.microsoft.com/office/drawing/2014/main" id="{4C3B0588-468F-4D42-8D9B-1203B055B081}"/>
                </a:ext>
              </a:extLst>
            </p:cNvPr>
            <p:cNvSpPr/>
            <p:nvPr/>
          </p:nvSpPr>
          <p:spPr>
            <a:xfrm>
              <a:off x="7541661" y="33052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Cubo 26">
              <a:extLst>
                <a:ext uri="{FF2B5EF4-FFF2-40B4-BE49-F238E27FC236}">
                  <a16:creationId xmlns:a16="http://schemas.microsoft.com/office/drawing/2014/main" id="{06856F8A-FAA7-47CF-AD8F-AA31D3AC3BCC}"/>
                </a:ext>
              </a:extLst>
            </p:cNvPr>
            <p:cNvSpPr/>
            <p:nvPr/>
          </p:nvSpPr>
          <p:spPr>
            <a:xfrm>
              <a:off x="7389261" y="34576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Cubo 27">
              <a:extLst>
                <a:ext uri="{FF2B5EF4-FFF2-40B4-BE49-F238E27FC236}">
                  <a16:creationId xmlns:a16="http://schemas.microsoft.com/office/drawing/2014/main" id="{722B4049-E7E4-45A7-A179-9D3E6BA13096}"/>
                </a:ext>
              </a:extLst>
            </p:cNvPr>
            <p:cNvSpPr/>
            <p:nvPr/>
          </p:nvSpPr>
          <p:spPr>
            <a:xfrm>
              <a:off x="7236861" y="36100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bo 28">
              <a:extLst>
                <a:ext uri="{FF2B5EF4-FFF2-40B4-BE49-F238E27FC236}">
                  <a16:creationId xmlns:a16="http://schemas.microsoft.com/office/drawing/2014/main" id="{377538E4-85AC-44A4-9A70-B22853F67D4D}"/>
                </a:ext>
              </a:extLst>
            </p:cNvPr>
            <p:cNvSpPr/>
            <p:nvPr/>
          </p:nvSpPr>
          <p:spPr>
            <a:xfrm>
              <a:off x="7084461" y="37624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Cubo 29">
              <a:extLst>
                <a:ext uri="{FF2B5EF4-FFF2-40B4-BE49-F238E27FC236}">
                  <a16:creationId xmlns:a16="http://schemas.microsoft.com/office/drawing/2014/main" id="{EE73B779-7F67-434A-B7A8-46529F40EA53}"/>
                </a:ext>
              </a:extLst>
            </p:cNvPr>
            <p:cNvSpPr/>
            <p:nvPr/>
          </p:nvSpPr>
          <p:spPr>
            <a:xfrm>
              <a:off x="6932061" y="3914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Cubo 31">
              <a:extLst>
                <a:ext uri="{FF2B5EF4-FFF2-40B4-BE49-F238E27FC236}">
                  <a16:creationId xmlns:a16="http://schemas.microsoft.com/office/drawing/2014/main" id="{181B35F8-1C53-4DDC-A746-51DA0CB2FFF4}"/>
                </a:ext>
              </a:extLst>
            </p:cNvPr>
            <p:cNvSpPr/>
            <p:nvPr/>
          </p:nvSpPr>
          <p:spPr>
            <a:xfrm>
              <a:off x="7987317" y="3152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D8D8F84A-3730-4580-8469-2D30858F70FA}"/>
                </a:ext>
              </a:extLst>
            </p:cNvPr>
            <p:cNvSpPr/>
            <p:nvPr/>
          </p:nvSpPr>
          <p:spPr>
            <a:xfrm>
              <a:off x="7834917" y="33052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ubo 33">
              <a:extLst>
                <a:ext uri="{FF2B5EF4-FFF2-40B4-BE49-F238E27FC236}">
                  <a16:creationId xmlns:a16="http://schemas.microsoft.com/office/drawing/2014/main" id="{8540E7B3-C900-4977-93CF-4FBCF868F2AE}"/>
                </a:ext>
              </a:extLst>
            </p:cNvPr>
            <p:cNvSpPr/>
            <p:nvPr/>
          </p:nvSpPr>
          <p:spPr>
            <a:xfrm>
              <a:off x="7682517" y="34576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Cubo 34">
              <a:extLst>
                <a:ext uri="{FF2B5EF4-FFF2-40B4-BE49-F238E27FC236}">
                  <a16:creationId xmlns:a16="http://schemas.microsoft.com/office/drawing/2014/main" id="{E7C955F6-C0EB-40BC-AE7F-0CE2DA52EF22}"/>
                </a:ext>
              </a:extLst>
            </p:cNvPr>
            <p:cNvSpPr/>
            <p:nvPr/>
          </p:nvSpPr>
          <p:spPr>
            <a:xfrm>
              <a:off x="7530117" y="36100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ubo 35">
              <a:extLst>
                <a:ext uri="{FF2B5EF4-FFF2-40B4-BE49-F238E27FC236}">
                  <a16:creationId xmlns:a16="http://schemas.microsoft.com/office/drawing/2014/main" id="{7B15D972-AA2A-482C-B6B0-12E3FC4073AE}"/>
                </a:ext>
              </a:extLst>
            </p:cNvPr>
            <p:cNvSpPr/>
            <p:nvPr/>
          </p:nvSpPr>
          <p:spPr>
            <a:xfrm>
              <a:off x="7377717" y="37624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Cubo 36">
              <a:extLst>
                <a:ext uri="{FF2B5EF4-FFF2-40B4-BE49-F238E27FC236}">
                  <a16:creationId xmlns:a16="http://schemas.microsoft.com/office/drawing/2014/main" id="{A8804226-9CF4-4B19-9C86-9BCD719BAB81}"/>
                </a:ext>
              </a:extLst>
            </p:cNvPr>
            <p:cNvSpPr/>
            <p:nvPr/>
          </p:nvSpPr>
          <p:spPr>
            <a:xfrm>
              <a:off x="7225317" y="3914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Cubo 37">
              <a:extLst>
                <a:ext uri="{FF2B5EF4-FFF2-40B4-BE49-F238E27FC236}">
                  <a16:creationId xmlns:a16="http://schemas.microsoft.com/office/drawing/2014/main" id="{4EFC303F-D1F5-4D2A-8ABC-0B48B5B85A88}"/>
                </a:ext>
              </a:extLst>
            </p:cNvPr>
            <p:cNvSpPr/>
            <p:nvPr/>
          </p:nvSpPr>
          <p:spPr>
            <a:xfrm>
              <a:off x="8289805" y="3152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Cubo 38">
              <a:extLst>
                <a:ext uri="{FF2B5EF4-FFF2-40B4-BE49-F238E27FC236}">
                  <a16:creationId xmlns:a16="http://schemas.microsoft.com/office/drawing/2014/main" id="{4EC0F240-7AB2-476F-A86D-B7D4D715019C}"/>
                </a:ext>
              </a:extLst>
            </p:cNvPr>
            <p:cNvSpPr/>
            <p:nvPr/>
          </p:nvSpPr>
          <p:spPr>
            <a:xfrm>
              <a:off x="8137405" y="33052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Cubo 39">
              <a:extLst>
                <a:ext uri="{FF2B5EF4-FFF2-40B4-BE49-F238E27FC236}">
                  <a16:creationId xmlns:a16="http://schemas.microsoft.com/office/drawing/2014/main" id="{BF6E2982-E15D-40F2-99BA-92E2B27C9561}"/>
                </a:ext>
              </a:extLst>
            </p:cNvPr>
            <p:cNvSpPr/>
            <p:nvPr/>
          </p:nvSpPr>
          <p:spPr>
            <a:xfrm>
              <a:off x="7985005" y="34576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Cubo 40">
              <a:extLst>
                <a:ext uri="{FF2B5EF4-FFF2-40B4-BE49-F238E27FC236}">
                  <a16:creationId xmlns:a16="http://schemas.microsoft.com/office/drawing/2014/main" id="{D4150760-3E35-4616-8EB5-EF4B7768CADF}"/>
                </a:ext>
              </a:extLst>
            </p:cNvPr>
            <p:cNvSpPr/>
            <p:nvPr/>
          </p:nvSpPr>
          <p:spPr>
            <a:xfrm>
              <a:off x="7832605" y="36100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Cubo 41">
              <a:extLst>
                <a:ext uri="{FF2B5EF4-FFF2-40B4-BE49-F238E27FC236}">
                  <a16:creationId xmlns:a16="http://schemas.microsoft.com/office/drawing/2014/main" id="{853A4446-3D5B-4850-84F3-418F871FE65D}"/>
                </a:ext>
              </a:extLst>
            </p:cNvPr>
            <p:cNvSpPr/>
            <p:nvPr/>
          </p:nvSpPr>
          <p:spPr>
            <a:xfrm>
              <a:off x="7680205" y="37624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bo 42">
              <a:extLst>
                <a:ext uri="{FF2B5EF4-FFF2-40B4-BE49-F238E27FC236}">
                  <a16:creationId xmlns:a16="http://schemas.microsoft.com/office/drawing/2014/main" id="{858375DD-5A88-4084-9DF5-D0AC63CC9C32}"/>
                </a:ext>
              </a:extLst>
            </p:cNvPr>
            <p:cNvSpPr/>
            <p:nvPr/>
          </p:nvSpPr>
          <p:spPr>
            <a:xfrm>
              <a:off x="7527805" y="3914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Cubo 43">
              <a:extLst>
                <a:ext uri="{FF2B5EF4-FFF2-40B4-BE49-F238E27FC236}">
                  <a16:creationId xmlns:a16="http://schemas.microsoft.com/office/drawing/2014/main" id="{6A0EA672-9DE8-486F-833A-BAE420231F61}"/>
                </a:ext>
              </a:extLst>
            </p:cNvPr>
            <p:cNvSpPr/>
            <p:nvPr/>
          </p:nvSpPr>
          <p:spPr>
            <a:xfrm>
              <a:off x="8583061" y="3152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Cubo 44">
              <a:extLst>
                <a:ext uri="{FF2B5EF4-FFF2-40B4-BE49-F238E27FC236}">
                  <a16:creationId xmlns:a16="http://schemas.microsoft.com/office/drawing/2014/main" id="{F6C31C44-DD5E-47EA-8851-B4814DEA063B}"/>
                </a:ext>
              </a:extLst>
            </p:cNvPr>
            <p:cNvSpPr/>
            <p:nvPr/>
          </p:nvSpPr>
          <p:spPr>
            <a:xfrm>
              <a:off x="8430661" y="33052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Cubo 45">
              <a:extLst>
                <a:ext uri="{FF2B5EF4-FFF2-40B4-BE49-F238E27FC236}">
                  <a16:creationId xmlns:a16="http://schemas.microsoft.com/office/drawing/2014/main" id="{5F4F0A38-79EF-45EA-AA88-4DDDF4656D7E}"/>
                </a:ext>
              </a:extLst>
            </p:cNvPr>
            <p:cNvSpPr/>
            <p:nvPr/>
          </p:nvSpPr>
          <p:spPr>
            <a:xfrm>
              <a:off x="8278261" y="34576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Cubo 46">
              <a:extLst>
                <a:ext uri="{FF2B5EF4-FFF2-40B4-BE49-F238E27FC236}">
                  <a16:creationId xmlns:a16="http://schemas.microsoft.com/office/drawing/2014/main" id="{E3E22536-F731-4E1A-BDC4-B268EA2209FD}"/>
                </a:ext>
              </a:extLst>
            </p:cNvPr>
            <p:cNvSpPr/>
            <p:nvPr/>
          </p:nvSpPr>
          <p:spPr>
            <a:xfrm>
              <a:off x="8125861" y="36100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Cubo 47">
              <a:extLst>
                <a:ext uri="{FF2B5EF4-FFF2-40B4-BE49-F238E27FC236}">
                  <a16:creationId xmlns:a16="http://schemas.microsoft.com/office/drawing/2014/main" id="{8AC58203-5F16-4DE4-8878-F798B895A5B5}"/>
                </a:ext>
              </a:extLst>
            </p:cNvPr>
            <p:cNvSpPr/>
            <p:nvPr/>
          </p:nvSpPr>
          <p:spPr>
            <a:xfrm>
              <a:off x="7973461" y="37624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Cubo 48">
              <a:extLst>
                <a:ext uri="{FF2B5EF4-FFF2-40B4-BE49-F238E27FC236}">
                  <a16:creationId xmlns:a16="http://schemas.microsoft.com/office/drawing/2014/main" id="{8B1F11F8-C01A-4C17-8283-1B8FA5E2C669}"/>
                </a:ext>
              </a:extLst>
            </p:cNvPr>
            <p:cNvSpPr/>
            <p:nvPr/>
          </p:nvSpPr>
          <p:spPr>
            <a:xfrm>
              <a:off x="7821061" y="3914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Cubo 49">
              <a:extLst>
                <a:ext uri="{FF2B5EF4-FFF2-40B4-BE49-F238E27FC236}">
                  <a16:creationId xmlns:a16="http://schemas.microsoft.com/office/drawing/2014/main" id="{AD1DCDA3-5BC8-4CF5-A926-A2A48A20CC53}"/>
                </a:ext>
              </a:extLst>
            </p:cNvPr>
            <p:cNvSpPr/>
            <p:nvPr/>
          </p:nvSpPr>
          <p:spPr>
            <a:xfrm>
              <a:off x="8885549" y="3152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Cubo 50">
              <a:extLst>
                <a:ext uri="{FF2B5EF4-FFF2-40B4-BE49-F238E27FC236}">
                  <a16:creationId xmlns:a16="http://schemas.microsoft.com/office/drawing/2014/main" id="{FFDDC304-5274-400A-80C5-BF0D6F1235D6}"/>
                </a:ext>
              </a:extLst>
            </p:cNvPr>
            <p:cNvSpPr/>
            <p:nvPr/>
          </p:nvSpPr>
          <p:spPr>
            <a:xfrm>
              <a:off x="8733149" y="33052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Cubo 51">
              <a:extLst>
                <a:ext uri="{FF2B5EF4-FFF2-40B4-BE49-F238E27FC236}">
                  <a16:creationId xmlns:a16="http://schemas.microsoft.com/office/drawing/2014/main" id="{5FE01083-C6D7-4532-A284-4F783D3AB554}"/>
                </a:ext>
              </a:extLst>
            </p:cNvPr>
            <p:cNvSpPr/>
            <p:nvPr/>
          </p:nvSpPr>
          <p:spPr>
            <a:xfrm>
              <a:off x="8580749" y="34576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Cubo 52">
              <a:extLst>
                <a:ext uri="{FF2B5EF4-FFF2-40B4-BE49-F238E27FC236}">
                  <a16:creationId xmlns:a16="http://schemas.microsoft.com/office/drawing/2014/main" id="{BC2A857B-E9F2-4A73-96F4-90C30FAC5F83}"/>
                </a:ext>
              </a:extLst>
            </p:cNvPr>
            <p:cNvSpPr/>
            <p:nvPr/>
          </p:nvSpPr>
          <p:spPr>
            <a:xfrm>
              <a:off x="8428349" y="36100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Cubo 53">
              <a:extLst>
                <a:ext uri="{FF2B5EF4-FFF2-40B4-BE49-F238E27FC236}">
                  <a16:creationId xmlns:a16="http://schemas.microsoft.com/office/drawing/2014/main" id="{D14A4DF2-0A29-47A0-BCE0-BEF031B3359F}"/>
                </a:ext>
              </a:extLst>
            </p:cNvPr>
            <p:cNvSpPr/>
            <p:nvPr/>
          </p:nvSpPr>
          <p:spPr>
            <a:xfrm>
              <a:off x="8275949" y="37624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Cubo 54">
              <a:extLst>
                <a:ext uri="{FF2B5EF4-FFF2-40B4-BE49-F238E27FC236}">
                  <a16:creationId xmlns:a16="http://schemas.microsoft.com/office/drawing/2014/main" id="{6F0B50CA-9228-42C3-80EA-9F68521427F3}"/>
                </a:ext>
              </a:extLst>
            </p:cNvPr>
            <p:cNvSpPr/>
            <p:nvPr/>
          </p:nvSpPr>
          <p:spPr>
            <a:xfrm>
              <a:off x="8123549" y="3914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Cubo 55">
              <a:extLst>
                <a:ext uri="{FF2B5EF4-FFF2-40B4-BE49-F238E27FC236}">
                  <a16:creationId xmlns:a16="http://schemas.microsoft.com/office/drawing/2014/main" id="{8D944BFE-6ECF-4499-AC4C-98E386AF34D4}"/>
                </a:ext>
              </a:extLst>
            </p:cNvPr>
            <p:cNvSpPr/>
            <p:nvPr/>
          </p:nvSpPr>
          <p:spPr>
            <a:xfrm>
              <a:off x="9178805" y="3152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Cubo 56">
              <a:extLst>
                <a:ext uri="{FF2B5EF4-FFF2-40B4-BE49-F238E27FC236}">
                  <a16:creationId xmlns:a16="http://schemas.microsoft.com/office/drawing/2014/main" id="{70176F63-30DC-4F97-9E97-FB35D6EF867A}"/>
                </a:ext>
              </a:extLst>
            </p:cNvPr>
            <p:cNvSpPr/>
            <p:nvPr/>
          </p:nvSpPr>
          <p:spPr>
            <a:xfrm>
              <a:off x="9026405" y="33052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bo 57">
              <a:extLst>
                <a:ext uri="{FF2B5EF4-FFF2-40B4-BE49-F238E27FC236}">
                  <a16:creationId xmlns:a16="http://schemas.microsoft.com/office/drawing/2014/main" id="{9F54CDCB-C5EE-4478-ADB9-E5836E7A363D}"/>
                </a:ext>
              </a:extLst>
            </p:cNvPr>
            <p:cNvSpPr/>
            <p:nvPr/>
          </p:nvSpPr>
          <p:spPr>
            <a:xfrm>
              <a:off x="8874005" y="34576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Cubo 58">
              <a:extLst>
                <a:ext uri="{FF2B5EF4-FFF2-40B4-BE49-F238E27FC236}">
                  <a16:creationId xmlns:a16="http://schemas.microsoft.com/office/drawing/2014/main" id="{931ACC73-AB34-4C5A-A5AD-59A276874776}"/>
                </a:ext>
              </a:extLst>
            </p:cNvPr>
            <p:cNvSpPr/>
            <p:nvPr/>
          </p:nvSpPr>
          <p:spPr>
            <a:xfrm>
              <a:off x="8721605" y="36100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Cubo 59">
              <a:extLst>
                <a:ext uri="{FF2B5EF4-FFF2-40B4-BE49-F238E27FC236}">
                  <a16:creationId xmlns:a16="http://schemas.microsoft.com/office/drawing/2014/main" id="{E659B73C-B0E8-495A-93CD-A842FBB9B500}"/>
                </a:ext>
              </a:extLst>
            </p:cNvPr>
            <p:cNvSpPr/>
            <p:nvPr/>
          </p:nvSpPr>
          <p:spPr>
            <a:xfrm>
              <a:off x="8569205" y="37624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Cubo 60">
              <a:extLst>
                <a:ext uri="{FF2B5EF4-FFF2-40B4-BE49-F238E27FC236}">
                  <a16:creationId xmlns:a16="http://schemas.microsoft.com/office/drawing/2014/main" id="{2CA635FA-698D-423F-9623-007044367428}"/>
                </a:ext>
              </a:extLst>
            </p:cNvPr>
            <p:cNvSpPr/>
            <p:nvPr/>
          </p:nvSpPr>
          <p:spPr>
            <a:xfrm>
              <a:off x="8416805" y="3914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Cubo 61">
              <a:extLst>
                <a:ext uri="{FF2B5EF4-FFF2-40B4-BE49-F238E27FC236}">
                  <a16:creationId xmlns:a16="http://schemas.microsoft.com/office/drawing/2014/main" id="{EF812C69-41B5-456A-897E-52A16E1DBA2F}"/>
                </a:ext>
              </a:extLst>
            </p:cNvPr>
            <p:cNvSpPr/>
            <p:nvPr/>
          </p:nvSpPr>
          <p:spPr>
            <a:xfrm>
              <a:off x="9474371" y="3152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Cubo 62">
              <a:extLst>
                <a:ext uri="{FF2B5EF4-FFF2-40B4-BE49-F238E27FC236}">
                  <a16:creationId xmlns:a16="http://schemas.microsoft.com/office/drawing/2014/main" id="{33173E4A-432B-4A55-9558-45FBF146B904}"/>
                </a:ext>
              </a:extLst>
            </p:cNvPr>
            <p:cNvSpPr/>
            <p:nvPr/>
          </p:nvSpPr>
          <p:spPr>
            <a:xfrm>
              <a:off x="9321971" y="33052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Cubo 63">
              <a:extLst>
                <a:ext uri="{FF2B5EF4-FFF2-40B4-BE49-F238E27FC236}">
                  <a16:creationId xmlns:a16="http://schemas.microsoft.com/office/drawing/2014/main" id="{7D1439CF-CF7E-4969-8A9E-C83F1638439A}"/>
                </a:ext>
              </a:extLst>
            </p:cNvPr>
            <p:cNvSpPr/>
            <p:nvPr/>
          </p:nvSpPr>
          <p:spPr>
            <a:xfrm>
              <a:off x="9169571" y="34576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Cubo 64">
              <a:extLst>
                <a:ext uri="{FF2B5EF4-FFF2-40B4-BE49-F238E27FC236}">
                  <a16:creationId xmlns:a16="http://schemas.microsoft.com/office/drawing/2014/main" id="{6098076D-EA3E-456C-81A9-8A1D626D874A}"/>
                </a:ext>
              </a:extLst>
            </p:cNvPr>
            <p:cNvSpPr/>
            <p:nvPr/>
          </p:nvSpPr>
          <p:spPr>
            <a:xfrm>
              <a:off x="9017171" y="36100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Cubo 65">
              <a:extLst>
                <a:ext uri="{FF2B5EF4-FFF2-40B4-BE49-F238E27FC236}">
                  <a16:creationId xmlns:a16="http://schemas.microsoft.com/office/drawing/2014/main" id="{EDC387C5-4B5F-46A8-87C8-223D29CFDE5C}"/>
                </a:ext>
              </a:extLst>
            </p:cNvPr>
            <p:cNvSpPr/>
            <p:nvPr/>
          </p:nvSpPr>
          <p:spPr>
            <a:xfrm>
              <a:off x="8864771" y="37624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Cubo 66">
              <a:extLst>
                <a:ext uri="{FF2B5EF4-FFF2-40B4-BE49-F238E27FC236}">
                  <a16:creationId xmlns:a16="http://schemas.microsoft.com/office/drawing/2014/main" id="{2C9047D0-40E0-4A0D-BBEA-E776A4C013FD}"/>
                </a:ext>
              </a:extLst>
            </p:cNvPr>
            <p:cNvSpPr/>
            <p:nvPr/>
          </p:nvSpPr>
          <p:spPr>
            <a:xfrm>
              <a:off x="8712371" y="3914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Cubo 67">
              <a:extLst>
                <a:ext uri="{FF2B5EF4-FFF2-40B4-BE49-F238E27FC236}">
                  <a16:creationId xmlns:a16="http://schemas.microsoft.com/office/drawing/2014/main" id="{742BA2A5-4173-4A44-A9E1-728DB2C10FE0}"/>
                </a:ext>
              </a:extLst>
            </p:cNvPr>
            <p:cNvSpPr/>
            <p:nvPr/>
          </p:nvSpPr>
          <p:spPr>
            <a:xfrm>
              <a:off x="9767627" y="3152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Cubo 68">
              <a:extLst>
                <a:ext uri="{FF2B5EF4-FFF2-40B4-BE49-F238E27FC236}">
                  <a16:creationId xmlns:a16="http://schemas.microsoft.com/office/drawing/2014/main" id="{BC78BE91-CDD6-4272-A67C-EC3C62EE5627}"/>
                </a:ext>
              </a:extLst>
            </p:cNvPr>
            <p:cNvSpPr/>
            <p:nvPr/>
          </p:nvSpPr>
          <p:spPr>
            <a:xfrm>
              <a:off x="9615227" y="33052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Cubo 69">
              <a:extLst>
                <a:ext uri="{FF2B5EF4-FFF2-40B4-BE49-F238E27FC236}">
                  <a16:creationId xmlns:a16="http://schemas.microsoft.com/office/drawing/2014/main" id="{08912E5D-0C38-49C0-9094-70F1300D7F3F}"/>
                </a:ext>
              </a:extLst>
            </p:cNvPr>
            <p:cNvSpPr/>
            <p:nvPr/>
          </p:nvSpPr>
          <p:spPr>
            <a:xfrm>
              <a:off x="9462827" y="34576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Cubo 70">
              <a:extLst>
                <a:ext uri="{FF2B5EF4-FFF2-40B4-BE49-F238E27FC236}">
                  <a16:creationId xmlns:a16="http://schemas.microsoft.com/office/drawing/2014/main" id="{BAD6F9CC-4993-486E-8CA1-31584B5491E2}"/>
                </a:ext>
              </a:extLst>
            </p:cNvPr>
            <p:cNvSpPr/>
            <p:nvPr/>
          </p:nvSpPr>
          <p:spPr>
            <a:xfrm>
              <a:off x="9310427" y="36100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Cubo 71">
              <a:extLst>
                <a:ext uri="{FF2B5EF4-FFF2-40B4-BE49-F238E27FC236}">
                  <a16:creationId xmlns:a16="http://schemas.microsoft.com/office/drawing/2014/main" id="{7502393F-56ED-4F5A-9AD0-C60C5E8A484A}"/>
                </a:ext>
              </a:extLst>
            </p:cNvPr>
            <p:cNvSpPr/>
            <p:nvPr/>
          </p:nvSpPr>
          <p:spPr>
            <a:xfrm>
              <a:off x="9158027" y="37624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Cubo 72">
              <a:extLst>
                <a:ext uri="{FF2B5EF4-FFF2-40B4-BE49-F238E27FC236}">
                  <a16:creationId xmlns:a16="http://schemas.microsoft.com/office/drawing/2014/main" id="{4265451B-3B7A-47A3-9050-57C086882BFF}"/>
                </a:ext>
              </a:extLst>
            </p:cNvPr>
            <p:cNvSpPr/>
            <p:nvPr/>
          </p:nvSpPr>
          <p:spPr>
            <a:xfrm>
              <a:off x="9005627" y="391482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Cubo 73">
              <a:extLst>
                <a:ext uri="{FF2B5EF4-FFF2-40B4-BE49-F238E27FC236}">
                  <a16:creationId xmlns:a16="http://schemas.microsoft.com/office/drawing/2014/main" id="{5DBFB275-91D8-4467-9490-38B708CB503E}"/>
                </a:ext>
              </a:extLst>
            </p:cNvPr>
            <p:cNvSpPr/>
            <p:nvPr/>
          </p:nvSpPr>
          <p:spPr>
            <a:xfrm>
              <a:off x="7694061" y="2872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Cubo 74">
              <a:extLst>
                <a:ext uri="{FF2B5EF4-FFF2-40B4-BE49-F238E27FC236}">
                  <a16:creationId xmlns:a16="http://schemas.microsoft.com/office/drawing/2014/main" id="{AFF21EA4-73F2-4D43-8F1C-D2B819362C4C}"/>
                </a:ext>
              </a:extLst>
            </p:cNvPr>
            <p:cNvSpPr/>
            <p:nvPr/>
          </p:nvSpPr>
          <p:spPr>
            <a:xfrm>
              <a:off x="7541661" y="30248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Cubo 75">
              <a:extLst>
                <a:ext uri="{FF2B5EF4-FFF2-40B4-BE49-F238E27FC236}">
                  <a16:creationId xmlns:a16="http://schemas.microsoft.com/office/drawing/2014/main" id="{AEA43240-3482-4DE3-B8F7-CA70BDB9AAF8}"/>
                </a:ext>
              </a:extLst>
            </p:cNvPr>
            <p:cNvSpPr/>
            <p:nvPr/>
          </p:nvSpPr>
          <p:spPr>
            <a:xfrm>
              <a:off x="7389261" y="31772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Cubo 76">
              <a:extLst>
                <a:ext uri="{FF2B5EF4-FFF2-40B4-BE49-F238E27FC236}">
                  <a16:creationId xmlns:a16="http://schemas.microsoft.com/office/drawing/2014/main" id="{A75B816C-1CBF-4753-9D68-F2ACE485B9C1}"/>
                </a:ext>
              </a:extLst>
            </p:cNvPr>
            <p:cNvSpPr/>
            <p:nvPr/>
          </p:nvSpPr>
          <p:spPr>
            <a:xfrm>
              <a:off x="7236861" y="33296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Cubo 77">
              <a:extLst>
                <a:ext uri="{FF2B5EF4-FFF2-40B4-BE49-F238E27FC236}">
                  <a16:creationId xmlns:a16="http://schemas.microsoft.com/office/drawing/2014/main" id="{E8B96E67-48C3-4D1E-A322-FAF438591F4C}"/>
                </a:ext>
              </a:extLst>
            </p:cNvPr>
            <p:cNvSpPr/>
            <p:nvPr/>
          </p:nvSpPr>
          <p:spPr>
            <a:xfrm>
              <a:off x="7084461" y="34820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Cubo 78">
              <a:extLst>
                <a:ext uri="{FF2B5EF4-FFF2-40B4-BE49-F238E27FC236}">
                  <a16:creationId xmlns:a16="http://schemas.microsoft.com/office/drawing/2014/main" id="{3EFA70E8-26BB-4CE6-B3CA-0B1985C90004}"/>
                </a:ext>
              </a:extLst>
            </p:cNvPr>
            <p:cNvSpPr/>
            <p:nvPr/>
          </p:nvSpPr>
          <p:spPr>
            <a:xfrm>
              <a:off x="6932061" y="3634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bo 79">
              <a:extLst>
                <a:ext uri="{FF2B5EF4-FFF2-40B4-BE49-F238E27FC236}">
                  <a16:creationId xmlns:a16="http://schemas.microsoft.com/office/drawing/2014/main" id="{F4A3A8BF-D95B-4B11-9D1E-5593596A0B41}"/>
                </a:ext>
              </a:extLst>
            </p:cNvPr>
            <p:cNvSpPr/>
            <p:nvPr/>
          </p:nvSpPr>
          <p:spPr>
            <a:xfrm>
              <a:off x="7987317" y="2872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Cubo 80">
              <a:extLst>
                <a:ext uri="{FF2B5EF4-FFF2-40B4-BE49-F238E27FC236}">
                  <a16:creationId xmlns:a16="http://schemas.microsoft.com/office/drawing/2014/main" id="{2993E224-3C59-4610-BD45-A54107D33975}"/>
                </a:ext>
              </a:extLst>
            </p:cNvPr>
            <p:cNvSpPr/>
            <p:nvPr/>
          </p:nvSpPr>
          <p:spPr>
            <a:xfrm>
              <a:off x="7834917" y="30248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Cubo 81">
              <a:extLst>
                <a:ext uri="{FF2B5EF4-FFF2-40B4-BE49-F238E27FC236}">
                  <a16:creationId xmlns:a16="http://schemas.microsoft.com/office/drawing/2014/main" id="{46DE5889-ABB1-43BD-9DA1-831B116689E9}"/>
                </a:ext>
              </a:extLst>
            </p:cNvPr>
            <p:cNvSpPr/>
            <p:nvPr/>
          </p:nvSpPr>
          <p:spPr>
            <a:xfrm>
              <a:off x="7682517" y="31772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Cubo 82">
              <a:extLst>
                <a:ext uri="{FF2B5EF4-FFF2-40B4-BE49-F238E27FC236}">
                  <a16:creationId xmlns:a16="http://schemas.microsoft.com/office/drawing/2014/main" id="{99880AEE-7182-4266-BBB1-E8FD0B3250FB}"/>
                </a:ext>
              </a:extLst>
            </p:cNvPr>
            <p:cNvSpPr/>
            <p:nvPr/>
          </p:nvSpPr>
          <p:spPr>
            <a:xfrm>
              <a:off x="7530117" y="33296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Cubo 83">
              <a:extLst>
                <a:ext uri="{FF2B5EF4-FFF2-40B4-BE49-F238E27FC236}">
                  <a16:creationId xmlns:a16="http://schemas.microsoft.com/office/drawing/2014/main" id="{95B75357-DA5B-4A34-9B7D-14285EB66148}"/>
                </a:ext>
              </a:extLst>
            </p:cNvPr>
            <p:cNvSpPr/>
            <p:nvPr/>
          </p:nvSpPr>
          <p:spPr>
            <a:xfrm>
              <a:off x="7377717" y="34820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Cubo 84">
              <a:extLst>
                <a:ext uri="{FF2B5EF4-FFF2-40B4-BE49-F238E27FC236}">
                  <a16:creationId xmlns:a16="http://schemas.microsoft.com/office/drawing/2014/main" id="{7F4F6D0B-15CB-4D40-A6DE-2EAC59F500FE}"/>
                </a:ext>
              </a:extLst>
            </p:cNvPr>
            <p:cNvSpPr/>
            <p:nvPr/>
          </p:nvSpPr>
          <p:spPr>
            <a:xfrm>
              <a:off x="7225317" y="3634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Cubo 85">
              <a:extLst>
                <a:ext uri="{FF2B5EF4-FFF2-40B4-BE49-F238E27FC236}">
                  <a16:creationId xmlns:a16="http://schemas.microsoft.com/office/drawing/2014/main" id="{010BDCC4-211C-4439-BCD3-26A1772649F0}"/>
                </a:ext>
              </a:extLst>
            </p:cNvPr>
            <p:cNvSpPr/>
            <p:nvPr/>
          </p:nvSpPr>
          <p:spPr>
            <a:xfrm>
              <a:off x="8289805" y="2872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Cubo 86">
              <a:extLst>
                <a:ext uri="{FF2B5EF4-FFF2-40B4-BE49-F238E27FC236}">
                  <a16:creationId xmlns:a16="http://schemas.microsoft.com/office/drawing/2014/main" id="{30C64CB3-19CC-4A19-889A-645258DF28CE}"/>
                </a:ext>
              </a:extLst>
            </p:cNvPr>
            <p:cNvSpPr/>
            <p:nvPr/>
          </p:nvSpPr>
          <p:spPr>
            <a:xfrm>
              <a:off x="8137405" y="30248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Cubo 87">
              <a:extLst>
                <a:ext uri="{FF2B5EF4-FFF2-40B4-BE49-F238E27FC236}">
                  <a16:creationId xmlns:a16="http://schemas.microsoft.com/office/drawing/2014/main" id="{FEEF472E-8590-4345-ABE6-CD45E0FB1E92}"/>
                </a:ext>
              </a:extLst>
            </p:cNvPr>
            <p:cNvSpPr/>
            <p:nvPr/>
          </p:nvSpPr>
          <p:spPr>
            <a:xfrm>
              <a:off x="7985005" y="31772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Cubo 88">
              <a:extLst>
                <a:ext uri="{FF2B5EF4-FFF2-40B4-BE49-F238E27FC236}">
                  <a16:creationId xmlns:a16="http://schemas.microsoft.com/office/drawing/2014/main" id="{0EFBA629-0C9F-43B1-AAEF-E16B1DB9B619}"/>
                </a:ext>
              </a:extLst>
            </p:cNvPr>
            <p:cNvSpPr/>
            <p:nvPr/>
          </p:nvSpPr>
          <p:spPr>
            <a:xfrm>
              <a:off x="7832605" y="33296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Cubo 89">
              <a:extLst>
                <a:ext uri="{FF2B5EF4-FFF2-40B4-BE49-F238E27FC236}">
                  <a16:creationId xmlns:a16="http://schemas.microsoft.com/office/drawing/2014/main" id="{92FA5A2C-DC44-453A-94EC-61971B90FCF6}"/>
                </a:ext>
              </a:extLst>
            </p:cNvPr>
            <p:cNvSpPr/>
            <p:nvPr/>
          </p:nvSpPr>
          <p:spPr>
            <a:xfrm>
              <a:off x="7680205" y="34820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Cubo 90">
              <a:extLst>
                <a:ext uri="{FF2B5EF4-FFF2-40B4-BE49-F238E27FC236}">
                  <a16:creationId xmlns:a16="http://schemas.microsoft.com/office/drawing/2014/main" id="{14D5BCC3-615B-4905-A56F-B67954FBAF19}"/>
                </a:ext>
              </a:extLst>
            </p:cNvPr>
            <p:cNvSpPr/>
            <p:nvPr/>
          </p:nvSpPr>
          <p:spPr>
            <a:xfrm>
              <a:off x="7527805" y="3634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2" name="Cubo 91">
              <a:extLst>
                <a:ext uri="{FF2B5EF4-FFF2-40B4-BE49-F238E27FC236}">
                  <a16:creationId xmlns:a16="http://schemas.microsoft.com/office/drawing/2014/main" id="{5F5FFCD1-831C-4F39-8730-B2C8EC12FBFE}"/>
                </a:ext>
              </a:extLst>
            </p:cNvPr>
            <p:cNvSpPr/>
            <p:nvPr/>
          </p:nvSpPr>
          <p:spPr>
            <a:xfrm>
              <a:off x="8583061" y="2872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Cubo 92">
              <a:extLst>
                <a:ext uri="{FF2B5EF4-FFF2-40B4-BE49-F238E27FC236}">
                  <a16:creationId xmlns:a16="http://schemas.microsoft.com/office/drawing/2014/main" id="{D28EFD20-E8E9-4D46-8178-5F9BF1511008}"/>
                </a:ext>
              </a:extLst>
            </p:cNvPr>
            <p:cNvSpPr/>
            <p:nvPr/>
          </p:nvSpPr>
          <p:spPr>
            <a:xfrm>
              <a:off x="8430661" y="30248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Cubo 93">
              <a:extLst>
                <a:ext uri="{FF2B5EF4-FFF2-40B4-BE49-F238E27FC236}">
                  <a16:creationId xmlns:a16="http://schemas.microsoft.com/office/drawing/2014/main" id="{7E329143-D972-49D7-A513-AC7C2B985F6C}"/>
                </a:ext>
              </a:extLst>
            </p:cNvPr>
            <p:cNvSpPr/>
            <p:nvPr/>
          </p:nvSpPr>
          <p:spPr>
            <a:xfrm>
              <a:off x="8278261" y="31772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Cubo 94">
              <a:extLst>
                <a:ext uri="{FF2B5EF4-FFF2-40B4-BE49-F238E27FC236}">
                  <a16:creationId xmlns:a16="http://schemas.microsoft.com/office/drawing/2014/main" id="{0BB5AB28-E0E1-409D-8431-676541C7F50F}"/>
                </a:ext>
              </a:extLst>
            </p:cNvPr>
            <p:cNvSpPr/>
            <p:nvPr/>
          </p:nvSpPr>
          <p:spPr>
            <a:xfrm>
              <a:off x="8125861" y="33296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Cubo 95">
              <a:extLst>
                <a:ext uri="{FF2B5EF4-FFF2-40B4-BE49-F238E27FC236}">
                  <a16:creationId xmlns:a16="http://schemas.microsoft.com/office/drawing/2014/main" id="{DE3DDA34-9420-404E-85AF-A961D513C59E}"/>
                </a:ext>
              </a:extLst>
            </p:cNvPr>
            <p:cNvSpPr/>
            <p:nvPr/>
          </p:nvSpPr>
          <p:spPr>
            <a:xfrm>
              <a:off x="7973461" y="34820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Cubo 96">
              <a:extLst>
                <a:ext uri="{FF2B5EF4-FFF2-40B4-BE49-F238E27FC236}">
                  <a16:creationId xmlns:a16="http://schemas.microsoft.com/office/drawing/2014/main" id="{F9B1A02F-9622-4B98-99E1-71417EBCF38B}"/>
                </a:ext>
              </a:extLst>
            </p:cNvPr>
            <p:cNvSpPr/>
            <p:nvPr/>
          </p:nvSpPr>
          <p:spPr>
            <a:xfrm>
              <a:off x="7821061" y="3634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Cubo 97">
              <a:extLst>
                <a:ext uri="{FF2B5EF4-FFF2-40B4-BE49-F238E27FC236}">
                  <a16:creationId xmlns:a16="http://schemas.microsoft.com/office/drawing/2014/main" id="{D3139807-26B4-4F80-B0DC-E638B0F8124E}"/>
                </a:ext>
              </a:extLst>
            </p:cNvPr>
            <p:cNvSpPr/>
            <p:nvPr/>
          </p:nvSpPr>
          <p:spPr>
            <a:xfrm>
              <a:off x="8885549" y="2872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Cubo 98">
              <a:extLst>
                <a:ext uri="{FF2B5EF4-FFF2-40B4-BE49-F238E27FC236}">
                  <a16:creationId xmlns:a16="http://schemas.microsoft.com/office/drawing/2014/main" id="{0C055BAB-D712-43F8-A906-1358FC6988C6}"/>
                </a:ext>
              </a:extLst>
            </p:cNvPr>
            <p:cNvSpPr/>
            <p:nvPr/>
          </p:nvSpPr>
          <p:spPr>
            <a:xfrm>
              <a:off x="8733149" y="30248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Cubo 99">
              <a:extLst>
                <a:ext uri="{FF2B5EF4-FFF2-40B4-BE49-F238E27FC236}">
                  <a16:creationId xmlns:a16="http://schemas.microsoft.com/office/drawing/2014/main" id="{1ABB15FE-603C-4A3E-ACE9-9A0BD864D91F}"/>
                </a:ext>
              </a:extLst>
            </p:cNvPr>
            <p:cNvSpPr/>
            <p:nvPr/>
          </p:nvSpPr>
          <p:spPr>
            <a:xfrm>
              <a:off x="8580749" y="31772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Cubo 100">
              <a:extLst>
                <a:ext uri="{FF2B5EF4-FFF2-40B4-BE49-F238E27FC236}">
                  <a16:creationId xmlns:a16="http://schemas.microsoft.com/office/drawing/2014/main" id="{605B4919-D106-4B47-8736-83A9101E34A1}"/>
                </a:ext>
              </a:extLst>
            </p:cNvPr>
            <p:cNvSpPr/>
            <p:nvPr/>
          </p:nvSpPr>
          <p:spPr>
            <a:xfrm>
              <a:off x="8428349" y="33296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Cubo 101">
              <a:extLst>
                <a:ext uri="{FF2B5EF4-FFF2-40B4-BE49-F238E27FC236}">
                  <a16:creationId xmlns:a16="http://schemas.microsoft.com/office/drawing/2014/main" id="{B56D4BDC-7B70-4AB9-99D9-A2D972928555}"/>
                </a:ext>
              </a:extLst>
            </p:cNvPr>
            <p:cNvSpPr/>
            <p:nvPr/>
          </p:nvSpPr>
          <p:spPr>
            <a:xfrm>
              <a:off x="8275949" y="34820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Cubo 102">
              <a:extLst>
                <a:ext uri="{FF2B5EF4-FFF2-40B4-BE49-F238E27FC236}">
                  <a16:creationId xmlns:a16="http://schemas.microsoft.com/office/drawing/2014/main" id="{0383C359-A5AF-461E-BD11-30AA7EA2078B}"/>
                </a:ext>
              </a:extLst>
            </p:cNvPr>
            <p:cNvSpPr/>
            <p:nvPr/>
          </p:nvSpPr>
          <p:spPr>
            <a:xfrm>
              <a:off x="8123549" y="3634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Cubo 103">
              <a:extLst>
                <a:ext uri="{FF2B5EF4-FFF2-40B4-BE49-F238E27FC236}">
                  <a16:creationId xmlns:a16="http://schemas.microsoft.com/office/drawing/2014/main" id="{81457D3A-9D38-4BCC-9C63-FBCD7BB699BF}"/>
                </a:ext>
              </a:extLst>
            </p:cNvPr>
            <p:cNvSpPr/>
            <p:nvPr/>
          </p:nvSpPr>
          <p:spPr>
            <a:xfrm>
              <a:off x="9178805" y="2872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Cubo 104">
              <a:extLst>
                <a:ext uri="{FF2B5EF4-FFF2-40B4-BE49-F238E27FC236}">
                  <a16:creationId xmlns:a16="http://schemas.microsoft.com/office/drawing/2014/main" id="{4E0709BC-B7F5-4581-8D99-B3539A472194}"/>
                </a:ext>
              </a:extLst>
            </p:cNvPr>
            <p:cNvSpPr/>
            <p:nvPr/>
          </p:nvSpPr>
          <p:spPr>
            <a:xfrm>
              <a:off x="9026405" y="30248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Cubo 105">
              <a:extLst>
                <a:ext uri="{FF2B5EF4-FFF2-40B4-BE49-F238E27FC236}">
                  <a16:creationId xmlns:a16="http://schemas.microsoft.com/office/drawing/2014/main" id="{647F84DA-5AED-42DD-8370-56004298C78F}"/>
                </a:ext>
              </a:extLst>
            </p:cNvPr>
            <p:cNvSpPr/>
            <p:nvPr/>
          </p:nvSpPr>
          <p:spPr>
            <a:xfrm>
              <a:off x="8874005" y="31772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Cubo 106">
              <a:extLst>
                <a:ext uri="{FF2B5EF4-FFF2-40B4-BE49-F238E27FC236}">
                  <a16:creationId xmlns:a16="http://schemas.microsoft.com/office/drawing/2014/main" id="{03BF29FC-3049-4CE0-8AA8-12915B08DA4F}"/>
                </a:ext>
              </a:extLst>
            </p:cNvPr>
            <p:cNvSpPr/>
            <p:nvPr/>
          </p:nvSpPr>
          <p:spPr>
            <a:xfrm>
              <a:off x="8721605" y="33296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Cubo 107">
              <a:extLst>
                <a:ext uri="{FF2B5EF4-FFF2-40B4-BE49-F238E27FC236}">
                  <a16:creationId xmlns:a16="http://schemas.microsoft.com/office/drawing/2014/main" id="{D4E53D08-7092-4C59-8398-2DB4F8A0F5EA}"/>
                </a:ext>
              </a:extLst>
            </p:cNvPr>
            <p:cNvSpPr/>
            <p:nvPr/>
          </p:nvSpPr>
          <p:spPr>
            <a:xfrm>
              <a:off x="8569205" y="34820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" name="Cubo 108">
              <a:extLst>
                <a:ext uri="{FF2B5EF4-FFF2-40B4-BE49-F238E27FC236}">
                  <a16:creationId xmlns:a16="http://schemas.microsoft.com/office/drawing/2014/main" id="{888D1A5A-5410-499B-BDDE-BDF6B1D0B7F0}"/>
                </a:ext>
              </a:extLst>
            </p:cNvPr>
            <p:cNvSpPr/>
            <p:nvPr/>
          </p:nvSpPr>
          <p:spPr>
            <a:xfrm>
              <a:off x="8416805" y="3634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" name="Cubo 109">
              <a:extLst>
                <a:ext uri="{FF2B5EF4-FFF2-40B4-BE49-F238E27FC236}">
                  <a16:creationId xmlns:a16="http://schemas.microsoft.com/office/drawing/2014/main" id="{087D985F-DBAE-4A06-906D-03D661E4F554}"/>
                </a:ext>
              </a:extLst>
            </p:cNvPr>
            <p:cNvSpPr/>
            <p:nvPr/>
          </p:nvSpPr>
          <p:spPr>
            <a:xfrm>
              <a:off x="9474371" y="2872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Cubo 110">
              <a:extLst>
                <a:ext uri="{FF2B5EF4-FFF2-40B4-BE49-F238E27FC236}">
                  <a16:creationId xmlns:a16="http://schemas.microsoft.com/office/drawing/2014/main" id="{70BC13FF-BA0B-4D43-8CCF-40F3D0BA0C47}"/>
                </a:ext>
              </a:extLst>
            </p:cNvPr>
            <p:cNvSpPr/>
            <p:nvPr/>
          </p:nvSpPr>
          <p:spPr>
            <a:xfrm>
              <a:off x="9321971" y="30248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Cubo 111">
              <a:extLst>
                <a:ext uri="{FF2B5EF4-FFF2-40B4-BE49-F238E27FC236}">
                  <a16:creationId xmlns:a16="http://schemas.microsoft.com/office/drawing/2014/main" id="{4752DFA0-CC82-41EA-AC5C-8F8E9634C0D8}"/>
                </a:ext>
              </a:extLst>
            </p:cNvPr>
            <p:cNvSpPr/>
            <p:nvPr/>
          </p:nvSpPr>
          <p:spPr>
            <a:xfrm>
              <a:off x="9169571" y="31772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Cubo 112">
              <a:extLst>
                <a:ext uri="{FF2B5EF4-FFF2-40B4-BE49-F238E27FC236}">
                  <a16:creationId xmlns:a16="http://schemas.microsoft.com/office/drawing/2014/main" id="{D5A9D9F0-65C5-48E9-B8E7-03FEECF4818F}"/>
                </a:ext>
              </a:extLst>
            </p:cNvPr>
            <p:cNvSpPr/>
            <p:nvPr/>
          </p:nvSpPr>
          <p:spPr>
            <a:xfrm>
              <a:off x="9017171" y="33296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Cubo 113">
              <a:extLst>
                <a:ext uri="{FF2B5EF4-FFF2-40B4-BE49-F238E27FC236}">
                  <a16:creationId xmlns:a16="http://schemas.microsoft.com/office/drawing/2014/main" id="{4A5ADA3C-81B6-4C4C-B287-4537680FE838}"/>
                </a:ext>
              </a:extLst>
            </p:cNvPr>
            <p:cNvSpPr/>
            <p:nvPr/>
          </p:nvSpPr>
          <p:spPr>
            <a:xfrm>
              <a:off x="8864771" y="34820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Cubo 114">
              <a:extLst>
                <a:ext uri="{FF2B5EF4-FFF2-40B4-BE49-F238E27FC236}">
                  <a16:creationId xmlns:a16="http://schemas.microsoft.com/office/drawing/2014/main" id="{49CA5841-281E-43CC-82DD-574D69F64D64}"/>
                </a:ext>
              </a:extLst>
            </p:cNvPr>
            <p:cNvSpPr/>
            <p:nvPr/>
          </p:nvSpPr>
          <p:spPr>
            <a:xfrm>
              <a:off x="8712371" y="3634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Cubo 115">
              <a:extLst>
                <a:ext uri="{FF2B5EF4-FFF2-40B4-BE49-F238E27FC236}">
                  <a16:creationId xmlns:a16="http://schemas.microsoft.com/office/drawing/2014/main" id="{2B9BD22E-DB97-4247-92CD-E0A545A85AC2}"/>
                </a:ext>
              </a:extLst>
            </p:cNvPr>
            <p:cNvSpPr/>
            <p:nvPr/>
          </p:nvSpPr>
          <p:spPr>
            <a:xfrm>
              <a:off x="9767627" y="2872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Cubo 116">
              <a:extLst>
                <a:ext uri="{FF2B5EF4-FFF2-40B4-BE49-F238E27FC236}">
                  <a16:creationId xmlns:a16="http://schemas.microsoft.com/office/drawing/2014/main" id="{CAB64C25-F610-4E2E-A068-6E72F9F98342}"/>
                </a:ext>
              </a:extLst>
            </p:cNvPr>
            <p:cNvSpPr/>
            <p:nvPr/>
          </p:nvSpPr>
          <p:spPr>
            <a:xfrm>
              <a:off x="9615227" y="30248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Cubo 117">
              <a:extLst>
                <a:ext uri="{FF2B5EF4-FFF2-40B4-BE49-F238E27FC236}">
                  <a16:creationId xmlns:a16="http://schemas.microsoft.com/office/drawing/2014/main" id="{9BF198EF-C29D-4F0B-B4AE-6D6F4A857988}"/>
                </a:ext>
              </a:extLst>
            </p:cNvPr>
            <p:cNvSpPr/>
            <p:nvPr/>
          </p:nvSpPr>
          <p:spPr>
            <a:xfrm>
              <a:off x="9462827" y="31772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Cubo 118">
              <a:extLst>
                <a:ext uri="{FF2B5EF4-FFF2-40B4-BE49-F238E27FC236}">
                  <a16:creationId xmlns:a16="http://schemas.microsoft.com/office/drawing/2014/main" id="{9D9E41FA-4169-40EC-9BC0-87B662C7CB16}"/>
                </a:ext>
              </a:extLst>
            </p:cNvPr>
            <p:cNvSpPr/>
            <p:nvPr/>
          </p:nvSpPr>
          <p:spPr>
            <a:xfrm>
              <a:off x="9310427" y="33296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Cubo 119">
              <a:extLst>
                <a:ext uri="{FF2B5EF4-FFF2-40B4-BE49-F238E27FC236}">
                  <a16:creationId xmlns:a16="http://schemas.microsoft.com/office/drawing/2014/main" id="{70FDF6E1-22C5-4CBB-9B31-5FB3BC7BAC5A}"/>
                </a:ext>
              </a:extLst>
            </p:cNvPr>
            <p:cNvSpPr/>
            <p:nvPr/>
          </p:nvSpPr>
          <p:spPr>
            <a:xfrm>
              <a:off x="9158027" y="34820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Cubo 120">
              <a:extLst>
                <a:ext uri="{FF2B5EF4-FFF2-40B4-BE49-F238E27FC236}">
                  <a16:creationId xmlns:a16="http://schemas.microsoft.com/office/drawing/2014/main" id="{3962AED9-14AC-48A9-83CA-71218DDD699D}"/>
                </a:ext>
              </a:extLst>
            </p:cNvPr>
            <p:cNvSpPr/>
            <p:nvPr/>
          </p:nvSpPr>
          <p:spPr>
            <a:xfrm>
              <a:off x="9005627" y="3634463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" name="Cubo 121">
              <a:extLst>
                <a:ext uri="{FF2B5EF4-FFF2-40B4-BE49-F238E27FC236}">
                  <a16:creationId xmlns:a16="http://schemas.microsoft.com/office/drawing/2014/main" id="{848AFAB8-ED15-4B0F-B9FD-7D6AED6A1E56}"/>
                </a:ext>
              </a:extLst>
            </p:cNvPr>
            <p:cNvSpPr/>
            <p:nvPr/>
          </p:nvSpPr>
          <p:spPr>
            <a:xfrm>
              <a:off x="7694061" y="2577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Cubo 122">
              <a:extLst>
                <a:ext uri="{FF2B5EF4-FFF2-40B4-BE49-F238E27FC236}">
                  <a16:creationId xmlns:a16="http://schemas.microsoft.com/office/drawing/2014/main" id="{AB350084-AF6D-40A4-8836-40F57662B099}"/>
                </a:ext>
              </a:extLst>
            </p:cNvPr>
            <p:cNvSpPr/>
            <p:nvPr/>
          </p:nvSpPr>
          <p:spPr>
            <a:xfrm>
              <a:off x="7541661" y="27298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Cubo 123">
              <a:extLst>
                <a:ext uri="{FF2B5EF4-FFF2-40B4-BE49-F238E27FC236}">
                  <a16:creationId xmlns:a16="http://schemas.microsoft.com/office/drawing/2014/main" id="{38361831-B020-4A72-AA34-045DA7F53491}"/>
                </a:ext>
              </a:extLst>
            </p:cNvPr>
            <p:cNvSpPr/>
            <p:nvPr/>
          </p:nvSpPr>
          <p:spPr>
            <a:xfrm>
              <a:off x="7389261" y="28822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Cubo 124">
              <a:extLst>
                <a:ext uri="{FF2B5EF4-FFF2-40B4-BE49-F238E27FC236}">
                  <a16:creationId xmlns:a16="http://schemas.microsoft.com/office/drawing/2014/main" id="{D4C9BF29-9423-49BB-B4F1-04CF51F1078B}"/>
                </a:ext>
              </a:extLst>
            </p:cNvPr>
            <p:cNvSpPr/>
            <p:nvPr/>
          </p:nvSpPr>
          <p:spPr>
            <a:xfrm>
              <a:off x="7236861" y="30346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Cubo 125">
              <a:extLst>
                <a:ext uri="{FF2B5EF4-FFF2-40B4-BE49-F238E27FC236}">
                  <a16:creationId xmlns:a16="http://schemas.microsoft.com/office/drawing/2014/main" id="{4851148C-9DC5-42E1-80DE-08DD6B1DA293}"/>
                </a:ext>
              </a:extLst>
            </p:cNvPr>
            <p:cNvSpPr/>
            <p:nvPr/>
          </p:nvSpPr>
          <p:spPr>
            <a:xfrm>
              <a:off x="7084461" y="31870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7" name="Cubo 126">
              <a:extLst>
                <a:ext uri="{FF2B5EF4-FFF2-40B4-BE49-F238E27FC236}">
                  <a16:creationId xmlns:a16="http://schemas.microsoft.com/office/drawing/2014/main" id="{B4D313C0-4446-4818-8798-83AE021DC5CD}"/>
                </a:ext>
              </a:extLst>
            </p:cNvPr>
            <p:cNvSpPr/>
            <p:nvPr/>
          </p:nvSpPr>
          <p:spPr>
            <a:xfrm>
              <a:off x="6932061" y="3339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Cubo 127">
              <a:extLst>
                <a:ext uri="{FF2B5EF4-FFF2-40B4-BE49-F238E27FC236}">
                  <a16:creationId xmlns:a16="http://schemas.microsoft.com/office/drawing/2014/main" id="{070258E0-B307-4FE0-A0CF-9E7AB65325A8}"/>
                </a:ext>
              </a:extLst>
            </p:cNvPr>
            <p:cNvSpPr/>
            <p:nvPr/>
          </p:nvSpPr>
          <p:spPr>
            <a:xfrm>
              <a:off x="7987317" y="2577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Cubo 128">
              <a:extLst>
                <a:ext uri="{FF2B5EF4-FFF2-40B4-BE49-F238E27FC236}">
                  <a16:creationId xmlns:a16="http://schemas.microsoft.com/office/drawing/2014/main" id="{0124E8C3-FF26-4D66-818A-3D3E1B90EF77}"/>
                </a:ext>
              </a:extLst>
            </p:cNvPr>
            <p:cNvSpPr/>
            <p:nvPr/>
          </p:nvSpPr>
          <p:spPr>
            <a:xfrm>
              <a:off x="7834917" y="27298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Cubo 129">
              <a:extLst>
                <a:ext uri="{FF2B5EF4-FFF2-40B4-BE49-F238E27FC236}">
                  <a16:creationId xmlns:a16="http://schemas.microsoft.com/office/drawing/2014/main" id="{97960542-1D80-4124-8FCE-7DA47FA97B37}"/>
                </a:ext>
              </a:extLst>
            </p:cNvPr>
            <p:cNvSpPr/>
            <p:nvPr/>
          </p:nvSpPr>
          <p:spPr>
            <a:xfrm>
              <a:off x="7682517" y="28822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Cubo 130">
              <a:extLst>
                <a:ext uri="{FF2B5EF4-FFF2-40B4-BE49-F238E27FC236}">
                  <a16:creationId xmlns:a16="http://schemas.microsoft.com/office/drawing/2014/main" id="{AFDF5CA0-EFF5-4C05-9F4D-6E2184035ADA}"/>
                </a:ext>
              </a:extLst>
            </p:cNvPr>
            <p:cNvSpPr/>
            <p:nvPr/>
          </p:nvSpPr>
          <p:spPr>
            <a:xfrm>
              <a:off x="7530117" y="30346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Cubo 131">
              <a:extLst>
                <a:ext uri="{FF2B5EF4-FFF2-40B4-BE49-F238E27FC236}">
                  <a16:creationId xmlns:a16="http://schemas.microsoft.com/office/drawing/2014/main" id="{04F96262-30A7-445B-A930-41FAFE91E612}"/>
                </a:ext>
              </a:extLst>
            </p:cNvPr>
            <p:cNvSpPr/>
            <p:nvPr/>
          </p:nvSpPr>
          <p:spPr>
            <a:xfrm>
              <a:off x="7377717" y="31870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Cubo 132">
              <a:extLst>
                <a:ext uri="{FF2B5EF4-FFF2-40B4-BE49-F238E27FC236}">
                  <a16:creationId xmlns:a16="http://schemas.microsoft.com/office/drawing/2014/main" id="{E81314A6-6A9E-4A25-BD26-F8A5CAB18D7B}"/>
                </a:ext>
              </a:extLst>
            </p:cNvPr>
            <p:cNvSpPr/>
            <p:nvPr/>
          </p:nvSpPr>
          <p:spPr>
            <a:xfrm>
              <a:off x="7225317" y="3339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Cubo 133">
              <a:extLst>
                <a:ext uri="{FF2B5EF4-FFF2-40B4-BE49-F238E27FC236}">
                  <a16:creationId xmlns:a16="http://schemas.microsoft.com/office/drawing/2014/main" id="{E933A42B-855C-4446-B6CD-419923F6A468}"/>
                </a:ext>
              </a:extLst>
            </p:cNvPr>
            <p:cNvSpPr/>
            <p:nvPr/>
          </p:nvSpPr>
          <p:spPr>
            <a:xfrm>
              <a:off x="8289805" y="2577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5" name="Cubo 134">
              <a:extLst>
                <a:ext uri="{FF2B5EF4-FFF2-40B4-BE49-F238E27FC236}">
                  <a16:creationId xmlns:a16="http://schemas.microsoft.com/office/drawing/2014/main" id="{07B4072E-2CBF-4D21-B2E5-11C11DE53845}"/>
                </a:ext>
              </a:extLst>
            </p:cNvPr>
            <p:cNvSpPr/>
            <p:nvPr/>
          </p:nvSpPr>
          <p:spPr>
            <a:xfrm>
              <a:off x="8137405" y="27298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Cubo 135">
              <a:extLst>
                <a:ext uri="{FF2B5EF4-FFF2-40B4-BE49-F238E27FC236}">
                  <a16:creationId xmlns:a16="http://schemas.microsoft.com/office/drawing/2014/main" id="{09DFDDC2-B404-4F72-A24C-A6C8020BDAF9}"/>
                </a:ext>
              </a:extLst>
            </p:cNvPr>
            <p:cNvSpPr/>
            <p:nvPr/>
          </p:nvSpPr>
          <p:spPr>
            <a:xfrm>
              <a:off x="7985005" y="28822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7" name="Cubo 136">
              <a:extLst>
                <a:ext uri="{FF2B5EF4-FFF2-40B4-BE49-F238E27FC236}">
                  <a16:creationId xmlns:a16="http://schemas.microsoft.com/office/drawing/2014/main" id="{CF6E7977-CFE8-457E-B4B7-5CBD58256CBE}"/>
                </a:ext>
              </a:extLst>
            </p:cNvPr>
            <p:cNvSpPr/>
            <p:nvPr/>
          </p:nvSpPr>
          <p:spPr>
            <a:xfrm>
              <a:off x="7832605" y="30346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Cubo 137">
              <a:extLst>
                <a:ext uri="{FF2B5EF4-FFF2-40B4-BE49-F238E27FC236}">
                  <a16:creationId xmlns:a16="http://schemas.microsoft.com/office/drawing/2014/main" id="{A623A5F4-1E81-491C-B43B-CB8AA1EFC239}"/>
                </a:ext>
              </a:extLst>
            </p:cNvPr>
            <p:cNvSpPr/>
            <p:nvPr/>
          </p:nvSpPr>
          <p:spPr>
            <a:xfrm>
              <a:off x="7680205" y="31870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9" name="Cubo 138">
              <a:extLst>
                <a:ext uri="{FF2B5EF4-FFF2-40B4-BE49-F238E27FC236}">
                  <a16:creationId xmlns:a16="http://schemas.microsoft.com/office/drawing/2014/main" id="{763F4299-D0B6-413D-A2F8-A6E1C7107839}"/>
                </a:ext>
              </a:extLst>
            </p:cNvPr>
            <p:cNvSpPr/>
            <p:nvPr/>
          </p:nvSpPr>
          <p:spPr>
            <a:xfrm>
              <a:off x="7527805" y="3339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0" name="Cubo 139">
              <a:extLst>
                <a:ext uri="{FF2B5EF4-FFF2-40B4-BE49-F238E27FC236}">
                  <a16:creationId xmlns:a16="http://schemas.microsoft.com/office/drawing/2014/main" id="{5F6E51B1-CC4C-431A-B7DB-95BD9092663E}"/>
                </a:ext>
              </a:extLst>
            </p:cNvPr>
            <p:cNvSpPr/>
            <p:nvPr/>
          </p:nvSpPr>
          <p:spPr>
            <a:xfrm>
              <a:off x="8583061" y="2577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1" name="Cubo 140">
              <a:extLst>
                <a:ext uri="{FF2B5EF4-FFF2-40B4-BE49-F238E27FC236}">
                  <a16:creationId xmlns:a16="http://schemas.microsoft.com/office/drawing/2014/main" id="{F34FCB12-747E-4B86-B835-4FCCD2B2EC6C}"/>
                </a:ext>
              </a:extLst>
            </p:cNvPr>
            <p:cNvSpPr/>
            <p:nvPr/>
          </p:nvSpPr>
          <p:spPr>
            <a:xfrm>
              <a:off x="8430661" y="27298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Cubo 141">
              <a:extLst>
                <a:ext uri="{FF2B5EF4-FFF2-40B4-BE49-F238E27FC236}">
                  <a16:creationId xmlns:a16="http://schemas.microsoft.com/office/drawing/2014/main" id="{33F5E29C-EEE8-4808-BC9B-2C9B627FF91C}"/>
                </a:ext>
              </a:extLst>
            </p:cNvPr>
            <p:cNvSpPr/>
            <p:nvPr/>
          </p:nvSpPr>
          <p:spPr>
            <a:xfrm>
              <a:off x="8278261" y="28822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Cubo 142">
              <a:extLst>
                <a:ext uri="{FF2B5EF4-FFF2-40B4-BE49-F238E27FC236}">
                  <a16:creationId xmlns:a16="http://schemas.microsoft.com/office/drawing/2014/main" id="{2471C42B-339D-4A3D-A346-DDB0DCB4A21E}"/>
                </a:ext>
              </a:extLst>
            </p:cNvPr>
            <p:cNvSpPr/>
            <p:nvPr/>
          </p:nvSpPr>
          <p:spPr>
            <a:xfrm>
              <a:off x="8125861" y="30346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4" name="Cubo 143">
              <a:extLst>
                <a:ext uri="{FF2B5EF4-FFF2-40B4-BE49-F238E27FC236}">
                  <a16:creationId xmlns:a16="http://schemas.microsoft.com/office/drawing/2014/main" id="{D9D416CF-88F3-4D63-B447-78C3B9931588}"/>
                </a:ext>
              </a:extLst>
            </p:cNvPr>
            <p:cNvSpPr/>
            <p:nvPr/>
          </p:nvSpPr>
          <p:spPr>
            <a:xfrm>
              <a:off x="7973461" y="31870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Cubo 144">
              <a:extLst>
                <a:ext uri="{FF2B5EF4-FFF2-40B4-BE49-F238E27FC236}">
                  <a16:creationId xmlns:a16="http://schemas.microsoft.com/office/drawing/2014/main" id="{F99D1BF3-6F39-4A7C-987A-3D26D6956EF6}"/>
                </a:ext>
              </a:extLst>
            </p:cNvPr>
            <p:cNvSpPr/>
            <p:nvPr/>
          </p:nvSpPr>
          <p:spPr>
            <a:xfrm>
              <a:off x="7821061" y="3339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6" name="Cubo 145">
              <a:extLst>
                <a:ext uri="{FF2B5EF4-FFF2-40B4-BE49-F238E27FC236}">
                  <a16:creationId xmlns:a16="http://schemas.microsoft.com/office/drawing/2014/main" id="{A14A2C02-0B1B-437E-9DD2-2CDAAFEDF17B}"/>
                </a:ext>
              </a:extLst>
            </p:cNvPr>
            <p:cNvSpPr/>
            <p:nvPr/>
          </p:nvSpPr>
          <p:spPr>
            <a:xfrm>
              <a:off x="8885549" y="2577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7" name="Cubo 146">
              <a:extLst>
                <a:ext uri="{FF2B5EF4-FFF2-40B4-BE49-F238E27FC236}">
                  <a16:creationId xmlns:a16="http://schemas.microsoft.com/office/drawing/2014/main" id="{3C90DA3D-4C50-4C7D-BA4D-6EFAD6997CBE}"/>
                </a:ext>
              </a:extLst>
            </p:cNvPr>
            <p:cNvSpPr/>
            <p:nvPr/>
          </p:nvSpPr>
          <p:spPr>
            <a:xfrm>
              <a:off x="8733149" y="27298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8" name="Cubo 147">
              <a:extLst>
                <a:ext uri="{FF2B5EF4-FFF2-40B4-BE49-F238E27FC236}">
                  <a16:creationId xmlns:a16="http://schemas.microsoft.com/office/drawing/2014/main" id="{05AF1DEA-334F-468C-A615-80D1E18982E4}"/>
                </a:ext>
              </a:extLst>
            </p:cNvPr>
            <p:cNvSpPr/>
            <p:nvPr/>
          </p:nvSpPr>
          <p:spPr>
            <a:xfrm>
              <a:off x="8580749" y="28822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9" name="Cubo 148">
              <a:extLst>
                <a:ext uri="{FF2B5EF4-FFF2-40B4-BE49-F238E27FC236}">
                  <a16:creationId xmlns:a16="http://schemas.microsoft.com/office/drawing/2014/main" id="{E83B2120-4B9D-49D6-8FA9-1D796F4E7CFA}"/>
                </a:ext>
              </a:extLst>
            </p:cNvPr>
            <p:cNvSpPr/>
            <p:nvPr/>
          </p:nvSpPr>
          <p:spPr>
            <a:xfrm>
              <a:off x="8428349" y="30346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0" name="Cubo 149">
              <a:extLst>
                <a:ext uri="{FF2B5EF4-FFF2-40B4-BE49-F238E27FC236}">
                  <a16:creationId xmlns:a16="http://schemas.microsoft.com/office/drawing/2014/main" id="{DEAC9EBE-7091-4428-B2D3-88156203E85B}"/>
                </a:ext>
              </a:extLst>
            </p:cNvPr>
            <p:cNvSpPr/>
            <p:nvPr/>
          </p:nvSpPr>
          <p:spPr>
            <a:xfrm>
              <a:off x="8275949" y="31870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1" name="Cubo 150">
              <a:extLst>
                <a:ext uri="{FF2B5EF4-FFF2-40B4-BE49-F238E27FC236}">
                  <a16:creationId xmlns:a16="http://schemas.microsoft.com/office/drawing/2014/main" id="{0F56ED38-B9EB-49C7-A4DD-E7A03A64D254}"/>
                </a:ext>
              </a:extLst>
            </p:cNvPr>
            <p:cNvSpPr/>
            <p:nvPr/>
          </p:nvSpPr>
          <p:spPr>
            <a:xfrm>
              <a:off x="8123549" y="3339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2" name="Cubo 151">
              <a:extLst>
                <a:ext uri="{FF2B5EF4-FFF2-40B4-BE49-F238E27FC236}">
                  <a16:creationId xmlns:a16="http://schemas.microsoft.com/office/drawing/2014/main" id="{844CAAFB-AA93-45CE-BDA0-525FEB8F67B2}"/>
                </a:ext>
              </a:extLst>
            </p:cNvPr>
            <p:cNvSpPr/>
            <p:nvPr/>
          </p:nvSpPr>
          <p:spPr>
            <a:xfrm>
              <a:off x="9178805" y="2577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3" name="Cubo 152">
              <a:extLst>
                <a:ext uri="{FF2B5EF4-FFF2-40B4-BE49-F238E27FC236}">
                  <a16:creationId xmlns:a16="http://schemas.microsoft.com/office/drawing/2014/main" id="{C4917F0C-7F82-4E14-8544-C599963DB285}"/>
                </a:ext>
              </a:extLst>
            </p:cNvPr>
            <p:cNvSpPr/>
            <p:nvPr/>
          </p:nvSpPr>
          <p:spPr>
            <a:xfrm>
              <a:off x="9026405" y="27298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Cubo 153">
              <a:extLst>
                <a:ext uri="{FF2B5EF4-FFF2-40B4-BE49-F238E27FC236}">
                  <a16:creationId xmlns:a16="http://schemas.microsoft.com/office/drawing/2014/main" id="{220B910D-D850-4C25-BB52-B9C52E52075D}"/>
                </a:ext>
              </a:extLst>
            </p:cNvPr>
            <p:cNvSpPr/>
            <p:nvPr/>
          </p:nvSpPr>
          <p:spPr>
            <a:xfrm>
              <a:off x="8874005" y="28822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Cubo 154">
              <a:extLst>
                <a:ext uri="{FF2B5EF4-FFF2-40B4-BE49-F238E27FC236}">
                  <a16:creationId xmlns:a16="http://schemas.microsoft.com/office/drawing/2014/main" id="{E787A3FF-D6FE-478A-BBA5-9E0064B90540}"/>
                </a:ext>
              </a:extLst>
            </p:cNvPr>
            <p:cNvSpPr/>
            <p:nvPr/>
          </p:nvSpPr>
          <p:spPr>
            <a:xfrm>
              <a:off x="8721605" y="30346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6" name="Cubo 155">
              <a:extLst>
                <a:ext uri="{FF2B5EF4-FFF2-40B4-BE49-F238E27FC236}">
                  <a16:creationId xmlns:a16="http://schemas.microsoft.com/office/drawing/2014/main" id="{32F55650-D74E-4308-8E29-531A3117ADB0}"/>
                </a:ext>
              </a:extLst>
            </p:cNvPr>
            <p:cNvSpPr/>
            <p:nvPr/>
          </p:nvSpPr>
          <p:spPr>
            <a:xfrm>
              <a:off x="8569205" y="31870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Cubo 156">
              <a:extLst>
                <a:ext uri="{FF2B5EF4-FFF2-40B4-BE49-F238E27FC236}">
                  <a16:creationId xmlns:a16="http://schemas.microsoft.com/office/drawing/2014/main" id="{7F214277-1AF0-4C0E-B876-EFAF3AAAEA9B}"/>
                </a:ext>
              </a:extLst>
            </p:cNvPr>
            <p:cNvSpPr/>
            <p:nvPr/>
          </p:nvSpPr>
          <p:spPr>
            <a:xfrm>
              <a:off x="8416805" y="3339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Cubo 157">
              <a:extLst>
                <a:ext uri="{FF2B5EF4-FFF2-40B4-BE49-F238E27FC236}">
                  <a16:creationId xmlns:a16="http://schemas.microsoft.com/office/drawing/2014/main" id="{7FCAFFDE-5C15-4B8A-8FD2-8CB2C7AFFFB8}"/>
                </a:ext>
              </a:extLst>
            </p:cNvPr>
            <p:cNvSpPr/>
            <p:nvPr/>
          </p:nvSpPr>
          <p:spPr>
            <a:xfrm>
              <a:off x="9474371" y="2577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Cubo 158">
              <a:extLst>
                <a:ext uri="{FF2B5EF4-FFF2-40B4-BE49-F238E27FC236}">
                  <a16:creationId xmlns:a16="http://schemas.microsoft.com/office/drawing/2014/main" id="{AAA0B5D9-F127-4A19-803B-D75F561A0D75}"/>
                </a:ext>
              </a:extLst>
            </p:cNvPr>
            <p:cNvSpPr/>
            <p:nvPr/>
          </p:nvSpPr>
          <p:spPr>
            <a:xfrm>
              <a:off x="9321971" y="27298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Cubo 159">
              <a:extLst>
                <a:ext uri="{FF2B5EF4-FFF2-40B4-BE49-F238E27FC236}">
                  <a16:creationId xmlns:a16="http://schemas.microsoft.com/office/drawing/2014/main" id="{D77A83EF-8D91-4FFE-82C0-993DA66EDA00}"/>
                </a:ext>
              </a:extLst>
            </p:cNvPr>
            <p:cNvSpPr/>
            <p:nvPr/>
          </p:nvSpPr>
          <p:spPr>
            <a:xfrm>
              <a:off x="9169571" y="28822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1" name="Cubo 160">
              <a:extLst>
                <a:ext uri="{FF2B5EF4-FFF2-40B4-BE49-F238E27FC236}">
                  <a16:creationId xmlns:a16="http://schemas.microsoft.com/office/drawing/2014/main" id="{695B2C4F-A3CF-4743-841C-541B27E12876}"/>
                </a:ext>
              </a:extLst>
            </p:cNvPr>
            <p:cNvSpPr/>
            <p:nvPr/>
          </p:nvSpPr>
          <p:spPr>
            <a:xfrm>
              <a:off x="9017171" y="30346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2" name="Cubo 161">
              <a:extLst>
                <a:ext uri="{FF2B5EF4-FFF2-40B4-BE49-F238E27FC236}">
                  <a16:creationId xmlns:a16="http://schemas.microsoft.com/office/drawing/2014/main" id="{CF035670-A960-4C1B-8A0E-D46050EB2E29}"/>
                </a:ext>
              </a:extLst>
            </p:cNvPr>
            <p:cNvSpPr/>
            <p:nvPr/>
          </p:nvSpPr>
          <p:spPr>
            <a:xfrm>
              <a:off x="8864771" y="31870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3" name="Cubo 162">
              <a:extLst>
                <a:ext uri="{FF2B5EF4-FFF2-40B4-BE49-F238E27FC236}">
                  <a16:creationId xmlns:a16="http://schemas.microsoft.com/office/drawing/2014/main" id="{1B9ADEE3-DBEE-411D-885E-D6B43AC32B34}"/>
                </a:ext>
              </a:extLst>
            </p:cNvPr>
            <p:cNvSpPr/>
            <p:nvPr/>
          </p:nvSpPr>
          <p:spPr>
            <a:xfrm>
              <a:off x="8712371" y="3339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4" name="Cubo 163">
              <a:extLst>
                <a:ext uri="{FF2B5EF4-FFF2-40B4-BE49-F238E27FC236}">
                  <a16:creationId xmlns:a16="http://schemas.microsoft.com/office/drawing/2014/main" id="{87A62800-17DC-4B87-B304-64296B3ED852}"/>
                </a:ext>
              </a:extLst>
            </p:cNvPr>
            <p:cNvSpPr/>
            <p:nvPr/>
          </p:nvSpPr>
          <p:spPr>
            <a:xfrm>
              <a:off x="9767627" y="2577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5" name="Cubo 164">
              <a:extLst>
                <a:ext uri="{FF2B5EF4-FFF2-40B4-BE49-F238E27FC236}">
                  <a16:creationId xmlns:a16="http://schemas.microsoft.com/office/drawing/2014/main" id="{45C65E29-A105-4C89-A7B0-786231B3B535}"/>
                </a:ext>
              </a:extLst>
            </p:cNvPr>
            <p:cNvSpPr/>
            <p:nvPr/>
          </p:nvSpPr>
          <p:spPr>
            <a:xfrm>
              <a:off x="9615227" y="27298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Cubo 165">
              <a:extLst>
                <a:ext uri="{FF2B5EF4-FFF2-40B4-BE49-F238E27FC236}">
                  <a16:creationId xmlns:a16="http://schemas.microsoft.com/office/drawing/2014/main" id="{6A16A995-4BA4-430C-AD60-81762F04EF6D}"/>
                </a:ext>
              </a:extLst>
            </p:cNvPr>
            <p:cNvSpPr/>
            <p:nvPr/>
          </p:nvSpPr>
          <p:spPr>
            <a:xfrm>
              <a:off x="9462827" y="28822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7" name="Cubo 166">
              <a:extLst>
                <a:ext uri="{FF2B5EF4-FFF2-40B4-BE49-F238E27FC236}">
                  <a16:creationId xmlns:a16="http://schemas.microsoft.com/office/drawing/2014/main" id="{EE94EDD5-489D-46A4-9B2C-8D5673B32281}"/>
                </a:ext>
              </a:extLst>
            </p:cNvPr>
            <p:cNvSpPr/>
            <p:nvPr/>
          </p:nvSpPr>
          <p:spPr>
            <a:xfrm>
              <a:off x="9310427" y="30346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Cubo 167">
              <a:extLst>
                <a:ext uri="{FF2B5EF4-FFF2-40B4-BE49-F238E27FC236}">
                  <a16:creationId xmlns:a16="http://schemas.microsoft.com/office/drawing/2014/main" id="{BB36F266-41F6-4B90-8272-3826EBE40693}"/>
                </a:ext>
              </a:extLst>
            </p:cNvPr>
            <p:cNvSpPr/>
            <p:nvPr/>
          </p:nvSpPr>
          <p:spPr>
            <a:xfrm>
              <a:off x="9158027" y="31870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Cubo 168">
              <a:extLst>
                <a:ext uri="{FF2B5EF4-FFF2-40B4-BE49-F238E27FC236}">
                  <a16:creationId xmlns:a16="http://schemas.microsoft.com/office/drawing/2014/main" id="{D24F10D8-50C5-4BF5-ADAB-F03993BFDDC0}"/>
                </a:ext>
              </a:extLst>
            </p:cNvPr>
            <p:cNvSpPr/>
            <p:nvPr/>
          </p:nvSpPr>
          <p:spPr>
            <a:xfrm>
              <a:off x="9005627" y="3339440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Cubo 169">
              <a:extLst>
                <a:ext uri="{FF2B5EF4-FFF2-40B4-BE49-F238E27FC236}">
                  <a16:creationId xmlns:a16="http://schemas.microsoft.com/office/drawing/2014/main" id="{CBA70301-17A6-472E-BB00-39E362598572}"/>
                </a:ext>
              </a:extLst>
            </p:cNvPr>
            <p:cNvSpPr/>
            <p:nvPr/>
          </p:nvSpPr>
          <p:spPr>
            <a:xfrm>
              <a:off x="7694061" y="2297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Cubo 170">
              <a:extLst>
                <a:ext uri="{FF2B5EF4-FFF2-40B4-BE49-F238E27FC236}">
                  <a16:creationId xmlns:a16="http://schemas.microsoft.com/office/drawing/2014/main" id="{0D474BBC-1D7C-49B7-AA62-7E8BD8D682F8}"/>
                </a:ext>
              </a:extLst>
            </p:cNvPr>
            <p:cNvSpPr/>
            <p:nvPr/>
          </p:nvSpPr>
          <p:spPr>
            <a:xfrm>
              <a:off x="7541661" y="24494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Cubo 171">
              <a:extLst>
                <a:ext uri="{FF2B5EF4-FFF2-40B4-BE49-F238E27FC236}">
                  <a16:creationId xmlns:a16="http://schemas.microsoft.com/office/drawing/2014/main" id="{4F0F8FB2-0A5D-4625-A811-CE809E579A13}"/>
                </a:ext>
              </a:extLst>
            </p:cNvPr>
            <p:cNvSpPr/>
            <p:nvPr/>
          </p:nvSpPr>
          <p:spPr>
            <a:xfrm>
              <a:off x="7389261" y="26018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Cubo 172">
              <a:extLst>
                <a:ext uri="{FF2B5EF4-FFF2-40B4-BE49-F238E27FC236}">
                  <a16:creationId xmlns:a16="http://schemas.microsoft.com/office/drawing/2014/main" id="{C53A4C7B-391A-4084-937E-0C37C7D7162B}"/>
                </a:ext>
              </a:extLst>
            </p:cNvPr>
            <p:cNvSpPr/>
            <p:nvPr/>
          </p:nvSpPr>
          <p:spPr>
            <a:xfrm>
              <a:off x="7236861" y="27542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Cubo 173">
              <a:extLst>
                <a:ext uri="{FF2B5EF4-FFF2-40B4-BE49-F238E27FC236}">
                  <a16:creationId xmlns:a16="http://schemas.microsoft.com/office/drawing/2014/main" id="{50557C7D-F74E-4E63-B11E-543497FD5EE7}"/>
                </a:ext>
              </a:extLst>
            </p:cNvPr>
            <p:cNvSpPr/>
            <p:nvPr/>
          </p:nvSpPr>
          <p:spPr>
            <a:xfrm>
              <a:off x="7084461" y="29066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Cubo 174">
              <a:extLst>
                <a:ext uri="{FF2B5EF4-FFF2-40B4-BE49-F238E27FC236}">
                  <a16:creationId xmlns:a16="http://schemas.microsoft.com/office/drawing/2014/main" id="{A97A81B4-5FB0-488C-AD1D-AD015C47B9C6}"/>
                </a:ext>
              </a:extLst>
            </p:cNvPr>
            <p:cNvSpPr/>
            <p:nvPr/>
          </p:nvSpPr>
          <p:spPr>
            <a:xfrm>
              <a:off x="6932061" y="3059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Cubo 175">
              <a:extLst>
                <a:ext uri="{FF2B5EF4-FFF2-40B4-BE49-F238E27FC236}">
                  <a16:creationId xmlns:a16="http://schemas.microsoft.com/office/drawing/2014/main" id="{A1C789E9-92E6-44FD-9600-A0A353930D93}"/>
                </a:ext>
              </a:extLst>
            </p:cNvPr>
            <p:cNvSpPr/>
            <p:nvPr/>
          </p:nvSpPr>
          <p:spPr>
            <a:xfrm>
              <a:off x="7987317" y="2297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Cubo 176">
              <a:extLst>
                <a:ext uri="{FF2B5EF4-FFF2-40B4-BE49-F238E27FC236}">
                  <a16:creationId xmlns:a16="http://schemas.microsoft.com/office/drawing/2014/main" id="{92BDF5AB-ABEA-409B-913E-4439BA72ADC5}"/>
                </a:ext>
              </a:extLst>
            </p:cNvPr>
            <p:cNvSpPr/>
            <p:nvPr/>
          </p:nvSpPr>
          <p:spPr>
            <a:xfrm>
              <a:off x="7834917" y="24494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Cubo 177">
              <a:extLst>
                <a:ext uri="{FF2B5EF4-FFF2-40B4-BE49-F238E27FC236}">
                  <a16:creationId xmlns:a16="http://schemas.microsoft.com/office/drawing/2014/main" id="{9F5A52C2-9473-49D2-BD2F-5D8F7626BEA0}"/>
                </a:ext>
              </a:extLst>
            </p:cNvPr>
            <p:cNvSpPr/>
            <p:nvPr/>
          </p:nvSpPr>
          <p:spPr>
            <a:xfrm>
              <a:off x="7682517" y="26018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9" name="Cubo 178">
              <a:extLst>
                <a:ext uri="{FF2B5EF4-FFF2-40B4-BE49-F238E27FC236}">
                  <a16:creationId xmlns:a16="http://schemas.microsoft.com/office/drawing/2014/main" id="{7EA0DD02-FFBE-4CE5-941F-4D9DAC26D5D7}"/>
                </a:ext>
              </a:extLst>
            </p:cNvPr>
            <p:cNvSpPr/>
            <p:nvPr/>
          </p:nvSpPr>
          <p:spPr>
            <a:xfrm>
              <a:off x="7530117" y="27542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Cubo 179">
              <a:extLst>
                <a:ext uri="{FF2B5EF4-FFF2-40B4-BE49-F238E27FC236}">
                  <a16:creationId xmlns:a16="http://schemas.microsoft.com/office/drawing/2014/main" id="{86EB4E46-29A4-442A-B084-7051BDBFE3A5}"/>
                </a:ext>
              </a:extLst>
            </p:cNvPr>
            <p:cNvSpPr/>
            <p:nvPr/>
          </p:nvSpPr>
          <p:spPr>
            <a:xfrm>
              <a:off x="7377717" y="29066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Cubo 180">
              <a:extLst>
                <a:ext uri="{FF2B5EF4-FFF2-40B4-BE49-F238E27FC236}">
                  <a16:creationId xmlns:a16="http://schemas.microsoft.com/office/drawing/2014/main" id="{7943DAE4-94D2-436B-A900-DEAEB9A3C51A}"/>
                </a:ext>
              </a:extLst>
            </p:cNvPr>
            <p:cNvSpPr/>
            <p:nvPr/>
          </p:nvSpPr>
          <p:spPr>
            <a:xfrm>
              <a:off x="7225317" y="3059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Cubo 181">
              <a:extLst>
                <a:ext uri="{FF2B5EF4-FFF2-40B4-BE49-F238E27FC236}">
                  <a16:creationId xmlns:a16="http://schemas.microsoft.com/office/drawing/2014/main" id="{401D57AC-B5E3-4B4A-B112-E7777BB11B16}"/>
                </a:ext>
              </a:extLst>
            </p:cNvPr>
            <p:cNvSpPr/>
            <p:nvPr/>
          </p:nvSpPr>
          <p:spPr>
            <a:xfrm>
              <a:off x="8289805" y="2297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3" name="Cubo 182">
              <a:extLst>
                <a:ext uri="{FF2B5EF4-FFF2-40B4-BE49-F238E27FC236}">
                  <a16:creationId xmlns:a16="http://schemas.microsoft.com/office/drawing/2014/main" id="{A58A48A9-C57E-463F-8735-5DF97CB0B0C2}"/>
                </a:ext>
              </a:extLst>
            </p:cNvPr>
            <p:cNvSpPr/>
            <p:nvPr/>
          </p:nvSpPr>
          <p:spPr>
            <a:xfrm>
              <a:off x="8137405" y="24494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Cubo 183">
              <a:extLst>
                <a:ext uri="{FF2B5EF4-FFF2-40B4-BE49-F238E27FC236}">
                  <a16:creationId xmlns:a16="http://schemas.microsoft.com/office/drawing/2014/main" id="{C5DD1D78-101A-4F2B-A6AA-1ECC7C7B790C}"/>
                </a:ext>
              </a:extLst>
            </p:cNvPr>
            <p:cNvSpPr/>
            <p:nvPr/>
          </p:nvSpPr>
          <p:spPr>
            <a:xfrm>
              <a:off x="7985005" y="26018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Cubo 184">
              <a:extLst>
                <a:ext uri="{FF2B5EF4-FFF2-40B4-BE49-F238E27FC236}">
                  <a16:creationId xmlns:a16="http://schemas.microsoft.com/office/drawing/2014/main" id="{D529DCDD-CF59-44A3-B81F-F58F6CD3C9C7}"/>
                </a:ext>
              </a:extLst>
            </p:cNvPr>
            <p:cNvSpPr/>
            <p:nvPr/>
          </p:nvSpPr>
          <p:spPr>
            <a:xfrm>
              <a:off x="7832605" y="27542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Cubo 185">
              <a:extLst>
                <a:ext uri="{FF2B5EF4-FFF2-40B4-BE49-F238E27FC236}">
                  <a16:creationId xmlns:a16="http://schemas.microsoft.com/office/drawing/2014/main" id="{189677B2-5BC6-4C64-9576-204D094B28CF}"/>
                </a:ext>
              </a:extLst>
            </p:cNvPr>
            <p:cNvSpPr/>
            <p:nvPr/>
          </p:nvSpPr>
          <p:spPr>
            <a:xfrm>
              <a:off x="7680205" y="29066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Cubo 186">
              <a:extLst>
                <a:ext uri="{FF2B5EF4-FFF2-40B4-BE49-F238E27FC236}">
                  <a16:creationId xmlns:a16="http://schemas.microsoft.com/office/drawing/2014/main" id="{B5CF3B51-CBDA-473F-9500-CA238AD94377}"/>
                </a:ext>
              </a:extLst>
            </p:cNvPr>
            <p:cNvSpPr/>
            <p:nvPr/>
          </p:nvSpPr>
          <p:spPr>
            <a:xfrm>
              <a:off x="7527805" y="3059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Cubo 187">
              <a:extLst>
                <a:ext uri="{FF2B5EF4-FFF2-40B4-BE49-F238E27FC236}">
                  <a16:creationId xmlns:a16="http://schemas.microsoft.com/office/drawing/2014/main" id="{7023049F-DAD9-484A-820C-AFD17056D3D5}"/>
                </a:ext>
              </a:extLst>
            </p:cNvPr>
            <p:cNvSpPr/>
            <p:nvPr/>
          </p:nvSpPr>
          <p:spPr>
            <a:xfrm>
              <a:off x="8583061" y="2297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Cubo 188">
              <a:extLst>
                <a:ext uri="{FF2B5EF4-FFF2-40B4-BE49-F238E27FC236}">
                  <a16:creationId xmlns:a16="http://schemas.microsoft.com/office/drawing/2014/main" id="{6662A159-8A25-404D-931C-52C0771E06A4}"/>
                </a:ext>
              </a:extLst>
            </p:cNvPr>
            <p:cNvSpPr/>
            <p:nvPr/>
          </p:nvSpPr>
          <p:spPr>
            <a:xfrm>
              <a:off x="8430661" y="24494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Cubo 189">
              <a:extLst>
                <a:ext uri="{FF2B5EF4-FFF2-40B4-BE49-F238E27FC236}">
                  <a16:creationId xmlns:a16="http://schemas.microsoft.com/office/drawing/2014/main" id="{7643698C-0E3C-42C0-B537-FCE00B3ABA6D}"/>
                </a:ext>
              </a:extLst>
            </p:cNvPr>
            <p:cNvSpPr/>
            <p:nvPr/>
          </p:nvSpPr>
          <p:spPr>
            <a:xfrm>
              <a:off x="8278261" y="26018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Cubo 190">
              <a:extLst>
                <a:ext uri="{FF2B5EF4-FFF2-40B4-BE49-F238E27FC236}">
                  <a16:creationId xmlns:a16="http://schemas.microsoft.com/office/drawing/2014/main" id="{460DF05B-80CC-4F68-9CCD-84F44AEA031E}"/>
                </a:ext>
              </a:extLst>
            </p:cNvPr>
            <p:cNvSpPr/>
            <p:nvPr/>
          </p:nvSpPr>
          <p:spPr>
            <a:xfrm>
              <a:off x="8125861" y="27542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Cubo 191">
              <a:extLst>
                <a:ext uri="{FF2B5EF4-FFF2-40B4-BE49-F238E27FC236}">
                  <a16:creationId xmlns:a16="http://schemas.microsoft.com/office/drawing/2014/main" id="{21BE3972-C676-400A-9A54-6E7DFF9F7292}"/>
                </a:ext>
              </a:extLst>
            </p:cNvPr>
            <p:cNvSpPr/>
            <p:nvPr/>
          </p:nvSpPr>
          <p:spPr>
            <a:xfrm>
              <a:off x="7973461" y="29066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Cubo 192">
              <a:extLst>
                <a:ext uri="{FF2B5EF4-FFF2-40B4-BE49-F238E27FC236}">
                  <a16:creationId xmlns:a16="http://schemas.microsoft.com/office/drawing/2014/main" id="{F95EB69F-B67F-4E69-9255-3A4B04DD6A11}"/>
                </a:ext>
              </a:extLst>
            </p:cNvPr>
            <p:cNvSpPr/>
            <p:nvPr/>
          </p:nvSpPr>
          <p:spPr>
            <a:xfrm>
              <a:off x="7821061" y="3059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Cubo 193">
              <a:extLst>
                <a:ext uri="{FF2B5EF4-FFF2-40B4-BE49-F238E27FC236}">
                  <a16:creationId xmlns:a16="http://schemas.microsoft.com/office/drawing/2014/main" id="{1B7E8A29-0A70-49CF-9612-45D22D4FF469}"/>
                </a:ext>
              </a:extLst>
            </p:cNvPr>
            <p:cNvSpPr/>
            <p:nvPr/>
          </p:nvSpPr>
          <p:spPr>
            <a:xfrm>
              <a:off x="8885549" y="2297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Cubo 194">
              <a:extLst>
                <a:ext uri="{FF2B5EF4-FFF2-40B4-BE49-F238E27FC236}">
                  <a16:creationId xmlns:a16="http://schemas.microsoft.com/office/drawing/2014/main" id="{3DBCEB9B-389E-4DDA-812D-E46AC9A2FD52}"/>
                </a:ext>
              </a:extLst>
            </p:cNvPr>
            <p:cNvSpPr/>
            <p:nvPr/>
          </p:nvSpPr>
          <p:spPr>
            <a:xfrm>
              <a:off x="8733149" y="24494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Cubo 195">
              <a:extLst>
                <a:ext uri="{FF2B5EF4-FFF2-40B4-BE49-F238E27FC236}">
                  <a16:creationId xmlns:a16="http://schemas.microsoft.com/office/drawing/2014/main" id="{64608C58-85F6-40C4-A6C9-AEAF7937EECA}"/>
                </a:ext>
              </a:extLst>
            </p:cNvPr>
            <p:cNvSpPr/>
            <p:nvPr/>
          </p:nvSpPr>
          <p:spPr>
            <a:xfrm>
              <a:off x="8580749" y="26018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7" name="Cubo 196">
              <a:extLst>
                <a:ext uri="{FF2B5EF4-FFF2-40B4-BE49-F238E27FC236}">
                  <a16:creationId xmlns:a16="http://schemas.microsoft.com/office/drawing/2014/main" id="{98A9B531-67C4-40C6-84DA-8A386B413D8E}"/>
                </a:ext>
              </a:extLst>
            </p:cNvPr>
            <p:cNvSpPr/>
            <p:nvPr/>
          </p:nvSpPr>
          <p:spPr>
            <a:xfrm>
              <a:off x="8428349" y="27542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Cubo 197">
              <a:extLst>
                <a:ext uri="{FF2B5EF4-FFF2-40B4-BE49-F238E27FC236}">
                  <a16:creationId xmlns:a16="http://schemas.microsoft.com/office/drawing/2014/main" id="{47A01CF5-A775-44CB-9AD3-9A5D42062B94}"/>
                </a:ext>
              </a:extLst>
            </p:cNvPr>
            <p:cNvSpPr/>
            <p:nvPr/>
          </p:nvSpPr>
          <p:spPr>
            <a:xfrm>
              <a:off x="8275949" y="29066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Cubo 198">
              <a:extLst>
                <a:ext uri="{FF2B5EF4-FFF2-40B4-BE49-F238E27FC236}">
                  <a16:creationId xmlns:a16="http://schemas.microsoft.com/office/drawing/2014/main" id="{761E4316-B67E-4AE1-B959-87EEF09ABD59}"/>
                </a:ext>
              </a:extLst>
            </p:cNvPr>
            <p:cNvSpPr/>
            <p:nvPr/>
          </p:nvSpPr>
          <p:spPr>
            <a:xfrm>
              <a:off x="8123549" y="3059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Cubo 199">
              <a:extLst>
                <a:ext uri="{FF2B5EF4-FFF2-40B4-BE49-F238E27FC236}">
                  <a16:creationId xmlns:a16="http://schemas.microsoft.com/office/drawing/2014/main" id="{3ACB4850-4E3D-4C23-A5FD-3D4B39F189D1}"/>
                </a:ext>
              </a:extLst>
            </p:cNvPr>
            <p:cNvSpPr/>
            <p:nvPr/>
          </p:nvSpPr>
          <p:spPr>
            <a:xfrm>
              <a:off x="9178805" y="2297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1" name="Cubo 200">
              <a:extLst>
                <a:ext uri="{FF2B5EF4-FFF2-40B4-BE49-F238E27FC236}">
                  <a16:creationId xmlns:a16="http://schemas.microsoft.com/office/drawing/2014/main" id="{8977323E-49A5-4082-935E-7E98AC6A1390}"/>
                </a:ext>
              </a:extLst>
            </p:cNvPr>
            <p:cNvSpPr/>
            <p:nvPr/>
          </p:nvSpPr>
          <p:spPr>
            <a:xfrm>
              <a:off x="9026405" y="24494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2" name="Cubo 201">
              <a:extLst>
                <a:ext uri="{FF2B5EF4-FFF2-40B4-BE49-F238E27FC236}">
                  <a16:creationId xmlns:a16="http://schemas.microsoft.com/office/drawing/2014/main" id="{038605B2-56A6-4180-9FBB-805102DD5A7D}"/>
                </a:ext>
              </a:extLst>
            </p:cNvPr>
            <p:cNvSpPr/>
            <p:nvPr/>
          </p:nvSpPr>
          <p:spPr>
            <a:xfrm>
              <a:off x="8874005" y="26018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3" name="Cubo 202">
              <a:extLst>
                <a:ext uri="{FF2B5EF4-FFF2-40B4-BE49-F238E27FC236}">
                  <a16:creationId xmlns:a16="http://schemas.microsoft.com/office/drawing/2014/main" id="{6E9C6E11-537D-4AF0-91EF-1E2798782F73}"/>
                </a:ext>
              </a:extLst>
            </p:cNvPr>
            <p:cNvSpPr/>
            <p:nvPr/>
          </p:nvSpPr>
          <p:spPr>
            <a:xfrm>
              <a:off x="8721605" y="27542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4" name="Cubo 203">
              <a:extLst>
                <a:ext uri="{FF2B5EF4-FFF2-40B4-BE49-F238E27FC236}">
                  <a16:creationId xmlns:a16="http://schemas.microsoft.com/office/drawing/2014/main" id="{CE68394B-DFF6-4403-AD5B-9999ECAAB807}"/>
                </a:ext>
              </a:extLst>
            </p:cNvPr>
            <p:cNvSpPr/>
            <p:nvPr/>
          </p:nvSpPr>
          <p:spPr>
            <a:xfrm>
              <a:off x="8569205" y="29066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5" name="Cubo 204">
              <a:extLst>
                <a:ext uri="{FF2B5EF4-FFF2-40B4-BE49-F238E27FC236}">
                  <a16:creationId xmlns:a16="http://schemas.microsoft.com/office/drawing/2014/main" id="{6851965D-ADBD-4E94-BFB1-860567EEF552}"/>
                </a:ext>
              </a:extLst>
            </p:cNvPr>
            <p:cNvSpPr/>
            <p:nvPr/>
          </p:nvSpPr>
          <p:spPr>
            <a:xfrm>
              <a:off x="8416805" y="3059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Cubo 205">
              <a:extLst>
                <a:ext uri="{FF2B5EF4-FFF2-40B4-BE49-F238E27FC236}">
                  <a16:creationId xmlns:a16="http://schemas.microsoft.com/office/drawing/2014/main" id="{94B7175B-7F90-43DE-AB8A-3CDD003AEAB5}"/>
                </a:ext>
              </a:extLst>
            </p:cNvPr>
            <p:cNvSpPr/>
            <p:nvPr/>
          </p:nvSpPr>
          <p:spPr>
            <a:xfrm>
              <a:off x="9474371" y="2297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7" name="Cubo 206">
              <a:extLst>
                <a:ext uri="{FF2B5EF4-FFF2-40B4-BE49-F238E27FC236}">
                  <a16:creationId xmlns:a16="http://schemas.microsoft.com/office/drawing/2014/main" id="{03316070-DB9E-40D0-93A8-EEB0534B58D2}"/>
                </a:ext>
              </a:extLst>
            </p:cNvPr>
            <p:cNvSpPr/>
            <p:nvPr/>
          </p:nvSpPr>
          <p:spPr>
            <a:xfrm>
              <a:off x="9321971" y="24494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Cubo 207">
              <a:extLst>
                <a:ext uri="{FF2B5EF4-FFF2-40B4-BE49-F238E27FC236}">
                  <a16:creationId xmlns:a16="http://schemas.microsoft.com/office/drawing/2014/main" id="{F854E158-B14F-4B95-8DC3-E292AD8F5A9B}"/>
                </a:ext>
              </a:extLst>
            </p:cNvPr>
            <p:cNvSpPr/>
            <p:nvPr/>
          </p:nvSpPr>
          <p:spPr>
            <a:xfrm>
              <a:off x="9169571" y="26018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Cubo 208">
              <a:extLst>
                <a:ext uri="{FF2B5EF4-FFF2-40B4-BE49-F238E27FC236}">
                  <a16:creationId xmlns:a16="http://schemas.microsoft.com/office/drawing/2014/main" id="{1D7AB58D-CA25-446D-A0E4-482EAFA6D2A9}"/>
                </a:ext>
              </a:extLst>
            </p:cNvPr>
            <p:cNvSpPr/>
            <p:nvPr/>
          </p:nvSpPr>
          <p:spPr>
            <a:xfrm>
              <a:off x="9017171" y="27542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Cubo 209">
              <a:extLst>
                <a:ext uri="{FF2B5EF4-FFF2-40B4-BE49-F238E27FC236}">
                  <a16:creationId xmlns:a16="http://schemas.microsoft.com/office/drawing/2014/main" id="{32F54344-F840-421A-8D9F-37D3463CE53F}"/>
                </a:ext>
              </a:extLst>
            </p:cNvPr>
            <p:cNvSpPr/>
            <p:nvPr/>
          </p:nvSpPr>
          <p:spPr>
            <a:xfrm>
              <a:off x="8864771" y="29066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Cubo 210">
              <a:extLst>
                <a:ext uri="{FF2B5EF4-FFF2-40B4-BE49-F238E27FC236}">
                  <a16:creationId xmlns:a16="http://schemas.microsoft.com/office/drawing/2014/main" id="{56D8EFDF-B1FA-4E36-AAE6-B241D3608B2E}"/>
                </a:ext>
              </a:extLst>
            </p:cNvPr>
            <p:cNvSpPr/>
            <p:nvPr/>
          </p:nvSpPr>
          <p:spPr>
            <a:xfrm>
              <a:off x="8712371" y="3059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Cubo 211">
              <a:extLst>
                <a:ext uri="{FF2B5EF4-FFF2-40B4-BE49-F238E27FC236}">
                  <a16:creationId xmlns:a16="http://schemas.microsoft.com/office/drawing/2014/main" id="{640B527E-DC92-428A-869C-813AE22FE67D}"/>
                </a:ext>
              </a:extLst>
            </p:cNvPr>
            <p:cNvSpPr/>
            <p:nvPr/>
          </p:nvSpPr>
          <p:spPr>
            <a:xfrm>
              <a:off x="9767627" y="2297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bo 212">
              <a:extLst>
                <a:ext uri="{FF2B5EF4-FFF2-40B4-BE49-F238E27FC236}">
                  <a16:creationId xmlns:a16="http://schemas.microsoft.com/office/drawing/2014/main" id="{9D203619-0206-42FB-9E0A-CFFA353D0699}"/>
                </a:ext>
              </a:extLst>
            </p:cNvPr>
            <p:cNvSpPr/>
            <p:nvPr/>
          </p:nvSpPr>
          <p:spPr>
            <a:xfrm>
              <a:off x="9615227" y="24494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Cubo 213">
              <a:extLst>
                <a:ext uri="{FF2B5EF4-FFF2-40B4-BE49-F238E27FC236}">
                  <a16:creationId xmlns:a16="http://schemas.microsoft.com/office/drawing/2014/main" id="{D42BDAC8-5C0F-43AC-927F-B18DD04DFE9C}"/>
                </a:ext>
              </a:extLst>
            </p:cNvPr>
            <p:cNvSpPr/>
            <p:nvPr/>
          </p:nvSpPr>
          <p:spPr>
            <a:xfrm>
              <a:off x="9462827" y="26018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Cubo 214">
              <a:extLst>
                <a:ext uri="{FF2B5EF4-FFF2-40B4-BE49-F238E27FC236}">
                  <a16:creationId xmlns:a16="http://schemas.microsoft.com/office/drawing/2014/main" id="{864471DA-C657-4EEC-9BDC-3E9559CE3671}"/>
                </a:ext>
              </a:extLst>
            </p:cNvPr>
            <p:cNvSpPr/>
            <p:nvPr/>
          </p:nvSpPr>
          <p:spPr>
            <a:xfrm>
              <a:off x="9310427" y="27542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Cubo 215">
              <a:extLst>
                <a:ext uri="{FF2B5EF4-FFF2-40B4-BE49-F238E27FC236}">
                  <a16:creationId xmlns:a16="http://schemas.microsoft.com/office/drawing/2014/main" id="{C5B920E1-1FAF-4F5B-A8B6-616D40F829B0}"/>
                </a:ext>
              </a:extLst>
            </p:cNvPr>
            <p:cNvSpPr/>
            <p:nvPr/>
          </p:nvSpPr>
          <p:spPr>
            <a:xfrm>
              <a:off x="9158027" y="29066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Cubo 216">
              <a:extLst>
                <a:ext uri="{FF2B5EF4-FFF2-40B4-BE49-F238E27FC236}">
                  <a16:creationId xmlns:a16="http://schemas.microsoft.com/office/drawing/2014/main" id="{10C5EC45-5D49-473E-BD12-175BBD3A36CC}"/>
                </a:ext>
              </a:extLst>
            </p:cNvPr>
            <p:cNvSpPr/>
            <p:nvPr/>
          </p:nvSpPr>
          <p:spPr>
            <a:xfrm>
              <a:off x="9005627" y="3059082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Cubo 217">
              <a:extLst>
                <a:ext uri="{FF2B5EF4-FFF2-40B4-BE49-F238E27FC236}">
                  <a16:creationId xmlns:a16="http://schemas.microsoft.com/office/drawing/2014/main" id="{3A6A5CA1-9DCC-4C86-9717-4C7C5A889308}"/>
                </a:ext>
              </a:extLst>
            </p:cNvPr>
            <p:cNvSpPr/>
            <p:nvPr/>
          </p:nvSpPr>
          <p:spPr>
            <a:xfrm>
              <a:off x="7694061" y="2002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9" name="Cubo 218">
              <a:extLst>
                <a:ext uri="{FF2B5EF4-FFF2-40B4-BE49-F238E27FC236}">
                  <a16:creationId xmlns:a16="http://schemas.microsoft.com/office/drawing/2014/main" id="{1AD01ABF-FDAC-4EC0-ACC0-BEEC7ED69DA3}"/>
                </a:ext>
              </a:extLst>
            </p:cNvPr>
            <p:cNvSpPr/>
            <p:nvPr/>
          </p:nvSpPr>
          <p:spPr>
            <a:xfrm>
              <a:off x="7541661" y="21544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Cubo 219">
              <a:extLst>
                <a:ext uri="{FF2B5EF4-FFF2-40B4-BE49-F238E27FC236}">
                  <a16:creationId xmlns:a16="http://schemas.microsoft.com/office/drawing/2014/main" id="{134418EE-375B-413B-B18B-6873D32CD2F1}"/>
                </a:ext>
              </a:extLst>
            </p:cNvPr>
            <p:cNvSpPr/>
            <p:nvPr/>
          </p:nvSpPr>
          <p:spPr>
            <a:xfrm>
              <a:off x="7389261" y="23068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Cubo 220">
              <a:extLst>
                <a:ext uri="{FF2B5EF4-FFF2-40B4-BE49-F238E27FC236}">
                  <a16:creationId xmlns:a16="http://schemas.microsoft.com/office/drawing/2014/main" id="{B401DBEA-A7DA-4DEE-A8CD-850C455EF0B2}"/>
                </a:ext>
              </a:extLst>
            </p:cNvPr>
            <p:cNvSpPr/>
            <p:nvPr/>
          </p:nvSpPr>
          <p:spPr>
            <a:xfrm>
              <a:off x="7236861" y="24592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Cubo 221">
              <a:extLst>
                <a:ext uri="{FF2B5EF4-FFF2-40B4-BE49-F238E27FC236}">
                  <a16:creationId xmlns:a16="http://schemas.microsoft.com/office/drawing/2014/main" id="{71FAD59E-1A3D-4060-A480-C1F254543AFC}"/>
                </a:ext>
              </a:extLst>
            </p:cNvPr>
            <p:cNvSpPr/>
            <p:nvPr/>
          </p:nvSpPr>
          <p:spPr>
            <a:xfrm>
              <a:off x="7084461" y="26116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3" name="Cubo 222">
              <a:extLst>
                <a:ext uri="{FF2B5EF4-FFF2-40B4-BE49-F238E27FC236}">
                  <a16:creationId xmlns:a16="http://schemas.microsoft.com/office/drawing/2014/main" id="{68415941-1E82-4522-BDC4-C5432BD523AC}"/>
                </a:ext>
              </a:extLst>
            </p:cNvPr>
            <p:cNvSpPr/>
            <p:nvPr/>
          </p:nvSpPr>
          <p:spPr>
            <a:xfrm>
              <a:off x="6932061" y="2764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4" name="Cubo 223">
              <a:extLst>
                <a:ext uri="{FF2B5EF4-FFF2-40B4-BE49-F238E27FC236}">
                  <a16:creationId xmlns:a16="http://schemas.microsoft.com/office/drawing/2014/main" id="{8F7802D9-38AB-462A-8993-368BABF90241}"/>
                </a:ext>
              </a:extLst>
            </p:cNvPr>
            <p:cNvSpPr/>
            <p:nvPr/>
          </p:nvSpPr>
          <p:spPr>
            <a:xfrm>
              <a:off x="7987317" y="2002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Cubo 224">
              <a:extLst>
                <a:ext uri="{FF2B5EF4-FFF2-40B4-BE49-F238E27FC236}">
                  <a16:creationId xmlns:a16="http://schemas.microsoft.com/office/drawing/2014/main" id="{748471FF-7C7B-4EEA-A11D-1A20D27B28B1}"/>
                </a:ext>
              </a:extLst>
            </p:cNvPr>
            <p:cNvSpPr/>
            <p:nvPr/>
          </p:nvSpPr>
          <p:spPr>
            <a:xfrm>
              <a:off x="7834917" y="21544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Cubo 225">
              <a:extLst>
                <a:ext uri="{FF2B5EF4-FFF2-40B4-BE49-F238E27FC236}">
                  <a16:creationId xmlns:a16="http://schemas.microsoft.com/office/drawing/2014/main" id="{EE8EBE67-DBD3-4F79-891E-7863A47BE40C}"/>
                </a:ext>
              </a:extLst>
            </p:cNvPr>
            <p:cNvSpPr/>
            <p:nvPr/>
          </p:nvSpPr>
          <p:spPr>
            <a:xfrm>
              <a:off x="7682517" y="23068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Cubo 226">
              <a:extLst>
                <a:ext uri="{FF2B5EF4-FFF2-40B4-BE49-F238E27FC236}">
                  <a16:creationId xmlns:a16="http://schemas.microsoft.com/office/drawing/2014/main" id="{ACF7F1DE-1198-4129-8783-C8385948DBD6}"/>
                </a:ext>
              </a:extLst>
            </p:cNvPr>
            <p:cNvSpPr/>
            <p:nvPr/>
          </p:nvSpPr>
          <p:spPr>
            <a:xfrm>
              <a:off x="7530117" y="24592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Cubo 227">
              <a:extLst>
                <a:ext uri="{FF2B5EF4-FFF2-40B4-BE49-F238E27FC236}">
                  <a16:creationId xmlns:a16="http://schemas.microsoft.com/office/drawing/2014/main" id="{81DB8DBA-517A-4B74-B1E6-3442B3AF0125}"/>
                </a:ext>
              </a:extLst>
            </p:cNvPr>
            <p:cNvSpPr/>
            <p:nvPr/>
          </p:nvSpPr>
          <p:spPr>
            <a:xfrm>
              <a:off x="7377717" y="26116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Cubo 228">
              <a:extLst>
                <a:ext uri="{FF2B5EF4-FFF2-40B4-BE49-F238E27FC236}">
                  <a16:creationId xmlns:a16="http://schemas.microsoft.com/office/drawing/2014/main" id="{E951852C-286A-4D51-A8A0-BC2A24607D28}"/>
                </a:ext>
              </a:extLst>
            </p:cNvPr>
            <p:cNvSpPr/>
            <p:nvPr/>
          </p:nvSpPr>
          <p:spPr>
            <a:xfrm>
              <a:off x="7225317" y="2764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Cubo 229">
              <a:extLst>
                <a:ext uri="{FF2B5EF4-FFF2-40B4-BE49-F238E27FC236}">
                  <a16:creationId xmlns:a16="http://schemas.microsoft.com/office/drawing/2014/main" id="{5157307E-93CF-414D-BCCA-0C61F2B3C514}"/>
                </a:ext>
              </a:extLst>
            </p:cNvPr>
            <p:cNvSpPr/>
            <p:nvPr/>
          </p:nvSpPr>
          <p:spPr>
            <a:xfrm>
              <a:off x="8289805" y="2002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Cubo 230">
              <a:extLst>
                <a:ext uri="{FF2B5EF4-FFF2-40B4-BE49-F238E27FC236}">
                  <a16:creationId xmlns:a16="http://schemas.microsoft.com/office/drawing/2014/main" id="{09529915-7AF0-4744-9DC6-D7CBF21AC079}"/>
                </a:ext>
              </a:extLst>
            </p:cNvPr>
            <p:cNvSpPr/>
            <p:nvPr/>
          </p:nvSpPr>
          <p:spPr>
            <a:xfrm>
              <a:off x="8137405" y="21544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Cubo 231">
              <a:extLst>
                <a:ext uri="{FF2B5EF4-FFF2-40B4-BE49-F238E27FC236}">
                  <a16:creationId xmlns:a16="http://schemas.microsoft.com/office/drawing/2014/main" id="{6CF24417-F0C3-4B95-B6D3-0B85D576DD0E}"/>
                </a:ext>
              </a:extLst>
            </p:cNvPr>
            <p:cNvSpPr/>
            <p:nvPr/>
          </p:nvSpPr>
          <p:spPr>
            <a:xfrm>
              <a:off x="7985005" y="23068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Cubo 232">
              <a:extLst>
                <a:ext uri="{FF2B5EF4-FFF2-40B4-BE49-F238E27FC236}">
                  <a16:creationId xmlns:a16="http://schemas.microsoft.com/office/drawing/2014/main" id="{4F55A212-A018-4CDE-9D8B-4680CAD9A043}"/>
                </a:ext>
              </a:extLst>
            </p:cNvPr>
            <p:cNvSpPr/>
            <p:nvPr/>
          </p:nvSpPr>
          <p:spPr>
            <a:xfrm>
              <a:off x="7832605" y="24592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Cubo 233">
              <a:extLst>
                <a:ext uri="{FF2B5EF4-FFF2-40B4-BE49-F238E27FC236}">
                  <a16:creationId xmlns:a16="http://schemas.microsoft.com/office/drawing/2014/main" id="{6911980A-F929-45B4-8D5F-923408FDAC38}"/>
                </a:ext>
              </a:extLst>
            </p:cNvPr>
            <p:cNvSpPr/>
            <p:nvPr/>
          </p:nvSpPr>
          <p:spPr>
            <a:xfrm>
              <a:off x="7680205" y="26116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Cubo 234">
              <a:extLst>
                <a:ext uri="{FF2B5EF4-FFF2-40B4-BE49-F238E27FC236}">
                  <a16:creationId xmlns:a16="http://schemas.microsoft.com/office/drawing/2014/main" id="{731C8930-5D8D-4A5B-8660-03961487EE38}"/>
                </a:ext>
              </a:extLst>
            </p:cNvPr>
            <p:cNvSpPr/>
            <p:nvPr/>
          </p:nvSpPr>
          <p:spPr>
            <a:xfrm>
              <a:off x="7527805" y="2764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Cubo 235">
              <a:extLst>
                <a:ext uri="{FF2B5EF4-FFF2-40B4-BE49-F238E27FC236}">
                  <a16:creationId xmlns:a16="http://schemas.microsoft.com/office/drawing/2014/main" id="{60F7D7CE-8925-45F3-B2C1-B7C0C2E48D74}"/>
                </a:ext>
              </a:extLst>
            </p:cNvPr>
            <p:cNvSpPr/>
            <p:nvPr/>
          </p:nvSpPr>
          <p:spPr>
            <a:xfrm>
              <a:off x="8583061" y="2002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Cubo 236">
              <a:extLst>
                <a:ext uri="{FF2B5EF4-FFF2-40B4-BE49-F238E27FC236}">
                  <a16:creationId xmlns:a16="http://schemas.microsoft.com/office/drawing/2014/main" id="{BD29219B-0D7C-401B-8115-05693F683AEE}"/>
                </a:ext>
              </a:extLst>
            </p:cNvPr>
            <p:cNvSpPr/>
            <p:nvPr/>
          </p:nvSpPr>
          <p:spPr>
            <a:xfrm>
              <a:off x="8430661" y="21544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Cubo 237">
              <a:extLst>
                <a:ext uri="{FF2B5EF4-FFF2-40B4-BE49-F238E27FC236}">
                  <a16:creationId xmlns:a16="http://schemas.microsoft.com/office/drawing/2014/main" id="{B8C4FC53-8CF2-4799-9219-023383DD16AC}"/>
                </a:ext>
              </a:extLst>
            </p:cNvPr>
            <p:cNvSpPr/>
            <p:nvPr/>
          </p:nvSpPr>
          <p:spPr>
            <a:xfrm>
              <a:off x="8278261" y="23068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Cubo 238">
              <a:extLst>
                <a:ext uri="{FF2B5EF4-FFF2-40B4-BE49-F238E27FC236}">
                  <a16:creationId xmlns:a16="http://schemas.microsoft.com/office/drawing/2014/main" id="{D22DB562-5729-46FE-BCD0-54101D44445F}"/>
                </a:ext>
              </a:extLst>
            </p:cNvPr>
            <p:cNvSpPr/>
            <p:nvPr/>
          </p:nvSpPr>
          <p:spPr>
            <a:xfrm>
              <a:off x="8125861" y="24592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Cubo 239">
              <a:extLst>
                <a:ext uri="{FF2B5EF4-FFF2-40B4-BE49-F238E27FC236}">
                  <a16:creationId xmlns:a16="http://schemas.microsoft.com/office/drawing/2014/main" id="{54FD1D0A-22DB-4332-88BA-D0A168D13B55}"/>
                </a:ext>
              </a:extLst>
            </p:cNvPr>
            <p:cNvSpPr/>
            <p:nvPr/>
          </p:nvSpPr>
          <p:spPr>
            <a:xfrm>
              <a:off x="7973461" y="26116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Cubo 240">
              <a:extLst>
                <a:ext uri="{FF2B5EF4-FFF2-40B4-BE49-F238E27FC236}">
                  <a16:creationId xmlns:a16="http://schemas.microsoft.com/office/drawing/2014/main" id="{DDF2767A-5A02-4B55-8610-BD19D1BC8589}"/>
                </a:ext>
              </a:extLst>
            </p:cNvPr>
            <p:cNvSpPr/>
            <p:nvPr/>
          </p:nvSpPr>
          <p:spPr>
            <a:xfrm>
              <a:off x="7821061" y="2764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Cubo 241">
              <a:extLst>
                <a:ext uri="{FF2B5EF4-FFF2-40B4-BE49-F238E27FC236}">
                  <a16:creationId xmlns:a16="http://schemas.microsoft.com/office/drawing/2014/main" id="{1741348D-5C9B-49CF-8834-1A4F706F56D3}"/>
                </a:ext>
              </a:extLst>
            </p:cNvPr>
            <p:cNvSpPr/>
            <p:nvPr/>
          </p:nvSpPr>
          <p:spPr>
            <a:xfrm>
              <a:off x="8885549" y="2002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Cubo 242">
              <a:extLst>
                <a:ext uri="{FF2B5EF4-FFF2-40B4-BE49-F238E27FC236}">
                  <a16:creationId xmlns:a16="http://schemas.microsoft.com/office/drawing/2014/main" id="{6CA40750-F973-441E-9C84-28AC0D33F009}"/>
                </a:ext>
              </a:extLst>
            </p:cNvPr>
            <p:cNvSpPr/>
            <p:nvPr/>
          </p:nvSpPr>
          <p:spPr>
            <a:xfrm>
              <a:off x="8733149" y="21544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Cubo 243">
              <a:extLst>
                <a:ext uri="{FF2B5EF4-FFF2-40B4-BE49-F238E27FC236}">
                  <a16:creationId xmlns:a16="http://schemas.microsoft.com/office/drawing/2014/main" id="{E66C0774-9288-40F7-8FDE-70A403E3B791}"/>
                </a:ext>
              </a:extLst>
            </p:cNvPr>
            <p:cNvSpPr/>
            <p:nvPr/>
          </p:nvSpPr>
          <p:spPr>
            <a:xfrm>
              <a:off x="8580749" y="23068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5" name="Cubo 244">
              <a:extLst>
                <a:ext uri="{FF2B5EF4-FFF2-40B4-BE49-F238E27FC236}">
                  <a16:creationId xmlns:a16="http://schemas.microsoft.com/office/drawing/2014/main" id="{8D5A6453-5CF2-4E14-9D0A-68D92DCCB30D}"/>
                </a:ext>
              </a:extLst>
            </p:cNvPr>
            <p:cNvSpPr/>
            <p:nvPr/>
          </p:nvSpPr>
          <p:spPr>
            <a:xfrm>
              <a:off x="8428349" y="24592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Cubo 245">
              <a:extLst>
                <a:ext uri="{FF2B5EF4-FFF2-40B4-BE49-F238E27FC236}">
                  <a16:creationId xmlns:a16="http://schemas.microsoft.com/office/drawing/2014/main" id="{56FC2186-99A2-4A72-B394-FA929C45455E}"/>
                </a:ext>
              </a:extLst>
            </p:cNvPr>
            <p:cNvSpPr/>
            <p:nvPr/>
          </p:nvSpPr>
          <p:spPr>
            <a:xfrm>
              <a:off x="8275949" y="26116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Cubo 246">
              <a:extLst>
                <a:ext uri="{FF2B5EF4-FFF2-40B4-BE49-F238E27FC236}">
                  <a16:creationId xmlns:a16="http://schemas.microsoft.com/office/drawing/2014/main" id="{05186C7B-EFEA-40D8-B902-5D042AC1C9B5}"/>
                </a:ext>
              </a:extLst>
            </p:cNvPr>
            <p:cNvSpPr/>
            <p:nvPr/>
          </p:nvSpPr>
          <p:spPr>
            <a:xfrm>
              <a:off x="8123549" y="2764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Cubo 247">
              <a:extLst>
                <a:ext uri="{FF2B5EF4-FFF2-40B4-BE49-F238E27FC236}">
                  <a16:creationId xmlns:a16="http://schemas.microsoft.com/office/drawing/2014/main" id="{6CFC898C-1CDA-4139-B711-407542C5FA6B}"/>
                </a:ext>
              </a:extLst>
            </p:cNvPr>
            <p:cNvSpPr/>
            <p:nvPr/>
          </p:nvSpPr>
          <p:spPr>
            <a:xfrm>
              <a:off x="9178805" y="2002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Cubo 248">
              <a:extLst>
                <a:ext uri="{FF2B5EF4-FFF2-40B4-BE49-F238E27FC236}">
                  <a16:creationId xmlns:a16="http://schemas.microsoft.com/office/drawing/2014/main" id="{332BB6A1-6F0A-4142-B3E1-D98D5915D3AE}"/>
                </a:ext>
              </a:extLst>
            </p:cNvPr>
            <p:cNvSpPr/>
            <p:nvPr/>
          </p:nvSpPr>
          <p:spPr>
            <a:xfrm>
              <a:off x="9026405" y="21544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Cubo 249">
              <a:extLst>
                <a:ext uri="{FF2B5EF4-FFF2-40B4-BE49-F238E27FC236}">
                  <a16:creationId xmlns:a16="http://schemas.microsoft.com/office/drawing/2014/main" id="{4718C36C-4082-4435-8A6F-9B974AF2B35F}"/>
                </a:ext>
              </a:extLst>
            </p:cNvPr>
            <p:cNvSpPr/>
            <p:nvPr/>
          </p:nvSpPr>
          <p:spPr>
            <a:xfrm>
              <a:off x="8874005" y="23068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Cubo 250">
              <a:extLst>
                <a:ext uri="{FF2B5EF4-FFF2-40B4-BE49-F238E27FC236}">
                  <a16:creationId xmlns:a16="http://schemas.microsoft.com/office/drawing/2014/main" id="{5EAED52D-D0E8-44E0-9691-3915B066B530}"/>
                </a:ext>
              </a:extLst>
            </p:cNvPr>
            <p:cNvSpPr/>
            <p:nvPr/>
          </p:nvSpPr>
          <p:spPr>
            <a:xfrm>
              <a:off x="8721605" y="24592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Cubo 251">
              <a:extLst>
                <a:ext uri="{FF2B5EF4-FFF2-40B4-BE49-F238E27FC236}">
                  <a16:creationId xmlns:a16="http://schemas.microsoft.com/office/drawing/2014/main" id="{8E2189CC-4CED-4398-BBF0-41E99C40690E}"/>
                </a:ext>
              </a:extLst>
            </p:cNvPr>
            <p:cNvSpPr/>
            <p:nvPr/>
          </p:nvSpPr>
          <p:spPr>
            <a:xfrm>
              <a:off x="8569205" y="26116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Cubo 252">
              <a:extLst>
                <a:ext uri="{FF2B5EF4-FFF2-40B4-BE49-F238E27FC236}">
                  <a16:creationId xmlns:a16="http://schemas.microsoft.com/office/drawing/2014/main" id="{C23FEFC1-EB6A-4B1F-A23D-00F6F6936498}"/>
                </a:ext>
              </a:extLst>
            </p:cNvPr>
            <p:cNvSpPr/>
            <p:nvPr/>
          </p:nvSpPr>
          <p:spPr>
            <a:xfrm>
              <a:off x="8416805" y="2764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Cubo 253">
              <a:extLst>
                <a:ext uri="{FF2B5EF4-FFF2-40B4-BE49-F238E27FC236}">
                  <a16:creationId xmlns:a16="http://schemas.microsoft.com/office/drawing/2014/main" id="{809C1DC3-0FD0-4E99-A1B6-E2B0DAACF09B}"/>
                </a:ext>
              </a:extLst>
            </p:cNvPr>
            <p:cNvSpPr/>
            <p:nvPr/>
          </p:nvSpPr>
          <p:spPr>
            <a:xfrm>
              <a:off x="9474371" y="2002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Cubo 254">
              <a:extLst>
                <a:ext uri="{FF2B5EF4-FFF2-40B4-BE49-F238E27FC236}">
                  <a16:creationId xmlns:a16="http://schemas.microsoft.com/office/drawing/2014/main" id="{A4DC53A0-EBA9-4A77-8B31-9DBE55067F86}"/>
                </a:ext>
              </a:extLst>
            </p:cNvPr>
            <p:cNvSpPr/>
            <p:nvPr/>
          </p:nvSpPr>
          <p:spPr>
            <a:xfrm>
              <a:off x="9321971" y="21544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Cubo 255">
              <a:extLst>
                <a:ext uri="{FF2B5EF4-FFF2-40B4-BE49-F238E27FC236}">
                  <a16:creationId xmlns:a16="http://schemas.microsoft.com/office/drawing/2014/main" id="{B148CC89-5A61-4461-A10D-FB3E8705218A}"/>
                </a:ext>
              </a:extLst>
            </p:cNvPr>
            <p:cNvSpPr/>
            <p:nvPr/>
          </p:nvSpPr>
          <p:spPr>
            <a:xfrm>
              <a:off x="9169571" y="23068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7" name="Cubo 256">
              <a:extLst>
                <a:ext uri="{FF2B5EF4-FFF2-40B4-BE49-F238E27FC236}">
                  <a16:creationId xmlns:a16="http://schemas.microsoft.com/office/drawing/2014/main" id="{9785862C-70BF-4C27-8084-2E7351F9F0E7}"/>
                </a:ext>
              </a:extLst>
            </p:cNvPr>
            <p:cNvSpPr/>
            <p:nvPr/>
          </p:nvSpPr>
          <p:spPr>
            <a:xfrm>
              <a:off x="9017171" y="24592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Cubo 257">
              <a:extLst>
                <a:ext uri="{FF2B5EF4-FFF2-40B4-BE49-F238E27FC236}">
                  <a16:creationId xmlns:a16="http://schemas.microsoft.com/office/drawing/2014/main" id="{EFC3A60D-3DE2-4264-B300-194227F4BD8E}"/>
                </a:ext>
              </a:extLst>
            </p:cNvPr>
            <p:cNvSpPr/>
            <p:nvPr/>
          </p:nvSpPr>
          <p:spPr>
            <a:xfrm>
              <a:off x="8864771" y="26116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Cubo 258">
              <a:extLst>
                <a:ext uri="{FF2B5EF4-FFF2-40B4-BE49-F238E27FC236}">
                  <a16:creationId xmlns:a16="http://schemas.microsoft.com/office/drawing/2014/main" id="{BEE014F3-E861-4BA6-8DFE-2462878F5E38}"/>
                </a:ext>
              </a:extLst>
            </p:cNvPr>
            <p:cNvSpPr/>
            <p:nvPr/>
          </p:nvSpPr>
          <p:spPr>
            <a:xfrm>
              <a:off x="8712371" y="2764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Cubo 259">
              <a:extLst>
                <a:ext uri="{FF2B5EF4-FFF2-40B4-BE49-F238E27FC236}">
                  <a16:creationId xmlns:a16="http://schemas.microsoft.com/office/drawing/2014/main" id="{826A3BE3-580C-4465-976B-2DB68EFD2A32}"/>
                </a:ext>
              </a:extLst>
            </p:cNvPr>
            <p:cNvSpPr/>
            <p:nvPr/>
          </p:nvSpPr>
          <p:spPr>
            <a:xfrm>
              <a:off x="9767627" y="2002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1" name="Cubo 260">
              <a:extLst>
                <a:ext uri="{FF2B5EF4-FFF2-40B4-BE49-F238E27FC236}">
                  <a16:creationId xmlns:a16="http://schemas.microsoft.com/office/drawing/2014/main" id="{DF318EE2-FB0B-4418-847B-789C4E6EC28B}"/>
                </a:ext>
              </a:extLst>
            </p:cNvPr>
            <p:cNvSpPr/>
            <p:nvPr/>
          </p:nvSpPr>
          <p:spPr>
            <a:xfrm>
              <a:off x="9615227" y="21544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2" name="Cubo 261">
              <a:extLst>
                <a:ext uri="{FF2B5EF4-FFF2-40B4-BE49-F238E27FC236}">
                  <a16:creationId xmlns:a16="http://schemas.microsoft.com/office/drawing/2014/main" id="{E1D54314-CAC0-4DEE-88A1-6004DDF5354B}"/>
                </a:ext>
              </a:extLst>
            </p:cNvPr>
            <p:cNvSpPr/>
            <p:nvPr/>
          </p:nvSpPr>
          <p:spPr>
            <a:xfrm>
              <a:off x="9462827" y="23068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Cubo 262">
              <a:extLst>
                <a:ext uri="{FF2B5EF4-FFF2-40B4-BE49-F238E27FC236}">
                  <a16:creationId xmlns:a16="http://schemas.microsoft.com/office/drawing/2014/main" id="{069447C0-3CCC-4A49-A008-1EEFC6C2D06D}"/>
                </a:ext>
              </a:extLst>
            </p:cNvPr>
            <p:cNvSpPr/>
            <p:nvPr/>
          </p:nvSpPr>
          <p:spPr>
            <a:xfrm>
              <a:off x="9310427" y="24592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Cubo 263">
              <a:extLst>
                <a:ext uri="{FF2B5EF4-FFF2-40B4-BE49-F238E27FC236}">
                  <a16:creationId xmlns:a16="http://schemas.microsoft.com/office/drawing/2014/main" id="{5B7FD372-D183-40F0-9005-CDF41F343275}"/>
                </a:ext>
              </a:extLst>
            </p:cNvPr>
            <p:cNvSpPr/>
            <p:nvPr/>
          </p:nvSpPr>
          <p:spPr>
            <a:xfrm>
              <a:off x="9158027" y="26116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Cubo 264">
              <a:extLst>
                <a:ext uri="{FF2B5EF4-FFF2-40B4-BE49-F238E27FC236}">
                  <a16:creationId xmlns:a16="http://schemas.microsoft.com/office/drawing/2014/main" id="{EBDC0BE6-39AD-4475-984B-9719BF5790FF}"/>
                </a:ext>
              </a:extLst>
            </p:cNvPr>
            <p:cNvSpPr/>
            <p:nvPr/>
          </p:nvSpPr>
          <p:spPr>
            <a:xfrm>
              <a:off x="9005627" y="276405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Cubo 265">
              <a:extLst>
                <a:ext uri="{FF2B5EF4-FFF2-40B4-BE49-F238E27FC236}">
                  <a16:creationId xmlns:a16="http://schemas.microsoft.com/office/drawing/2014/main" id="{861AE8C7-56B7-4679-9636-5941B40E0816}"/>
                </a:ext>
              </a:extLst>
            </p:cNvPr>
            <p:cNvSpPr/>
            <p:nvPr/>
          </p:nvSpPr>
          <p:spPr>
            <a:xfrm>
              <a:off x="7694061" y="1721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Cubo 266">
              <a:extLst>
                <a:ext uri="{FF2B5EF4-FFF2-40B4-BE49-F238E27FC236}">
                  <a16:creationId xmlns:a16="http://schemas.microsoft.com/office/drawing/2014/main" id="{7C5FD05E-11C9-4120-B831-7D0C82EA170E}"/>
                </a:ext>
              </a:extLst>
            </p:cNvPr>
            <p:cNvSpPr/>
            <p:nvPr/>
          </p:nvSpPr>
          <p:spPr>
            <a:xfrm>
              <a:off x="7541661" y="18741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Cubo 267">
              <a:extLst>
                <a:ext uri="{FF2B5EF4-FFF2-40B4-BE49-F238E27FC236}">
                  <a16:creationId xmlns:a16="http://schemas.microsoft.com/office/drawing/2014/main" id="{3469661A-DEED-4EAF-A791-C4056596F264}"/>
                </a:ext>
              </a:extLst>
            </p:cNvPr>
            <p:cNvSpPr/>
            <p:nvPr/>
          </p:nvSpPr>
          <p:spPr>
            <a:xfrm>
              <a:off x="7389261" y="20265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Cubo 268">
              <a:extLst>
                <a:ext uri="{FF2B5EF4-FFF2-40B4-BE49-F238E27FC236}">
                  <a16:creationId xmlns:a16="http://schemas.microsoft.com/office/drawing/2014/main" id="{F01B5EAA-7BC1-4FB7-99B3-6AE48A74F024}"/>
                </a:ext>
              </a:extLst>
            </p:cNvPr>
            <p:cNvSpPr/>
            <p:nvPr/>
          </p:nvSpPr>
          <p:spPr>
            <a:xfrm>
              <a:off x="7236861" y="21789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Cubo 269">
              <a:extLst>
                <a:ext uri="{FF2B5EF4-FFF2-40B4-BE49-F238E27FC236}">
                  <a16:creationId xmlns:a16="http://schemas.microsoft.com/office/drawing/2014/main" id="{49118620-2DFE-434B-86CF-88D0830E9777}"/>
                </a:ext>
              </a:extLst>
            </p:cNvPr>
            <p:cNvSpPr/>
            <p:nvPr/>
          </p:nvSpPr>
          <p:spPr>
            <a:xfrm>
              <a:off x="7084461" y="23313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Cubo 270">
              <a:extLst>
                <a:ext uri="{FF2B5EF4-FFF2-40B4-BE49-F238E27FC236}">
                  <a16:creationId xmlns:a16="http://schemas.microsoft.com/office/drawing/2014/main" id="{F704941C-A192-4A89-A090-A7881738221A}"/>
                </a:ext>
              </a:extLst>
            </p:cNvPr>
            <p:cNvSpPr/>
            <p:nvPr/>
          </p:nvSpPr>
          <p:spPr>
            <a:xfrm>
              <a:off x="6932061" y="2483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Cubo 271">
              <a:extLst>
                <a:ext uri="{FF2B5EF4-FFF2-40B4-BE49-F238E27FC236}">
                  <a16:creationId xmlns:a16="http://schemas.microsoft.com/office/drawing/2014/main" id="{BF133BC3-F941-430C-AE19-97282E90F5DD}"/>
                </a:ext>
              </a:extLst>
            </p:cNvPr>
            <p:cNvSpPr/>
            <p:nvPr/>
          </p:nvSpPr>
          <p:spPr>
            <a:xfrm>
              <a:off x="7987317" y="1721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Cubo 272">
              <a:extLst>
                <a:ext uri="{FF2B5EF4-FFF2-40B4-BE49-F238E27FC236}">
                  <a16:creationId xmlns:a16="http://schemas.microsoft.com/office/drawing/2014/main" id="{4A347EB0-FFF5-4769-8363-8C66C84A8D6F}"/>
                </a:ext>
              </a:extLst>
            </p:cNvPr>
            <p:cNvSpPr/>
            <p:nvPr/>
          </p:nvSpPr>
          <p:spPr>
            <a:xfrm>
              <a:off x="7834917" y="18741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Cubo 273">
              <a:extLst>
                <a:ext uri="{FF2B5EF4-FFF2-40B4-BE49-F238E27FC236}">
                  <a16:creationId xmlns:a16="http://schemas.microsoft.com/office/drawing/2014/main" id="{F099E0CC-A6B1-4679-BB9E-9479FC12AC91}"/>
                </a:ext>
              </a:extLst>
            </p:cNvPr>
            <p:cNvSpPr/>
            <p:nvPr/>
          </p:nvSpPr>
          <p:spPr>
            <a:xfrm>
              <a:off x="7682517" y="20265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Cubo 274">
              <a:extLst>
                <a:ext uri="{FF2B5EF4-FFF2-40B4-BE49-F238E27FC236}">
                  <a16:creationId xmlns:a16="http://schemas.microsoft.com/office/drawing/2014/main" id="{9944583B-110A-43F9-ACD6-D53B949C3C5A}"/>
                </a:ext>
              </a:extLst>
            </p:cNvPr>
            <p:cNvSpPr/>
            <p:nvPr/>
          </p:nvSpPr>
          <p:spPr>
            <a:xfrm>
              <a:off x="7530117" y="21789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Cubo 275">
              <a:extLst>
                <a:ext uri="{FF2B5EF4-FFF2-40B4-BE49-F238E27FC236}">
                  <a16:creationId xmlns:a16="http://schemas.microsoft.com/office/drawing/2014/main" id="{88AED5D9-E46B-43EC-94AB-DF3A4AF00D7E}"/>
                </a:ext>
              </a:extLst>
            </p:cNvPr>
            <p:cNvSpPr/>
            <p:nvPr/>
          </p:nvSpPr>
          <p:spPr>
            <a:xfrm>
              <a:off x="7377717" y="23313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Cubo 276">
              <a:extLst>
                <a:ext uri="{FF2B5EF4-FFF2-40B4-BE49-F238E27FC236}">
                  <a16:creationId xmlns:a16="http://schemas.microsoft.com/office/drawing/2014/main" id="{E723DDAC-95D2-45D4-B757-AA5172ED5867}"/>
                </a:ext>
              </a:extLst>
            </p:cNvPr>
            <p:cNvSpPr/>
            <p:nvPr/>
          </p:nvSpPr>
          <p:spPr>
            <a:xfrm>
              <a:off x="7225317" y="2483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Cubo 277">
              <a:extLst>
                <a:ext uri="{FF2B5EF4-FFF2-40B4-BE49-F238E27FC236}">
                  <a16:creationId xmlns:a16="http://schemas.microsoft.com/office/drawing/2014/main" id="{0BBD3B77-05F1-455F-B0E3-A99E2A1F3B42}"/>
                </a:ext>
              </a:extLst>
            </p:cNvPr>
            <p:cNvSpPr/>
            <p:nvPr/>
          </p:nvSpPr>
          <p:spPr>
            <a:xfrm>
              <a:off x="8289805" y="1721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Cubo 278">
              <a:extLst>
                <a:ext uri="{FF2B5EF4-FFF2-40B4-BE49-F238E27FC236}">
                  <a16:creationId xmlns:a16="http://schemas.microsoft.com/office/drawing/2014/main" id="{377BABB1-809D-47AA-B052-12E8BC780D9C}"/>
                </a:ext>
              </a:extLst>
            </p:cNvPr>
            <p:cNvSpPr/>
            <p:nvPr/>
          </p:nvSpPr>
          <p:spPr>
            <a:xfrm>
              <a:off x="8137405" y="18741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Cubo 279">
              <a:extLst>
                <a:ext uri="{FF2B5EF4-FFF2-40B4-BE49-F238E27FC236}">
                  <a16:creationId xmlns:a16="http://schemas.microsoft.com/office/drawing/2014/main" id="{16178458-2EEB-45CD-9F79-E5520D174FEB}"/>
                </a:ext>
              </a:extLst>
            </p:cNvPr>
            <p:cNvSpPr/>
            <p:nvPr/>
          </p:nvSpPr>
          <p:spPr>
            <a:xfrm>
              <a:off x="7985005" y="20265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Cubo 280">
              <a:extLst>
                <a:ext uri="{FF2B5EF4-FFF2-40B4-BE49-F238E27FC236}">
                  <a16:creationId xmlns:a16="http://schemas.microsoft.com/office/drawing/2014/main" id="{EDB3B9B6-34D0-45F5-86F4-E4234F7FBC24}"/>
                </a:ext>
              </a:extLst>
            </p:cNvPr>
            <p:cNvSpPr/>
            <p:nvPr/>
          </p:nvSpPr>
          <p:spPr>
            <a:xfrm>
              <a:off x="7832605" y="21789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Cubo 281">
              <a:extLst>
                <a:ext uri="{FF2B5EF4-FFF2-40B4-BE49-F238E27FC236}">
                  <a16:creationId xmlns:a16="http://schemas.microsoft.com/office/drawing/2014/main" id="{BDE70E4A-3BF7-411D-AAF8-16FDBEBD5A23}"/>
                </a:ext>
              </a:extLst>
            </p:cNvPr>
            <p:cNvSpPr/>
            <p:nvPr/>
          </p:nvSpPr>
          <p:spPr>
            <a:xfrm>
              <a:off x="7680205" y="23313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3" name="Cubo 282">
              <a:extLst>
                <a:ext uri="{FF2B5EF4-FFF2-40B4-BE49-F238E27FC236}">
                  <a16:creationId xmlns:a16="http://schemas.microsoft.com/office/drawing/2014/main" id="{97B74F42-9114-4091-8060-9DFCC66BE421}"/>
                </a:ext>
              </a:extLst>
            </p:cNvPr>
            <p:cNvSpPr/>
            <p:nvPr/>
          </p:nvSpPr>
          <p:spPr>
            <a:xfrm>
              <a:off x="7527805" y="2483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Cubo 283">
              <a:extLst>
                <a:ext uri="{FF2B5EF4-FFF2-40B4-BE49-F238E27FC236}">
                  <a16:creationId xmlns:a16="http://schemas.microsoft.com/office/drawing/2014/main" id="{15F8FA99-81EC-4649-96A6-16BCE5DFAFC3}"/>
                </a:ext>
              </a:extLst>
            </p:cNvPr>
            <p:cNvSpPr/>
            <p:nvPr/>
          </p:nvSpPr>
          <p:spPr>
            <a:xfrm>
              <a:off x="8583061" y="1721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Cubo 284">
              <a:extLst>
                <a:ext uri="{FF2B5EF4-FFF2-40B4-BE49-F238E27FC236}">
                  <a16:creationId xmlns:a16="http://schemas.microsoft.com/office/drawing/2014/main" id="{04B47EB5-14EB-4C3D-8D6A-6F642CE6F136}"/>
                </a:ext>
              </a:extLst>
            </p:cNvPr>
            <p:cNvSpPr/>
            <p:nvPr/>
          </p:nvSpPr>
          <p:spPr>
            <a:xfrm>
              <a:off x="8430661" y="18741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Cubo 285">
              <a:extLst>
                <a:ext uri="{FF2B5EF4-FFF2-40B4-BE49-F238E27FC236}">
                  <a16:creationId xmlns:a16="http://schemas.microsoft.com/office/drawing/2014/main" id="{4D473723-E807-4251-B4AD-433A23C198BE}"/>
                </a:ext>
              </a:extLst>
            </p:cNvPr>
            <p:cNvSpPr/>
            <p:nvPr/>
          </p:nvSpPr>
          <p:spPr>
            <a:xfrm>
              <a:off x="8278261" y="20265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Cubo 286">
              <a:extLst>
                <a:ext uri="{FF2B5EF4-FFF2-40B4-BE49-F238E27FC236}">
                  <a16:creationId xmlns:a16="http://schemas.microsoft.com/office/drawing/2014/main" id="{311BF3BB-63D5-4472-93E8-C3DC7981E6A0}"/>
                </a:ext>
              </a:extLst>
            </p:cNvPr>
            <p:cNvSpPr/>
            <p:nvPr/>
          </p:nvSpPr>
          <p:spPr>
            <a:xfrm>
              <a:off x="8125861" y="21789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Cubo 287">
              <a:extLst>
                <a:ext uri="{FF2B5EF4-FFF2-40B4-BE49-F238E27FC236}">
                  <a16:creationId xmlns:a16="http://schemas.microsoft.com/office/drawing/2014/main" id="{55884E27-8349-4ED5-A4FC-984FB8A6F084}"/>
                </a:ext>
              </a:extLst>
            </p:cNvPr>
            <p:cNvSpPr/>
            <p:nvPr/>
          </p:nvSpPr>
          <p:spPr>
            <a:xfrm>
              <a:off x="7973461" y="23313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Cubo 288">
              <a:extLst>
                <a:ext uri="{FF2B5EF4-FFF2-40B4-BE49-F238E27FC236}">
                  <a16:creationId xmlns:a16="http://schemas.microsoft.com/office/drawing/2014/main" id="{23BCAB17-C4D5-4F52-B6FF-32925F56B6E1}"/>
                </a:ext>
              </a:extLst>
            </p:cNvPr>
            <p:cNvSpPr/>
            <p:nvPr/>
          </p:nvSpPr>
          <p:spPr>
            <a:xfrm>
              <a:off x="7821061" y="2483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Cubo 289">
              <a:extLst>
                <a:ext uri="{FF2B5EF4-FFF2-40B4-BE49-F238E27FC236}">
                  <a16:creationId xmlns:a16="http://schemas.microsoft.com/office/drawing/2014/main" id="{6BF2950F-6C39-4EEC-85D3-76F3AE7ABDD8}"/>
                </a:ext>
              </a:extLst>
            </p:cNvPr>
            <p:cNvSpPr/>
            <p:nvPr/>
          </p:nvSpPr>
          <p:spPr>
            <a:xfrm>
              <a:off x="8885549" y="1721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Cubo 290">
              <a:extLst>
                <a:ext uri="{FF2B5EF4-FFF2-40B4-BE49-F238E27FC236}">
                  <a16:creationId xmlns:a16="http://schemas.microsoft.com/office/drawing/2014/main" id="{8D662ECB-FD69-4BF3-8858-D29C57B1253A}"/>
                </a:ext>
              </a:extLst>
            </p:cNvPr>
            <p:cNvSpPr/>
            <p:nvPr/>
          </p:nvSpPr>
          <p:spPr>
            <a:xfrm>
              <a:off x="8733149" y="18741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Cubo 291">
              <a:extLst>
                <a:ext uri="{FF2B5EF4-FFF2-40B4-BE49-F238E27FC236}">
                  <a16:creationId xmlns:a16="http://schemas.microsoft.com/office/drawing/2014/main" id="{6EE8AAE1-B921-4567-9720-B9AE6C7F8469}"/>
                </a:ext>
              </a:extLst>
            </p:cNvPr>
            <p:cNvSpPr/>
            <p:nvPr/>
          </p:nvSpPr>
          <p:spPr>
            <a:xfrm>
              <a:off x="8580749" y="20265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Cubo 292">
              <a:extLst>
                <a:ext uri="{FF2B5EF4-FFF2-40B4-BE49-F238E27FC236}">
                  <a16:creationId xmlns:a16="http://schemas.microsoft.com/office/drawing/2014/main" id="{7D9618CE-70E3-4FCA-A538-E6A41222C547}"/>
                </a:ext>
              </a:extLst>
            </p:cNvPr>
            <p:cNvSpPr/>
            <p:nvPr/>
          </p:nvSpPr>
          <p:spPr>
            <a:xfrm>
              <a:off x="8428349" y="21789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Cubo 293">
              <a:extLst>
                <a:ext uri="{FF2B5EF4-FFF2-40B4-BE49-F238E27FC236}">
                  <a16:creationId xmlns:a16="http://schemas.microsoft.com/office/drawing/2014/main" id="{CB29BC5F-6459-4F6E-BCC6-15886BBAFEA5}"/>
                </a:ext>
              </a:extLst>
            </p:cNvPr>
            <p:cNvSpPr/>
            <p:nvPr/>
          </p:nvSpPr>
          <p:spPr>
            <a:xfrm>
              <a:off x="8275949" y="23313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5" name="Cubo 294">
              <a:extLst>
                <a:ext uri="{FF2B5EF4-FFF2-40B4-BE49-F238E27FC236}">
                  <a16:creationId xmlns:a16="http://schemas.microsoft.com/office/drawing/2014/main" id="{422FFC08-6A99-4109-802C-9AD9141DDC56}"/>
                </a:ext>
              </a:extLst>
            </p:cNvPr>
            <p:cNvSpPr/>
            <p:nvPr/>
          </p:nvSpPr>
          <p:spPr>
            <a:xfrm>
              <a:off x="8123549" y="2483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Cubo 295">
              <a:extLst>
                <a:ext uri="{FF2B5EF4-FFF2-40B4-BE49-F238E27FC236}">
                  <a16:creationId xmlns:a16="http://schemas.microsoft.com/office/drawing/2014/main" id="{94180283-788B-4788-9104-E7BB62054EE0}"/>
                </a:ext>
              </a:extLst>
            </p:cNvPr>
            <p:cNvSpPr/>
            <p:nvPr/>
          </p:nvSpPr>
          <p:spPr>
            <a:xfrm>
              <a:off x="9178805" y="1721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Cubo 296">
              <a:extLst>
                <a:ext uri="{FF2B5EF4-FFF2-40B4-BE49-F238E27FC236}">
                  <a16:creationId xmlns:a16="http://schemas.microsoft.com/office/drawing/2014/main" id="{3820E334-49BE-402D-851F-3C77288B051E}"/>
                </a:ext>
              </a:extLst>
            </p:cNvPr>
            <p:cNvSpPr/>
            <p:nvPr/>
          </p:nvSpPr>
          <p:spPr>
            <a:xfrm>
              <a:off x="9026405" y="18741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Cubo 297">
              <a:extLst>
                <a:ext uri="{FF2B5EF4-FFF2-40B4-BE49-F238E27FC236}">
                  <a16:creationId xmlns:a16="http://schemas.microsoft.com/office/drawing/2014/main" id="{E8F0B882-2501-4D67-BD67-A745CF964899}"/>
                </a:ext>
              </a:extLst>
            </p:cNvPr>
            <p:cNvSpPr/>
            <p:nvPr/>
          </p:nvSpPr>
          <p:spPr>
            <a:xfrm>
              <a:off x="8874005" y="20265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9" name="Cubo 298">
              <a:extLst>
                <a:ext uri="{FF2B5EF4-FFF2-40B4-BE49-F238E27FC236}">
                  <a16:creationId xmlns:a16="http://schemas.microsoft.com/office/drawing/2014/main" id="{75C64408-188A-4D68-9890-DF1B4C08FAE6}"/>
                </a:ext>
              </a:extLst>
            </p:cNvPr>
            <p:cNvSpPr/>
            <p:nvPr/>
          </p:nvSpPr>
          <p:spPr>
            <a:xfrm>
              <a:off x="8721605" y="21789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0" name="Cubo 299">
              <a:extLst>
                <a:ext uri="{FF2B5EF4-FFF2-40B4-BE49-F238E27FC236}">
                  <a16:creationId xmlns:a16="http://schemas.microsoft.com/office/drawing/2014/main" id="{BED164D1-ACBF-4C15-9582-EF69EF83D7D6}"/>
                </a:ext>
              </a:extLst>
            </p:cNvPr>
            <p:cNvSpPr/>
            <p:nvPr/>
          </p:nvSpPr>
          <p:spPr>
            <a:xfrm>
              <a:off x="8569205" y="23313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Cubo 300">
              <a:extLst>
                <a:ext uri="{FF2B5EF4-FFF2-40B4-BE49-F238E27FC236}">
                  <a16:creationId xmlns:a16="http://schemas.microsoft.com/office/drawing/2014/main" id="{41FD71DE-5CBD-43AA-A0E2-34856082001B}"/>
                </a:ext>
              </a:extLst>
            </p:cNvPr>
            <p:cNvSpPr/>
            <p:nvPr/>
          </p:nvSpPr>
          <p:spPr>
            <a:xfrm>
              <a:off x="8416805" y="2483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Cubo 301">
              <a:extLst>
                <a:ext uri="{FF2B5EF4-FFF2-40B4-BE49-F238E27FC236}">
                  <a16:creationId xmlns:a16="http://schemas.microsoft.com/office/drawing/2014/main" id="{EC7CDE9F-D966-4902-93C8-6BA13BE1591A}"/>
                </a:ext>
              </a:extLst>
            </p:cNvPr>
            <p:cNvSpPr/>
            <p:nvPr/>
          </p:nvSpPr>
          <p:spPr>
            <a:xfrm>
              <a:off x="9474371" y="1721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Cubo 302">
              <a:extLst>
                <a:ext uri="{FF2B5EF4-FFF2-40B4-BE49-F238E27FC236}">
                  <a16:creationId xmlns:a16="http://schemas.microsoft.com/office/drawing/2014/main" id="{7D0C9665-0F25-4F43-BC8D-1A54BC402598}"/>
                </a:ext>
              </a:extLst>
            </p:cNvPr>
            <p:cNvSpPr/>
            <p:nvPr/>
          </p:nvSpPr>
          <p:spPr>
            <a:xfrm>
              <a:off x="9321971" y="18741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Cubo 303">
              <a:extLst>
                <a:ext uri="{FF2B5EF4-FFF2-40B4-BE49-F238E27FC236}">
                  <a16:creationId xmlns:a16="http://schemas.microsoft.com/office/drawing/2014/main" id="{1FB622AD-A519-45EA-AD64-AC04FE79893C}"/>
                </a:ext>
              </a:extLst>
            </p:cNvPr>
            <p:cNvSpPr/>
            <p:nvPr/>
          </p:nvSpPr>
          <p:spPr>
            <a:xfrm>
              <a:off x="9169571" y="20265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Cubo 304">
              <a:extLst>
                <a:ext uri="{FF2B5EF4-FFF2-40B4-BE49-F238E27FC236}">
                  <a16:creationId xmlns:a16="http://schemas.microsoft.com/office/drawing/2014/main" id="{678E565C-70C4-49DC-906A-BA15060E196B}"/>
                </a:ext>
              </a:extLst>
            </p:cNvPr>
            <p:cNvSpPr/>
            <p:nvPr/>
          </p:nvSpPr>
          <p:spPr>
            <a:xfrm>
              <a:off x="9017171" y="21789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Cubo 305">
              <a:extLst>
                <a:ext uri="{FF2B5EF4-FFF2-40B4-BE49-F238E27FC236}">
                  <a16:creationId xmlns:a16="http://schemas.microsoft.com/office/drawing/2014/main" id="{5E90BA34-4665-4BA1-A016-BA0AE1250C6C}"/>
                </a:ext>
              </a:extLst>
            </p:cNvPr>
            <p:cNvSpPr/>
            <p:nvPr/>
          </p:nvSpPr>
          <p:spPr>
            <a:xfrm>
              <a:off x="8864771" y="23313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Cubo 306">
              <a:extLst>
                <a:ext uri="{FF2B5EF4-FFF2-40B4-BE49-F238E27FC236}">
                  <a16:creationId xmlns:a16="http://schemas.microsoft.com/office/drawing/2014/main" id="{32178600-0DC9-4744-BF1B-6E364B4768E2}"/>
                </a:ext>
              </a:extLst>
            </p:cNvPr>
            <p:cNvSpPr/>
            <p:nvPr/>
          </p:nvSpPr>
          <p:spPr>
            <a:xfrm>
              <a:off x="8712371" y="2483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Cubo 307">
              <a:extLst>
                <a:ext uri="{FF2B5EF4-FFF2-40B4-BE49-F238E27FC236}">
                  <a16:creationId xmlns:a16="http://schemas.microsoft.com/office/drawing/2014/main" id="{53E56A08-6D94-44DF-BA4F-9E5CE035E2F8}"/>
                </a:ext>
              </a:extLst>
            </p:cNvPr>
            <p:cNvSpPr/>
            <p:nvPr/>
          </p:nvSpPr>
          <p:spPr>
            <a:xfrm>
              <a:off x="9767627" y="1721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Cubo 308">
              <a:extLst>
                <a:ext uri="{FF2B5EF4-FFF2-40B4-BE49-F238E27FC236}">
                  <a16:creationId xmlns:a16="http://schemas.microsoft.com/office/drawing/2014/main" id="{83B680DF-E2D1-4777-A0FA-7B96553ACB12}"/>
                </a:ext>
              </a:extLst>
            </p:cNvPr>
            <p:cNvSpPr/>
            <p:nvPr/>
          </p:nvSpPr>
          <p:spPr>
            <a:xfrm>
              <a:off x="9615227" y="18741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Cubo 309">
              <a:extLst>
                <a:ext uri="{FF2B5EF4-FFF2-40B4-BE49-F238E27FC236}">
                  <a16:creationId xmlns:a16="http://schemas.microsoft.com/office/drawing/2014/main" id="{71513528-1F1D-4A7C-859D-1B0D7D06ACD4}"/>
                </a:ext>
              </a:extLst>
            </p:cNvPr>
            <p:cNvSpPr/>
            <p:nvPr/>
          </p:nvSpPr>
          <p:spPr>
            <a:xfrm>
              <a:off x="9462827" y="20265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Cubo 310">
              <a:extLst>
                <a:ext uri="{FF2B5EF4-FFF2-40B4-BE49-F238E27FC236}">
                  <a16:creationId xmlns:a16="http://schemas.microsoft.com/office/drawing/2014/main" id="{FEFD96D2-F0DC-49B2-BFDB-0AB447A6B008}"/>
                </a:ext>
              </a:extLst>
            </p:cNvPr>
            <p:cNvSpPr/>
            <p:nvPr/>
          </p:nvSpPr>
          <p:spPr>
            <a:xfrm>
              <a:off x="9310427" y="21789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2" name="Cubo 311">
              <a:extLst>
                <a:ext uri="{FF2B5EF4-FFF2-40B4-BE49-F238E27FC236}">
                  <a16:creationId xmlns:a16="http://schemas.microsoft.com/office/drawing/2014/main" id="{8BB2D91F-CCBF-41CF-88A8-9BD02D9D8067}"/>
                </a:ext>
              </a:extLst>
            </p:cNvPr>
            <p:cNvSpPr/>
            <p:nvPr/>
          </p:nvSpPr>
          <p:spPr>
            <a:xfrm>
              <a:off x="9158027" y="23313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Cubo 312">
              <a:extLst>
                <a:ext uri="{FF2B5EF4-FFF2-40B4-BE49-F238E27FC236}">
                  <a16:creationId xmlns:a16="http://schemas.microsoft.com/office/drawing/2014/main" id="{F9A178D1-6E02-4A74-904C-C6801A811837}"/>
                </a:ext>
              </a:extLst>
            </p:cNvPr>
            <p:cNvSpPr/>
            <p:nvPr/>
          </p:nvSpPr>
          <p:spPr>
            <a:xfrm>
              <a:off x="9005627" y="2483701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Cubo 313">
              <a:extLst>
                <a:ext uri="{FF2B5EF4-FFF2-40B4-BE49-F238E27FC236}">
                  <a16:creationId xmlns:a16="http://schemas.microsoft.com/office/drawing/2014/main" id="{5198CDA6-42E6-43C5-82ED-7991F7289EEE}"/>
                </a:ext>
              </a:extLst>
            </p:cNvPr>
            <p:cNvSpPr/>
            <p:nvPr/>
          </p:nvSpPr>
          <p:spPr>
            <a:xfrm>
              <a:off x="7694061" y="1419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Cubo 314">
              <a:extLst>
                <a:ext uri="{FF2B5EF4-FFF2-40B4-BE49-F238E27FC236}">
                  <a16:creationId xmlns:a16="http://schemas.microsoft.com/office/drawing/2014/main" id="{F83C6C03-0F7B-47CF-BCB5-00836F797649}"/>
                </a:ext>
              </a:extLst>
            </p:cNvPr>
            <p:cNvSpPr/>
            <p:nvPr/>
          </p:nvSpPr>
          <p:spPr>
            <a:xfrm>
              <a:off x="7541661" y="15714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6" name="Cubo 315">
              <a:extLst>
                <a:ext uri="{FF2B5EF4-FFF2-40B4-BE49-F238E27FC236}">
                  <a16:creationId xmlns:a16="http://schemas.microsoft.com/office/drawing/2014/main" id="{43ADC71B-7A4C-436E-8709-8016B6F9485E}"/>
                </a:ext>
              </a:extLst>
            </p:cNvPr>
            <p:cNvSpPr/>
            <p:nvPr/>
          </p:nvSpPr>
          <p:spPr>
            <a:xfrm>
              <a:off x="7389261" y="17238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7" name="Cubo 316">
              <a:extLst>
                <a:ext uri="{FF2B5EF4-FFF2-40B4-BE49-F238E27FC236}">
                  <a16:creationId xmlns:a16="http://schemas.microsoft.com/office/drawing/2014/main" id="{40E942BA-87B5-4FEF-9653-93CCEF870009}"/>
                </a:ext>
              </a:extLst>
            </p:cNvPr>
            <p:cNvSpPr/>
            <p:nvPr/>
          </p:nvSpPr>
          <p:spPr>
            <a:xfrm>
              <a:off x="7236861" y="18762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8" name="Cubo 317">
              <a:extLst>
                <a:ext uri="{FF2B5EF4-FFF2-40B4-BE49-F238E27FC236}">
                  <a16:creationId xmlns:a16="http://schemas.microsoft.com/office/drawing/2014/main" id="{5FC635F2-54CD-4439-90EB-47D56E1C4BC8}"/>
                </a:ext>
              </a:extLst>
            </p:cNvPr>
            <p:cNvSpPr/>
            <p:nvPr/>
          </p:nvSpPr>
          <p:spPr>
            <a:xfrm>
              <a:off x="7084461" y="20286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9" name="Cubo 318">
              <a:extLst>
                <a:ext uri="{FF2B5EF4-FFF2-40B4-BE49-F238E27FC236}">
                  <a16:creationId xmlns:a16="http://schemas.microsoft.com/office/drawing/2014/main" id="{F8CC1D63-CB50-4AA5-9EB5-64F0FF7FBDF0}"/>
                </a:ext>
              </a:extLst>
            </p:cNvPr>
            <p:cNvSpPr/>
            <p:nvPr/>
          </p:nvSpPr>
          <p:spPr>
            <a:xfrm>
              <a:off x="6932061" y="2181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0" name="Cubo 319">
              <a:extLst>
                <a:ext uri="{FF2B5EF4-FFF2-40B4-BE49-F238E27FC236}">
                  <a16:creationId xmlns:a16="http://schemas.microsoft.com/office/drawing/2014/main" id="{96A21D45-2BC2-447E-85B1-5553264FE1BD}"/>
                </a:ext>
              </a:extLst>
            </p:cNvPr>
            <p:cNvSpPr/>
            <p:nvPr/>
          </p:nvSpPr>
          <p:spPr>
            <a:xfrm>
              <a:off x="7987317" y="1419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1" name="Cubo 320">
              <a:extLst>
                <a:ext uri="{FF2B5EF4-FFF2-40B4-BE49-F238E27FC236}">
                  <a16:creationId xmlns:a16="http://schemas.microsoft.com/office/drawing/2014/main" id="{16B3872F-B0E5-4460-9A6C-B4E6135736B0}"/>
                </a:ext>
              </a:extLst>
            </p:cNvPr>
            <p:cNvSpPr/>
            <p:nvPr/>
          </p:nvSpPr>
          <p:spPr>
            <a:xfrm>
              <a:off x="7834917" y="15714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2" name="Cubo 321">
              <a:extLst>
                <a:ext uri="{FF2B5EF4-FFF2-40B4-BE49-F238E27FC236}">
                  <a16:creationId xmlns:a16="http://schemas.microsoft.com/office/drawing/2014/main" id="{3BA0EE3F-1FB3-425D-81A9-0CD6BF862CFB}"/>
                </a:ext>
              </a:extLst>
            </p:cNvPr>
            <p:cNvSpPr/>
            <p:nvPr/>
          </p:nvSpPr>
          <p:spPr>
            <a:xfrm>
              <a:off x="7682517" y="17238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3" name="Cubo 322">
              <a:extLst>
                <a:ext uri="{FF2B5EF4-FFF2-40B4-BE49-F238E27FC236}">
                  <a16:creationId xmlns:a16="http://schemas.microsoft.com/office/drawing/2014/main" id="{98E4E759-E169-4FF7-AF60-A57555CF4B11}"/>
                </a:ext>
              </a:extLst>
            </p:cNvPr>
            <p:cNvSpPr/>
            <p:nvPr/>
          </p:nvSpPr>
          <p:spPr>
            <a:xfrm>
              <a:off x="7530117" y="18762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4" name="Cubo 323">
              <a:extLst>
                <a:ext uri="{FF2B5EF4-FFF2-40B4-BE49-F238E27FC236}">
                  <a16:creationId xmlns:a16="http://schemas.microsoft.com/office/drawing/2014/main" id="{AE8AB5F6-2ACC-4FE1-85AE-AB8160CCF652}"/>
                </a:ext>
              </a:extLst>
            </p:cNvPr>
            <p:cNvSpPr/>
            <p:nvPr/>
          </p:nvSpPr>
          <p:spPr>
            <a:xfrm>
              <a:off x="7377717" y="20286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5" name="Cubo 324">
              <a:extLst>
                <a:ext uri="{FF2B5EF4-FFF2-40B4-BE49-F238E27FC236}">
                  <a16:creationId xmlns:a16="http://schemas.microsoft.com/office/drawing/2014/main" id="{DF62852C-2EDC-4731-A47A-61F1F77E0E4F}"/>
                </a:ext>
              </a:extLst>
            </p:cNvPr>
            <p:cNvSpPr/>
            <p:nvPr/>
          </p:nvSpPr>
          <p:spPr>
            <a:xfrm>
              <a:off x="7225317" y="2181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6" name="Cubo 325">
              <a:extLst>
                <a:ext uri="{FF2B5EF4-FFF2-40B4-BE49-F238E27FC236}">
                  <a16:creationId xmlns:a16="http://schemas.microsoft.com/office/drawing/2014/main" id="{B9E51B96-A740-463C-A86C-BBDE3CE845B3}"/>
                </a:ext>
              </a:extLst>
            </p:cNvPr>
            <p:cNvSpPr/>
            <p:nvPr/>
          </p:nvSpPr>
          <p:spPr>
            <a:xfrm>
              <a:off x="8289805" y="1419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7" name="Cubo 326">
              <a:extLst>
                <a:ext uri="{FF2B5EF4-FFF2-40B4-BE49-F238E27FC236}">
                  <a16:creationId xmlns:a16="http://schemas.microsoft.com/office/drawing/2014/main" id="{5021DEEB-05E7-4ED0-86BF-9B7BC9CADC83}"/>
                </a:ext>
              </a:extLst>
            </p:cNvPr>
            <p:cNvSpPr/>
            <p:nvPr/>
          </p:nvSpPr>
          <p:spPr>
            <a:xfrm>
              <a:off x="8137405" y="15714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8" name="Cubo 327">
              <a:extLst>
                <a:ext uri="{FF2B5EF4-FFF2-40B4-BE49-F238E27FC236}">
                  <a16:creationId xmlns:a16="http://schemas.microsoft.com/office/drawing/2014/main" id="{2E58826D-AFB3-4613-BFB3-2B9AAD1B9A40}"/>
                </a:ext>
              </a:extLst>
            </p:cNvPr>
            <p:cNvSpPr/>
            <p:nvPr/>
          </p:nvSpPr>
          <p:spPr>
            <a:xfrm>
              <a:off x="7985005" y="17238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9" name="Cubo 328">
              <a:extLst>
                <a:ext uri="{FF2B5EF4-FFF2-40B4-BE49-F238E27FC236}">
                  <a16:creationId xmlns:a16="http://schemas.microsoft.com/office/drawing/2014/main" id="{7AF82CD0-A04B-4087-887D-85298955F5AE}"/>
                </a:ext>
              </a:extLst>
            </p:cNvPr>
            <p:cNvSpPr/>
            <p:nvPr/>
          </p:nvSpPr>
          <p:spPr>
            <a:xfrm>
              <a:off x="7832605" y="18762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0" name="Cubo 329">
              <a:extLst>
                <a:ext uri="{FF2B5EF4-FFF2-40B4-BE49-F238E27FC236}">
                  <a16:creationId xmlns:a16="http://schemas.microsoft.com/office/drawing/2014/main" id="{2316C270-9855-41C6-9C13-BB5DA2BBD718}"/>
                </a:ext>
              </a:extLst>
            </p:cNvPr>
            <p:cNvSpPr/>
            <p:nvPr/>
          </p:nvSpPr>
          <p:spPr>
            <a:xfrm>
              <a:off x="7680205" y="20286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1" name="Cubo 330">
              <a:extLst>
                <a:ext uri="{FF2B5EF4-FFF2-40B4-BE49-F238E27FC236}">
                  <a16:creationId xmlns:a16="http://schemas.microsoft.com/office/drawing/2014/main" id="{205A4281-DEC4-45D9-8466-AB6D0D3B8203}"/>
                </a:ext>
              </a:extLst>
            </p:cNvPr>
            <p:cNvSpPr/>
            <p:nvPr/>
          </p:nvSpPr>
          <p:spPr>
            <a:xfrm>
              <a:off x="7527805" y="2181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2" name="Cubo 331">
              <a:extLst>
                <a:ext uri="{FF2B5EF4-FFF2-40B4-BE49-F238E27FC236}">
                  <a16:creationId xmlns:a16="http://schemas.microsoft.com/office/drawing/2014/main" id="{82959845-AFE0-42D0-B659-55187D55BEE0}"/>
                </a:ext>
              </a:extLst>
            </p:cNvPr>
            <p:cNvSpPr/>
            <p:nvPr/>
          </p:nvSpPr>
          <p:spPr>
            <a:xfrm>
              <a:off x="8583061" y="1419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3" name="Cubo 332">
              <a:extLst>
                <a:ext uri="{FF2B5EF4-FFF2-40B4-BE49-F238E27FC236}">
                  <a16:creationId xmlns:a16="http://schemas.microsoft.com/office/drawing/2014/main" id="{72966C76-1995-4BCD-A30E-3EBE72D8CFC5}"/>
                </a:ext>
              </a:extLst>
            </p:cNvPr>
            <p:cNvSpPr/>
            <p:nvPr/>
          </p:nvSpPr>
          <p:spPr>
            <a:xfrm>
              <a:off x="8430661" y="15714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4" name="Cubo 333">
              <a:extLst>
                <a:ext uri="{FF2B5EF4-FFF2-40B4-BE49-F238E27FC236}">
                  <a16:creationId xmlns:a16="http://schemas.microsoft.com/office/drawing/2014/main" id="{A5B137B3-AE41-4D40-BC6B-A255B5E57D2C}"/>
                </a:ext>
              </a:extLst>
            </p:cNvPr>
            <p:cNvSpPr/>
            <p:nvPr/>
          </p:nvSpPr>
          <p:spPr>
            <a:xfrm>
              <a:off x="8278261" y="17238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5" name="Cubo 334">
              <a:extLst>
                <a:ext uri="{FF2B5EF4-FFF2-40B4-BE49-F238E27FC236}">
                  <a16:creationId xmlns:a16="http://schemas.microsoft.com/office/drawing/2014/main" id="{3DF9737C-AA6C-4E8E-B3A9-7AEEAACC3AFB}"/>
                </a:ext>
              </a:extLst>
            </p:cNvPr>
            <p:cNvSpPr/>
            <p:nvPr/>
          </p:nvSpPr>
          <p:spPr>
            <a:xfrm>
              <a:off x="8125861" y="18762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6" name="Cubo 335">
              <a:extLst>
                <a:ext uri="{FF2B5EF4-FFF2-40B4-BE49-F238E27FC236}">
                  <a16:creationId xmlns:a16="http://schemas.microsoft.com/office/drawing/2014/main" id="{D17BB042-FACD-408D-99C4-C07DE16C951B}"/>
                </a:ext>
              </a:extLst>
            </p:cNvPr>
            <p:cNvSpPr/>
            <p:nvPr/>
          </p:nvSpPr>
          <p:spPr>
            <a:xfrm>
              <a:off x="7973461" y="20286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7" name="Cubo 336">
              <a:extLst>
                <a:ext uri="{FF2B5EF4-FFF2-40B4-BE49-F238E27FC236}">
                  <a16:creationId xmlns:a16="http://schemas.microsoft.com/office/drawing/2014/main" id="{9E25DE79-4B98-44D8-9B15-12C11AD70BE0}"/>
                </a:ext>
              </a:extLst>
            </p:cNvPr>
            <p:cNvSpPr/>
            <p:nvPr/>
          </p:nvSpPr>
          <p:spPr>
            <a:xfrm>
              <a:off x="7821061" y="2181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8" name="Cubo 337">
              <a:extLst>
                <a:ext uri="{FF2B5EF4-FFF2-40B4-BE49-F238E27FC236}">
                  <a16:creationId xmlns:a16="http://schemas.microsoft.com/office/drawing/2014/main" id="{6B807C56-8B63-4E7C-A2EB-4B4FC36DC9F9}"/>
                </a:ext>
              </a:extLst>
            </p:cNvPr>
            <p:cNvSpPr/>
            <p:nvPr/>
          </p:nvSpPr>
          <p:spPr>
            <a:xfrm>
              <a:off x="8885549" y="1419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bo 338">
              <a:extLst>
                <a:ext uri="{FF2B5EF4-FFF2-40B4-BE49-F238E27FC236}">
                  <a16:creationId xmlns:a16="http://schemas.microsoft.com/office/drawing/2014/main" id="{39262A1F-59A5-4B67-8009-5E9F4B79C7A2}"/>
                </a:ext>
              </a:extLst>
            </p:cNvPr>
            <p:cNvSpPr/>
            <p:nvPr/>
          </p:nvSpPr>
          <p:spPr>
            <a:xfrm>
              <a:off x="8733149" y="15714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0" name="Cubo 339">
              <a:extLst>
                <a:ext uri="{FF2B5EF4-FFF2-40B4-BE49-F238E27FC236}">
                  <a16:creationId xmlns:a16="http://schemas.microsoft.com/office/drawing/2014/main" id="{2DB73B85-69B5-49F9-B6C6-B39D177ED2E8}"/>
                </a:ext>
              </a:extLst>
            </p:cNvPr>
            <p:cNvSpPr/>
            <p:nvPr/>
          </p:nvSpPr>
          <p:spPr>
            <a:xfrm>
              <a:off x="8580749" y="17238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1" name="Cubo 340">
              <a:extLst>
                <a:ext uri="{FF2B5EF4-FFF2-40B4-BE49-F238E27FC236}">
                  <a16:creationId xmlns:a16="http://schemas.microsoft.com/office/drawing/2014/main" id="{BDA5CBDA-4433-42DF-8E2B-71D3C0379FE0}"/>
                </a:ext>
              </a:extLst>
            </p:cNvPr>
            <p:cNvSpPr/>
            <p:nvPr/>
          </p:nvSpPr>
          <p:spPr>
            <a:xfrm>
              <a:off x="8428349" y="18762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2" name="Cubo 341">
              <a:extLst>
                <a:ext uri="{FF2B5EF4-FFF2-40B4-BE49-F238E27FC236}">
                  <a16:creationId xmlns:a16="http://schemas.microsoft.com/office/drawing/2014/main" id="{C3FDF3DC-8E4E-4C7E-86D3-428E523F75DC}"/>
                </a:ext>
              </a:extLst>
            </p:cNvPr>
            <p:cNvSpPr/>
            <p:nvPr/>
          </p:nvSpPr>
          <p:spPr>
            <a:xfrm>
              <a:off x="8275949" y="20286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Cubo 342">
              <a:extLst>
                <a:ext uri="{FF2B5EF4-FFF2-40B4-BE49-F238E27FC236}">
                  <a16:creationId xmlns:a16="http://schemas.microsoft.com/office/drawing/2014/main" id="{AFC24EF6-4075-462B-BB16-96E6CEE75210}"/>
                </a:ext>
              </a:extLst>
            </p:cNvPr>
            <p:cNvSpPr/>
            <p:nvPr/>
          </p:nvSpPr>
          <p:spPr>
            <a:xfrm>
              <a:off x="8123549" y="2181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Cubo 343">
              <a:extLst>
                <a:ext uri="{FF2B5EF4-FFF2-40B4-BE49-F238E27FC236}">
                  <a16:creationId xmlns:a16="http://schemas.microsoft.com/office/drawing/2014/main" id="{14CFACA4-729C-494A-9918-CD65AE8CE34A}"/>
                </a:ext>
              </a:extLst>
            </p:cNvPr>
            <p:cNvSpPr/>
            <p:nvPr/>
          </p:nvSpPr>
          <p:spPr>
            <a:xfrm>
              <a:off x="9178805" y="1419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Cubo 344">
              <a:extLst>
                <a:ext uri="{FF2B5EF4-FFF2-40B4-BE49-F238E27FC236}">
                  <a16:creationId xmlns:a16="http://schemas.microsoft.com/office/drawing/2014/main" id="{C6998B62-4836-4AB9-BB27-CA8FAE69350B}"/>
                </a:ext>
              </a:extLst>
            </p:cNvPr>
            <p:cNvSpPr/>
            <p:nvPr/>
          </p:nvSpPr>
          <p:spPr>
            <a:xfrm>
              <a:off x="9026405" y="15714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Cubo 345">
              <a:extLst>
                <a:ext uri="{FF2B5EF4-FFF2-40B4-BE49-F238E27FC236}">
                  <a16:creationId xmlns:a16="http://schemas.microsoft.com/office/drawing/2014/main" id="{06205127-8803-4E71-873F-57186F2B5641}"/>
                </a:ext>
              </a:extLst>
            </p:cNvPr>
            <p:cNvSpPr/>
            <p:nvPr/>
          </p:nvSpPr>
          <p:spPr>
            <a:xfrm>
              <a:off x="8874005" y="17238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Cubo 346">
              <a:extLst>
                <a:ext uri="{FF2B5EF4-FFF2-40B4-BE49-F238E27FC236}">
                  <a16:creationId xmlns:a16="http://schemas.microsoft.com/office/drawing/2014/main" id="{F3D2535B-8B0E-48DF-8373-CF37F7368B01}"/>
                </a:ext>
              </a:extLst>
            </p:cNvPr>
            <p:cNvSpPr/>
            <p:nvPr/>
          </p:nvSpPr>
          <p:spPr>
            <a:xfrm>
              <a:off x="8721605" y="18762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Cubo 347">
              <a:extLst>
                <a:ext uri="{FF2B5EF4-FFF2-40B4-BE49-F238E27FC236}">
                  <a16:creationId xmlns:a16="http://schemas.microsoft.com/office/drawing/2014/main" id="{64C39284-78EA-44F7-B192-A77A56003F84}"/>
                </a:ext>
              </a:extLst>
            </p:cNvPr>
            <p:cNvSpPr/>
            <p:nvPr/>
          </p:nvSpPr>
          <p:spPr>
            <a:xfrm>
              <a:off x="8569205" y="20286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Cubo 348">
              <a:extLst>
                <a:ext uri="{FF2B5EF4-FFF2-40B4-BE49-F238E27FC236}">
                  <a16:creationId xmlns:a16="http://schemas.microsoft.com/office/drawing/2014/main" id="{6628D528-1E56-403E-A444-92A27413EFE4}"/>
                </a:ext>
              </a:extLst>
            </p:cNvPr>
            <p:cNvSpPr/>
            <p:nvPr/>
          </p:nvSpPr>
          <p:spPr>
            <a:xfrm>
              <a:off x="8416805" y="2181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Cubo 349">
              <a:extLst>
                <a:ext uri="{FF2B5EF4-FFF2-40B4-BE49-F238E27FC236}">
                  <a16:creationId xmlns:a16="http://schemas.microsoft.com/office/drawing/2014/main" id="{B625E7B6-C443-417E-97C6-A53888722C9C}"/>
                </a:ext>
              </a:extLst>
            </p:cNvPr>
            <p:cNvSpPr/>
            <p:nvPr/>
          </p:nvSpPr>
          <p:spPr>
            <a:xfrm>
              <a:off x="9474371" y="1419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Cubo 350">
              <a:extLst>
                <a:ext uri="{FF2B5EF4-FFF2-40B4-BE49-F238E27FC236}">
                  <a16:creationId xmlns:a16="http://schemas.microsoft.com/office/drawing/2014/main" id="{8E08E525-4F96-4B0A-99D2-75B1F0684B52}"/>
                </a:ext>
              </a:extLst>
            </p:cNvPr>
            <p:cNvSpPr/>
            <p:nvPr/>
          </p:nvSpPr>
          <p:spPr>
            <a:xfrm>
              <a:off x="9321971" y="15714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Cubo 351">
              <a:extLst>
                <a:ext uri="{FF2B5EF4-FFF2-40B4-BE49-F238E27FC236}">
                  <a16:creationId xmlns:a16="http://schemas.microsoft.com/office/drawing/2014/main" id="{7570FA13-E2A7-4000-9EF9-C05FF707E7DB}"/>
                </a:ext>
              </a:extLst>
            </p:cNvPr>
            <p:cNvSpPr/>
            <p:nvPr/>
          </p:nvSpPr>
          <p:spPr>
            <a:xfrm>
              <a:off x="9169571" y="17238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Cubo 352">
              <a:extLst>
                <a:ext uri="{FF2B5EF4-FFF2-40B4-BE49-F238E27FC236}">
                  <a16:creationId xmlns:a16="http://schemas.microsoft.com/office/drawing/2014/main" id="{195A4D36-F3E7-46D4-8F67-B58AEB6E8098}"/>
                </a:ext>
              </a:extLst>
            </p:cNvPr>
            <p:cNvSpPr/>
            <p:nvPr/>
          </p:nvSpPr>
          <p:spPr>
            <a:xfrm>
              <a:off x="9017171" y="18762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4" name="Cubo 353">
              <a:extLst>
                <a:ext uri="{FF2B5EF4-FFF2-40B4-BE49-F238E27FC236}">
                  <a16:creationId xmlns:a16="http://schemas.microsoft.com/office/drawing/2014/main" id="{F642EF7F-F18D-4916-9F8F-B520EBEBF314}"/>
                </a:ext>
              </a:extLst>
            </p:cNvPr>
            <p:cNvSpPr/>
            <p:nvPr/>
          </p:nvSpPr>
          <p:spPr>
            <a:xfrm>
              <a:off x="8864771" y="20286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Cubo 354">
              <a:extLst>
                <a:ext uri="{FF2B5EF4-FFF2-40B4-BE49-F238E27FC236}">
                  <a16:creationId xmlns:a16="http://schemas.microsoft.com/office/drawing/2014/main" id="{837EED44-8BC4-4EA5-BF9C-70A7A1D8FD86}"/>
                </a:ext>
              </a:extLst>
            </p:cNvPr>
            <p:cNvSpPr/>
            <p:nvPr/>
          </p:nvSpPr>
          <p:spPr>
            <a:xfrm>
              <a:off x="8712371" y="2181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Cubo 355">
              <a:extLst>
                <a:ext uri="{FF2B5EF4-FFF2-40B4-BE49-F238E27FC236}">
                  <a16:creationId xmlns:a16="http://schemas.microsoft.com/office/drawing/2014/main" id="{5FA64ED7-DF4C-462F-A7DE-C9E36ABAB421}"/>
                </a:ext>
              </a:extLst>
            </p:cNvPr>
            <p:cNvSpPr/>
            <p:nvPr/>
          </p:nvSpPr>
          <p:spPr>
            <a:xfrm>
              <a:off x="9767627" y="1419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Cubo 356">
              <a:extLst>
                <a:ext uri="{FF2B5EF4-FFF2-40B4-BE49-F238E27FC236}">
                  <a16:creationId xmlns:a16="http://schemas.microsoft.com/office/drawing/2014/main" id="{54AF4C7F-8453-4300-B660-4276EA358EE4}"/>
                </a:ext>
              </a:extLst>
            </p:cNvPr>
            <p:cNvSpPr/>
            <p:nvPr/>
          </p:nvSpPr>
          <p:spPr>
            <a:xfrm>
              <a:off x="9615227" y="15714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8" name="Cubo 357">
              <a:extLst>
                <a:ext uri="{FF2B5EF4-FFF2-40B4-BE49-F238E27FC236}">
                  <a16:creationId xmlns:a16="http://schemas.microsoft.com/office/drawing/2014/main" id="{C7828C6D-F9BE-4983-9B20-9C8123DB8222}"/>
                </a:ext>
              </a:extLst>
            </p:cNvPr>
            <p:cNvSpPr/>
            <p:nvPr/>
          </p:nvSpPr>
          <p:spPr>
            <a:xfrm>
              <a:off x="9462827" y="17238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9" name="Cubo 358">
              <a:extLst>
                <a:ext uri="{FF2B5EF4-FFF2-40B4-BE49-F238E27FC236}">
                  <a16:creationId xmlns:a16="http://schemas.microsoft.com/office/drawing/2014/main" id="{80E45551-ADBA-45E8-9C01-2D1A395BEC06}"/>
                </a:ext>
              </a:extLst>
            </p:cNvPr>
            <p:cNvSpPr/>
            <p:nvPr/>
          </p:nvSpPr>
          <p:spPr>
            <a:xfrm>
              <a:off x="9310427" y="18762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0" name="Cubo 359">
              <a:extLst>
                <a:ext uri="{FF2B5EF4-FFF2-40B4-BE49-F238E27FC236}">
                  <a16:creationId xmlns:a16="http://schemas.microsoft.com/office/drawing/2014/main" id="{9E2931E4-4BA9-4682-808A-CEBBEED44F57}"/>
                </a:ext>
              </a:extLst>
            </p:cNvPr>
            <p:cNvSpPr/>
            <p:nvPr/>
          </p:nvSpPr>
          <p:spPr>
            <a:xfrm>
              <a:off x="9158027" y="20286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1" name="Cubo 360">
              <a:extLst>
                <a:ext uri="{FF2B5EF4-FFF2-40B4-BE49-F238E27FC236}">
                  <a16:creationId xmlns:a16="http://schemas.microsoft.com/office/drawing/2014/main" id="{64BB528A-2C72-4F89-86B7-78A0FF15A1F0}"/>
                </a:ext>
              </a:extLst>
            </p:cNvPr>
            <p:cNvSpPr/>
            <p:nvPr/>
          </p:nvSpPr>
          <p:spPr>
            <a:xfrm>
              <a:off x="9005627" y="2181087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2" name="Cubo 361">
              <a:extLst>
                <a:ext uri="{FF2B5EF4-FFF2-40B4-BE49-F238E27FC236}">
                  <a16:creationId xmlns:a16="http://schemas.microsoft.com/office/drawing/2014/main" id="{B2E95CBF-00F4-4D11-87B9-6FA50C6169E7}"/>
                </a:ext>
              </a:extLst>
            </p:cNvPr>
            <p:cNvSpPr/>
            <p:nvPr/>
          </p:nvSpPr>
          <p:spPr>
            <a:xfrm>
              <a:off x="7694061" y="1138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3" name="Cubo 362">
              <a:extLst>
                <a:ext uri="{FF2B5EF4-FFF2-40B4-BE49-F238E27FC236}">
                  <a16:creationId xmlns:a16="http://schemas.microsoft.com/office/drawing/2014/main" id="{4F8827E9-E543-4C91-B795-657C5B762289}"/>
                </a:ext>
              </a:extLst>
            </p:cNvPr>
            <p:cNvSpPr/>
            <p:nvPr/>
          </p:nvSpPr>
          <p:spPr>
            <a:xfrm>
              <a:off x="7541661" y="12911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4" name="Cubo 363">
              <a:extLst>
                <a:ext uri="{FF2B5EF4-FFF2-40B4-BE49-F238E27FC236}">
                  <a16:creationId xmlns:a16="http://schemas.microsoft.com/office/drawing/2014/main" id="{A13520DB-5E32-41F0-BC3E-87A00501E049}"/>
                </a:ext>
              </a:extLst>
            </p:cNvPr>
            <p:cNvSpPr/>
            <p:nvPr/>
          </p:nvSpPr>
          <p:spPr>
            <a:xfrm>
              <a:off x="7389261" y="14435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5" name="Cubo 364">
              <a:extLst>
                <a:ext uri="{FF2B5EF4-FFF2-40B4-BE49-F238E27FC236}">
                  <a16:creationId xmlns:a16="http://schemas.microsoft.com/office/drawing/2014/main" id="{8352D820-CC13-48FF-BD1D-B7D7337D2542}"/>
                </a:ext>
              </a:extLst>
            </p:cNvPr>
            <p:cNvSpPr/>
            <p:nvPr/>
          </p:nvSpPr>
          <p:spPr>
            <a:xfrm>
              <a:off x="7236861" y="15959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6" name="Cubo 365">
              <a:extLst>
                <a:ext uri="{FF2B5EF4-FFF2-40B4-BE49-F238E27FC236}">
                  <a16:creationId xmlns:a16="http://schemas.microsoft.com/office/drawing/2014/main" id="{3BD2234B-6E7C-4FF5-BF29-63A0DDE0B088}"/>
                </a:ext>
              </a:extLst>
            </p:cNvPr>
            <p:cNvSpPr/>
            <p:nvPr/>
          </p:nvSpPr>
          <p:spPr>
            <a:xfrm>
              <a:off x="7084461" y="17483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7" name="Cubo 366">
              <a:extLst>
                <a:ext uri="{FF2B5EF4-FFF2-40B4-BE49-F238E27FC236}">
                  <a16:creationId xmlns:a16="http://schemas.microsoft.com/office/drawing/2014/main" id="{0501AE56-E1B1-4FF0-BEB2-10F84DFDC831}"/>
                </a:ext>
              </a:extLst>
            </p:cNvPr>
            <p:cNvSpPr/>
            <p:nvPr/>
          </p:nvSpPr>
          <p:spPr>
            <a:xfrm>
              <a:off x="6932061" y="1900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8" name="Cubo 367">
              <a:extLst>
                <a:ext uri="{FF2B5EF4-FFF2-40B4-BE49-F238E27FC236}">
                  <a16:creationId xmlns:a16="http://schemas.microsoft.com/office/drawing/2014/main" id="{37C3F647-6FC1-4EB0-A5BD-DC5316BA1669}"/>
                </a:ext>
              </a:extLst>
            </p:cNvPr>
            <p:cNvSpPr/>
            <p:nvPr/>
          </p:nvSpPr>
          <p:spPr>
            <a:xfrm>
              <a:off x="7987317" y="1138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9" name="Cubo 368">
              <a:extLst>
                <a:ext uri="{FF2B5EF4-FFF2-40B4-BE49-F238E27FC236}">
                  <a16:creationId xmlns:a16="http://schemas.microsoft.com/office/drawing/2014/main" id="{246C7B65-2E3D-4E13-963B-6005FDD1D20B}"/>
                </a:ext>
              </a:extLst>
            </p:cNvPr>
            <p:cNvSpPr/>
            <p:nvPr/>
          </p:nvSpPr>
          <p:spPr>
            <a:xfrm>
              <a:off x="7834917" y="12911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0" name="Cubo 369">
              <a:extLst>
                <a:ext uri="{FF2B5EF4-FFF2-40B4-BE49-F238E27FC236}">
                  <a16:creationId xmlns:a16="http://schemas.microsoft.com/office/drawing/2014/main" id="{E29FBB04-AB39-42F9-8512-E9EE11143F5C}"/>
                </a:ext>
              </a:extLst>
            </p:cNvPr>
            <p:cNvSpPr/>
            <p:nvPr/>
          </p:nvSpPr>
          <p:spPr>
            <a:xfrm>
              <a:off x="7682517" y="14435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1" name="Cubo 370">
              <a:extLst>
                <a:ext uri="{FF2B5EF4-FFF2-40B4-BE49-F238E27FC236}">
                  <a16:creationId xmlns:a16="http://schemas.microsoft.com/office/drawing/2014/main" id="{3AB89352-1144-42D1-893C-3BC016855901}"/>
                </a:ext>
              </a:extLst>
            </p:cNvPr>
            <p:cNvSpPr/>
            <p:nvPr/>
          </p:nvSpPr>
          <p:spPr>
            <a:xfrm>
              <a:off x="7530117" y="15959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2" name="Cubo 371">
              <a:extLst>
                <a:ext uri="{FF2B5EF4-FFF2-40B4-BE49-F238E27FC236}">
                  <a16:creationId xmlns:a16="http://schemas.microsoft.com/office/drawing/2014/main" id="{4256E8F5-7089-4654-8DE5-6A16AFA235D2}"/>
                </a:ext>
              </a:extLst>
            </p:cNvPr>
            <p:cNvSpPr/>
            <p:nvPr/>
          </p:nvSpPr>
          <p:spPr>
            <a:xfrm>
              <a:off x="7377717" y="17483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3" name="Cubo 372">
              <a:extLst>
                <a:ext uri="{FF2B5EF4-FFF2-40B4-BE49-F238E27FC236}">
                  <a16:creationId xmlns:a16="http://schemas.microsoft.com/office/drawing/2014/main" id="{769F6EF0-9010-4945-8877-2B9541E61769}"/>
                </a:ext>
              </a:extLst>
            </p:cNvPr>
            <p:cNvSpPr/>
            <p:nvPr/>
          </p:nvSpPr>
          <p:spPr>
            <a:xfrm>
              <a:off x="7225317" y="1900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4" name="Cubo 373">
              <a:extLst>
                <a:ext uri="{FF2B5EF4-FFF2-40B4-BE49-F238E27FC236}">
                  <a16:creationId xmlns:a16="http://schemas.microsoft.com/office/drawing/2014/main" id="{6042209F-C7C6-4EA9-8DC8-320CFF165970}"/>
                </a:ext>
              </a:extLst>
            </p:cNvPr>
            <p:cNvSpPr/>
            <p:nvPr/>
          </p:nvSpPr>
          <p:spPr>
            <a:xfrm>
              <a:off x="8289805" y="1138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5" name="Cubo 374">
              <a:extLst>
                <a:ext uri="{FF2B5EF4-FFF2-40B4-BE49-F238E27FC236}">
                  <a16:creationId xmlns:a16="http://schemas.microsoft.com/office/drawing/2014/main" id="{7F4A6A93-436C-40CA-9CE0-B2EF00EC270D}"/>
                </a:ext>
              </a:extLst>
            </p:cNvPr>
            <p:cNvSpPr/>
            <p:nvPr/>
          </p:nvSpPr>
          <p:spPr>
            <a:xfrm>
              <a:off x="8137405" y="12911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6" name="Cubo 375">
              <a:extLst>
                <a:ext uri="{FF2B5EF4-FFF2-40B4-BE49-F238E27FC236}">
                  <a16:creationId xmlns:a16="http://schemas.microsoft.com/office/drawing/2014/main" id="{015973A0-BF2E-455C-8427-596455355BC3}"/>
                </a:ext>
              </a:extLst>
            </p:cNvPr>
            <p:cNvSpPr/>
            <p:nvPr/>
          </p:nvSpPr>
          <p:spPr>
            <a:xfrm>
              <a:off x="7985005" y="14435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7" name="Cubo 376">
              <a:extLst>
                <a:ext uri="{FF2B5EF4-FFF2-40B4-BE49-F238E27FC236}">
                  <a16:creationId xmlns:a16="http://schemas.microsoft.com/office/drawing/2014/main" id="{CBE87685-9744-4210-8F86-0EE8EA0DA776}"/>
                </a:ext>
              </a:extLst>
            </p:cNvPr>
            <p:cNvSpPr/>
            <p:nvPr/>
          </p:nvSpPr>
          <p:spPr>
            <a:xfrm>
              <a:off x="7832605" y="15959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Cubo 377">
              <a:extLst>
                <a:ext uri="{FF2B5EF4-FFF2-40B4-BE49-F238E27FC236}">
                  <a16:creationId xmlns:a16="http://schemas.microsoft.com/office/drawing/2014/main" id="{4EC27230-9538-43CF-BDAB-32B2C288DB1E}"/>
                </a:ext>
              </a:extLst>
            </p:cNvPr>
            <p:cNvSpPr/>
            <p:nvPr/>
          </p:nvSpPr>
          <p:spPr>
            <a:xfrm>
              <a:off x="7680205" y="17483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Cubo 378">
              <a:extLst>
                <a:ext uri="{FF2B5EF4-FFF2-40B4-BE49-F238E27FC236}">
                  <a16:creationId xmlns:a16="http://schemas.microsoft.com/office/drawing/2014/main" id="{3646429C-9C19-49F4-AF90-8371ABF22F11}"/>
                </a:ext>
              </a:extLst>
            </p:cNvPr>
            <p:cNvSpPr/>
            <p:nvPr/>
          </p:nvSpPr>
          <p:spPr>
            <a:xfrm>
              <a:off x="7527805" y="1900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Cubo 379">
              <a:extLst>
                <a:ext uri="{FF2B5EF4-FFF2-40B4-BE49-F238E27FC236}">
                  <a16:creationId xmlns:a16="http://schemas.microsoft.com/office/drawing/2014/main" id="{D208A35C-32A0-4FCE-A47D-DE03FF45FA36}"/>
                </a:ext>
              </a:extLst>
            </p:cNvPr>
            <p:cNvSpPr/>
            <p:nvPr/>
          </p:nvSpPr>
          <p:spPr>
            <a:xfrm>
              <a:off x="8583061" y="1138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Cubo 380">
              <a:extLst>
                <a:ext uri="{FF2B5EF4-FFF2-40B4-BE49-F238E27FC236}">
                  <a16:creationId xmlns:a16="http://schemas.microsoft.com/office/drawing/2014/main" id="{034AF1A3-2C45-45FD-BB3F-3EB9EDDD252B}"/>
                </a:ext>
              </a:extLst>
            </p:cNvPr>
            <p:cNvSpPr/>
            <p:nvPr/>
          </p:nvSpPr>
          <p:spPr>
            <a:xfrm>
              <a:off x="8430661" y="12911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Cubo 381">
              <a:extLst>
                <a:ext uri="{FF2B5EF4-FFF2-40B4-BE49-F238E27FC236}">
                  <a16:creationId xmlns:a16="http://schemas.microsoft.com/office/drawing/2014/main" id="{9A711E73-2AD6-4C2E-A86D-E5962331A60C}"/>
                </a:ext>
              </a:extLst>
            </p:cNvPr>
            <p:cNvSpPr/>
            <p:nvPr/>
          </p:nvSpPr>
          <p:spPr>
            <a:xfrm>
              <a:off x="8278261" y="14435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Cubo 382">
              <a:extLst>
                <a:ext uri="{FF2B5EF4-FFF2-40B4-BE49-F238E27FC236}">
                  <a16:creationId xmlns:a16="http://schemas.microsoft.com/office/drawing/2014/main" id="{3648B35F-ACB2-4875-88D6-EFEB3287AC18}"/>
                </a:ext>
              </a:extLst>
            </p:cNvPr>
            <p:cNvSpPr/>
            <p:nvPr/>
          </p:nvSpPr>
          <p:spPr>
            <a:xfrm>
              <a:off x="8125861" y="15959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Cubo 383">
              <a:extLst>
                <a:ext uri="{FF2B5EF4-FFF2-40B4-BE49-F238E27FC236}">
                  <a16:creationId xmlns:a16="http://schemas.microsoft.com/office/drawing/2014/main" id="{518ADDAB-4197-40D8-BD25-BAB6252E9681}"/>
                </a:ext>
              </a:extLst>
            </p:cNvPr>
            <p:cNvSpPr/>
            <p:nvPr/>
          </p:nvSpPr>
          <p:spPr>
            <a:xfrm>
              <a:off x="7973461" y="17483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Cubo 384">
              <a:extLst>
                <a:ext uri="{FF2B5EF4-FFF2-40B4-BE49-F238E27FC236}">
                  <a16:creationId xmlns:a16="http://schemas.microsoft.com/office/drawing/2014/main" id="{8F98BD98-0674-4444-B987-6540F3D1D54C}"/>
                </a:ext>
              </a:extLst>
            </p:cNvPr>
            <p:cNvSpPr/>
            <p:nvPr/>
          </p:nvSpPr>
          <p:spPr>
            <a:xfrm>
              <a:off x="7821061" y="1900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Cubo 385">
              <a:extLst>
                <a:ext uri="{FF2B5EF4-FFF2-40B4-BE49-F238E27FC236}">
                  <a16:creationId xmlns:a16="http://schemas.microsoft.com/office/drawing/2014/main" id="{7E7F6C45-D0A7-40DD-A2FE-FC964606504F}"/>
                </a:ext>
              </a:extLst>
            </p:cNvPr>
            <p:cNvSpPr/>
            <p:nvPr/>
          </p:nvSpPr>
          <p:spPr>
            <a:xfrm>
              <a:off x="8885549" y="1138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Cubo 386">
              <a:extLst>
                <a:ext uri="{FF2B5EF4-FFF2-40B4-BE49-F238E27FC236}">
                  <a16:creationId xmlns:a16="http://schemas.microsoft.com/office/drawing/2014/main" id="{9BBD410F-5A42-4E8A-B33F-871BF6A34531}"/>
                </a:ext>
              </a:extLst>
            </p:cNvPr>
            <p:cNvSpPr/>
            <p:nvPr/>
          </p:nvSpPr>
          <p:spPr>
            <a:xfrm>
              <a:off x="8733149" y="12911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Cubo 387">
              <a:extLst>
                <a:ext uri="{FF2B5EF4-FFF2-40B4-BE49-F238E27FC236}">
                  <a16:creationId xmlns:a16="http://schemas.microsoft.com/office/drawing/2014/main" id="{63365218-0AE1-4372-A985-77BB59A95276}"/>
                </a:ext>
              </a:extLst>
            </p:cNvPr>
            <p:cNvSpPr/>
            <p:nvPr/>
          </p:nvSpPr>
          <p:spPr>
            <a:xfrm>
              <a:off x="8580749" y="14435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9" name="Cubo 388">
              <a:extLst>
                <a:ext uri="{FF2B5EF4-FFF2-40B4-BE49-F238E27FC236}">
                  <a16:creationId xmlns:a16="http://schemas.microsoft.com/office/drawing/2014/main" id="{18A6CD14-1C6E-4924-848D-D62980A3FCF6}"/>
                </a:ext>
              </a:extLst>
            </p:cNvPr>
            <p:cNvSpPr/>
            <p:nvPr/>
          </p:nvSpPr>
          <p:spPr>
            <a:xfrm>
              <a:off x="8428349" y="15959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Cubo 389">
              <a:extLst>
                <a:ext uri="{FF2B5EF4-FFF2-40B4-BE49-F238E27FC236}">
                  <a16:creationId xmlns:a16="http://schemas.microsoft.com/office/drawing/2014/main" id="{8451EB8F-047A-424F-BF44-8926FF68BC02}"/>
                </a:ext>
              </a:extLst>
            </p:cNvPr>
            <p:cNvSpPr/>
            <p:nvPr/>
          </p:nvSpPr>
          <p:spPr>
            <a:xfrm>
              <a:off x="8275949" y="17483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Cubo 390">
              <a:extLst>
                <a:ext uri="{FF2B5EF4-FFF2-40B4-BE49-F238E27FC236}">
                  <a16:creationId xmlns:a16="http://schemas.microsoft.com/office/drawing/2014/main" id="{C9BC99F3-0B89-4B81-8F4B-0405AA4E5D69}"/>
                </a:ext>
              </a:extLst>
            </p:cNvPr>
            <p:cNvSpPr/>
            <p:nvPr/>
          </p:nvSpPr>
          <p:spPr>
            <a:xfrm>
              <a:off x="8123549" y="1900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Cubo 391">
              <a:extLst>
                <a:ext uri="{FF2B5EF4-FFF2-40B4-BE49-F238E27FC236}">
                  <a16:creationId xmlns:a16="http://schemas.microsoft.com/office/drawing/2014/main" id="{D6FDFEAF-6E0F-4358-936E-999ACEC5486B}"/>
                </a:ext>
              </a:extLst>
            </p:cNvPr>
            <p:cNvSpPr/>
            <p:nvPr/>
          </p:nvSpPr>
          <p:spPr>
            <a:xfrm>
              <a:off x="9178805" y="1138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3" name="Cubo 392">
              <a:extLst>
                <a:ext uri="{FF2B5EF4-FFF2-40B4-BE49-F238E27FC236}">
                  <a16:creationId xmlns:a16="http://schemas.microsoft.com/office/drawing/2014/main" id="{9D8768D5-5328-4EF2-A1F7-6A7BB3BACD30}"/>
                </a:ext>
              </a:extLst>
            </p:cNvPr>
            <p:cNvSpPr/>
            <p:nvPr/>
          </p:nvSpPr>
          <p:spPr>
            <a:xfrm>
              <a:off x="9026405" y="12911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4" name="Cubo 393">
              <a:extLst>
                <a:ext uri="{FF2B5EF4-FFF2-40B4-BE49-F238E27FC236}">
                  <a16:creationId xmlns:a16="http://schemas.microsoft.com/office/drawing/2014/main" id="{CE1918A2-6A90-459C-A559-EA6FA4C12D95}"/>
                </a:ext>
              </a:extLst>
            </p:cNvPr>
            <p:cNvSpPr/>
            <p:nvPr/>
          </p:nvSpPr>
          <p:spPr>
            <a:xfrm>
              <a:off x="8874005" y="14435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5" name="Cubo 394">
              <a:extLst>
                <a:ext uri="{FF2B5EF4-FFF2-40B4-BE49-F238E27FC236}">
                  <a16:creationId xmlns:a16="http://schemas.microsoft.com/office/drawing/2014/main" id="{7CABAC0F-BA21-4578-8062-D346EB0465B8}"/>
                </a:ext>
              </a:extLst>
            </p:cNvPr>
            <p:cNvSpPr/>
            <p:nvPr/>
          </p:nvSpPr>
          <p:spPr>
            <a:xfrm>
              <a:off x="8721605" y="15959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6" name="Cubo 395">
              <a:extLst>
                <a:ext uri="{FF2B5EF4-FFF2-40B4-BE49-F238E27FC236}">
                  <a16:creationId xmlns:a16="http://schemas.microsoft.com/office/drawing/2014/main" id="{37BAA9A7-7977-432D-B7EC-2AEFC4F2948C}"/>
                </a:ext>
              </a:extLst>
            </p:cNvPr>
            <p:cNvSpPr/>
            <p:nvPr/>
          </p:nvSpPr>
          <p:spPr>
            <a:xfrm>
              <a:off x="8569205" y="17483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7" name="Cubo 396">
              <a:extLst>
                <a:ext uri="{FF2B5EF4-FFF2-40B4-BE49-F238E27FC236}">
                  <a16:creationId xmlns:a16="http://schemas.microsoft.com/office/drawing/2014/main" id="{CF09F40D-F747-431E-95CC-19662A6B74A0}"/>
                </a:ext>
              </a:extLst>
            </p:cNvPr>
            <p:cNvSpPr/>
            <p:nvPr/>
          </p:nvSpPr>
          <p:spPr>
            <a:xfrm>
              <a:off x="8416805" y="1900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8" name="Cubo 397">
              <a:extLst>
                <a:ext uri="{FF2B5EF4-FFF2-40B4-BE49-F238E27FC236}">
                  <a16:creationId xmlns:a16="http://schemas.microsoft.com/office/drawing/2014/main" id="{CC5F17A1-D728-4C7B-8573-FB8CEE1D9D4A}"/>
                </a:ext>
              </a:extLst>
            </p:cNvPr>
            <p:cNvSpPr/>
            <p:nvPr/>
          </p:nvSpPr>
          <p:spPr>
            <a:xfrm>
              <a:off x="9474371" y="1138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9" name="Cubo 398">
              <a:extLst>
                <a:ext uri="{FF2B5EF4-FFF2-40B4-BE49-F238E27FC236}">
                  <a16:creationId xmlns:a16="http://schemas.microsoft.com/office/drawing/2014/main" id="{FBBA8AE9-B133-46F2-BB7D-D32B37FAC206}"/>
                </a:ext>
              </a:extLst>
            </p:cNvPr>
            <p:cNvSpPr/>
            <p:nvPr/>
          </p:nvSpPr>
          <p:spPr>
            <a:xfrm>
              <a:off x="9321971" y="12911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0" name="Cubo 399">
              <a:extLst>
                <a:ext uri="{FF2B5EF4-FFF2-40B4-BE49-F238E27FC236}">
                  <a16:creationId xmlns:a16="http://schemas.microsoft.com/office/drawing/2014/main" id="{E892267F-39E1-4F50-986F-DB48AF5C9955}"/>
                </a:ext>
              </a:extLst>
            </p:cNvPr>
            <p:cNvSpPr/>
            <p:nvPr/>
          </p:nvSpPr>
          <p:spPr>
            <a:xfrm>
              <a:off x="9169571" y="14435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1" name="Cubo 400">
              <a:extLst>
                <a:ext uri="{FF2B5EF4-FFF2-40B4-BE49-F238E27FC236}">
                  <a16:creationId xmlns:a16="http://schemas.microsoft.com/office/drawing/2014/main" id="{717AFD6E-0C1A-4D2A-8448-A92CCD396BAC}"/>
                </a:ext>
              </a:extLst>
            </p:cNvPr>
            <p:cNvSpPr/>
            <p:nvPr/>
          </p:nvSpPr>
          <p:spPr>
            <a:xfrm>
              <a:off x="9017171" y="15959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Cubo 401">
              <a:extLst>
                <a:ext uri="{FF2B5EF4-FFF2-40B4-BE49-F238E27FC236}">
                  <a16:creationId xmlns:a16="http://schemas.microsoft.com/office/drawing/2014/main" id="{5B216DB6-1671-49E1-8DCD-B4C3FBF1346D}"/>
                </a:ext>
              </a:extLst>
            </p:cNvPr>
            <p:cNvSpPr/>
            <p:nvPr/>
          </p:nvSpPr>
          <p:spPr>
            <a:xfrm>
              <a:off x="8864771" y="17483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Cubo 402">
              <a:extLst>
                <a:ext uri="{FF2B5EF4-FFF2-40B4-BE49-F238E27FC236}">
                  <a16:creationId xmlns:a16="http://schemas.microsoft.com/office/drawing/2014/main" id="{8CBD0DD2-ACFB-42A9-921A-2CD74E0A93DD}"/>
                </a:ext>
              </a:extLst>
            </p:cNvPr>
            <p:cNvSpPr/>
            <p:nvPr/>
          </p:nvSpPr>
          <p:spPr>
            <a:xfrm>
              <a:off x="8712371" y="1900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Cubo 403">
              <a:extLst>
                <a:ext uri="{FF2B5EF4-FFF2-40B4-BE49-F238E27FC236}">
                  <a16:creationId xmlns:a16="http://schemas.microsoft.com/office/drawing/2014/main" id="{75A6B4C9-95AD-425A-B12D-AE7B5EB0A206}"/>
                </a:ext>
              </a:extLst>
            </p:cNvPr>
            <p:cNvSpPr/>
            <p:nvPr/>
          </p:nvSpPr>
          <p:spPr>
            <a:xfrm>
              <a:off x="9767627" y="1138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Cubo 404">
              <a:extLst>
                <a:ext uri="{FF2B5EF4-FFF2-40B4-BE49-F238E27FC236}">
                  <a16:creationId xmlns:a16="http://schemas.microsoft.com/office/drawing/2014/main" id="{EE351770-353C-4228-92CE-50BE2048CE1D}"/>
                </a:ext>
              </a:extLst>
            </p:cNvPr>
            <p:cNvSpPr/>
            <p:nvPr/>
          </p:nvSpPr>
          <p:spPr>
            <a:xfrm>
              <a:off x="9615227" y="12911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Cubo 405">
              <a:extLst>
                <a:ext uri="{FF2B5EF4-FFF2-40B4-BE49-F238E27FC236}">
                  <a16:creationId xmlns:a16="http://schemas.microsoft.com/office/drawing/2014/main" id="{8C5BAC9F-198D-4645-9A50-25A5C5047160}"/>
                </a:ext>
              </a:extLst>
            </p:cNvPr>
            <p:cNvSpPr/>
            <p:nvPr/>
          </p:nvSpPr>
          <p:spPr>
            <a:xfrm>
              <a:off x="9462827" y="14435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Cubo 406">
              <a:extLst>
                <a:ext uri="{FF2B5EF4-FFF2-40B4-BE49-F238E27FC236}">
                  <a16:creationId xmlns:a16="http://schemas.microsoft.com/office/drawing/2014/main" id="{799E6FE8-2714-4580-B9F5-E56D814D3DDC}"/>
                </a:ext>
              </a:extLst>
            </p:cNvPr>
            <p:cNvSpPr/>
            <p:nvPr/>
          </p:nvSpPr>
          <p:spPr>
            <a:xfrm>
              <a:off x="9310427" y="15959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Cubo 407">
              <a:extLst>
                <a:ext uri="{FF2B5EF4-FFF2-40B4-BE49-F238E27FC236}">
                  <a16:creationId xmlns:a16="http://schemas.microsoft.com/office/drawing/2014/main" id="{8C3C761F-FB53-4866-9E3E-74AE2BA19122}"/>
                </a:ext>
              </a:extLst>
            </p:cNvPr>
            <p:cNvSpPr/>
            <p:nvPr/>
          </p:nvSpPr>
          <p:spPr>
            <a:xfrm>
              <a:off x="9158027" y="17483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Cubo 408">
              <a:extLst>
                <a:ext uri="{FF2B5EF4-FFF2-40B4-BE49-F238E27FC236}">
                  <a16:creationId xmlns:a16="http://schemas.microsoft.com/office/drawing/2014/main" id="{1B6983AA-D9EE-464D-B58B-36CF2BCDB6D8}"/>
                </a:ext>
              </a:extLst>
            </p:cNvPr>
            <p:cNvSpPr/>
            <p:nvPr/>
          </p:nvSpPr>
          <p:spPr>
            <a:xfrm>
              <a:off x="9005627" y="1900729"/>
              <a:ext cx="457200" cy="457200"/>
            </a:xfrm>
            <a:prstGeom prst="cube">
              <a:avLst>
                <a:gd name="adj" fmla="val 364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CuadroTexto 409">
              <a:extLst>
                <a:ext uri="{FF2B5EF4-FFF2-40B4-BE49-F238E27FC236}">
                  <a16:creationId xmlns:a16="http://schemas.microsoft.com/office/drawing/2014/main" id="{8C129141-315A-4E1A-B4EC-D7FAB17AEADD}"/>
                </a:ext>
              </a:extLst>
            </p:cNvPr>
            <p:cNvSpPr txBox="1"/>
            <p:nvPr/>
          </p:nvSpPr>
          <p:spPr>
            <a:xfrm>
              <a:off x="9324278" y="4357872"/>
              <a:ext cx="891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390nm</a:t>
              </a:r>
            </a:p>
          </p:txBody>
        </p:sp>
        <p:sp>
          <p:nvSpPr>
            <p:cNvPr id="411" name="CuadroTexto 410">
              <a:extLst>
                <a:ext uri="{FF2B5EF4-FFF2-40B4-BE49-F238E27FC236}">
                  <a16:creationId xmlns:a16="http://schemas.microsoft.com/office/drawing/2014/main" id="{711D205C-2DD1-4243-B718-34F79310A8A0}"/>
                </a:ext>
              </a:extLst>
            </p:cNvPr>
            <p:cNvSpPr txBox="1"/>
            <p:nvPr/>
          </p:nvSpPr>
          <p:spPr>
            <a:xfrm>
              <a:off x="10250457" y="3373659"/>
              <a:ext cx="891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760nm</a:t>
              </a:r>
            </a:p>
          </p:txBody>
        </p:sp>
        <p:cxnSp>
          <p:nvCxnSpPr>
            <p:cNvPr id="412" name="Conector recto de flecha 411">
              <a:extLst>
                <a:ext uri="{FF2B5EF4-FFF2-40B4-BE49-F238E27FC236}">
                  <a16:creationId xmlns:a16="http://schemas.microsoft.com/office/drawing/2014/main" id="{7E544DE7-6ABE-43DC-99EE-FD671C47C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4821" y="3812804"/>
              <a:ext cx="518390" cy="55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Rectángulo 412">
                  <a:extLst>
                    <a:ext uri="{FF2B5EF4-FFF2-40B4-BE49-F238E27FC236}">
                      <a16:creationId xmlns:a16="http://schemas.microsoft.com/office/drawing/2014/main" id="{1E1343D9-B1F4-4133-9335-B4A6E17B97FC}"/>
                    </a:ext>
                  </a:extLst>
                </p:cNvPr>
                <p:cNvSpPr/>
                <p:nvPr/>
              </p:nvSpPr>
              <p:spPr>
                <a:xfrm>
                  <a:off x="10222510" y="4009076"/>
                  <a:ext cx="361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413" name="Rectángulo 412">
                  <a:extLst>
                    <a:ext uri="{FF2B5EF4-FFF2-40B4-BE49-F238E27FC236}">
                      <a16:creationId xmlns:a16="http://schemas.microsoft.com/office/drawing/2014/main" id="{1E1343D9-B1F4-4133-9335-B4A6E17B9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510" y="4009076"/>
                  <a:ext cx="36176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5" name="Conector recto de flecha 414">
              <a:extLst>
                <a:ext uri="{FF2B5EF4-FFF2-40B4-BE49-F238E27FC236}">
                  <a16:creationId xmlns:a16="http://schemas.microsoft.com/office/drawing/2014/main" id="{AD148F6A-FE83-44A5-87DA-A3AABD5CA133}"/>
                </a:ext>
              </a:extLst>
            </p:cNvPr>
            <p:cNvCxnSpPr/>
            <p:nvPr/>
          </p:nvCxnSpPr>
          <p:spPr>
            <a:xfrm>
              <a:off x="6731171" y="2102701"/>
              <a:ext cx="0" cy="22285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ector recto de flecha 415">
              <a:extLst>
                <a:ext uri="{FF2B5EF4-FFF2-40B4-BE49-F238E27FC236}">
                  <a16:creationId xmlns:a16="http://schemas.microsoft.com/office/drawing/2014/main" id="{A5A87239-BFA3-416A-BA27-892F078F6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1315" y="4542476"/>
              <a:ext cx="21982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CuadroTexto 418">
              <a:extLst>
                <a:ext uri="{FF2B5EF4-FFF2-40B4-BE49-F238E27FC236}">
                  <a16:creationId xmlns:a16="http://schemas.microsoft.com/office/drawing/2014/main" id="{12CEDD3D-0838-4233-8884-918F073420A9}"/>
                </a:ext>
              </a:extLst>
            </p:cNvPr>
            <p:cNvSpPr txBox="1"/>
            <p:nvPr/>
          </p:nvSpPr>
          <p:spPr>
            <a:xfrm>
              <a:off x="7609661" y="4585977"/>
              <a:ext cx="118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Columnas</a:t>
              </a:r>
            </a:p>
          </p:txBody>
        </p:sp>
        <p:sp>
          <p:nvSpPr>
            <p:cNvPr id="420" name="CuadroTexto 419">
              <a:extLst>
                <a:ext uri="{FF2B5EF4-FFF2-40B4-BE49-F238E27FC236}">
                  <a16:creationId xmlns:a16="http://schemas.microsoft.com/office/drawing/2014/main" id="{DB896483-92A6-4680-91B4-91380D2A4EC4}"/>
                </a:ext>
              </a:extLst>
            </p:cNvPr>
            <p:cNvSpPr txBox="1"/>
            <p:nvPr/>
          </p:nvSpPr>
          <p:spPr>
            <a:xfrm rot="16200000">
              <a:off x="5906475" y="3026815"/>
              <a:ext cx="118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Filas</a:t>
              </a:r>
            </a:p>
          </p:txBody>
        </p:sp>
      </p:grpSp>
      <p:sp>
        <p:nvSpPr>
          <p:cNvPr id="422" name="CuadroTexto 421">
            <a:extLst>
              <a:ext uri="{FF2B5EF4-FFF2-40B4-BE49-F238E27FC236}">
                <a16:creationId xmlns:a16="http://schemas.microsoft.com/office/drawing/2014/main" id="{49C4D62B-D4EF-464D-9D9E-3FC0C2BF8899}"/>
              </a:ext>
            </a:extLst>
          </p:cNvPr>
          <p:cNvSpPr txBox="1"/>
          <p:nvPr/>
        </p:nvSpPr>
        <p:spPr>
          <a:xfrm>
            <a:off x="5857526" y="5229805"/>
            <a:ext cx="559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Respuesta espectral en cada punto del objeto.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ángulo 422">
                <a:extLst>
                  <a:ext uri="{FF2B5EF4-FFF2-40B4-BE49-F238E27FC236}">
                    <a16:creationId xmlns:a16="http://schemas.microsoft.com/office/drawing/2014/main" id="{0A4521DE-1764-4E38-A065-8D32706A804C}"/>
                  </a:ext>
                </a:extLst>
              </p:cNvPr>
              <p:cNvSpPr/>
              <p:nvPr/>
            </p:nvSpPr>
            <p:spPr>
              <a:xfrm>
                <a:off x="5649809" y="2635506"/>
                <a:ext cx="9962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23" name="Rectángulo 422">
                <a:extLst>
                  <a:ext uri="{FF2B5EF4-FFF2-40B4-BE49-F238E27FC236}">
                    <a16:creationId xmlns:a16="http://schemas.microsoft.com/office/drawing/2014/main" id="{0A4521DE-1764-4E38-A065-8D32706A8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09" y="2635506"/>
                <a:ext cx="9962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44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D22D98-163F-44DD-B6E6-F5CEB708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5D23E4-FEA0-4A35-89BB-A84591D11E3B}"/>
              </a:ext>
            </a:extLst>
          </p:cNvPr>
          <p:cNvSpPr txBox="1"/>
          <p:nvPr/>
        </p:nvSpPr>
        <p:spPr>
          <a:xfrm>
            <a:off x="879744" y="167651"/>
            <a:ext cx="102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Spectral reflectance in full field: Computational exercise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4A57816-1B89-42DA-AEAD-1B00AF11E8DC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03839CE3-2E34-4D5D-9235-BE7EC43BD37B}"/>
              </a:ext>
            </a:extLst>
          </p:cNvPr>
          <p:cNvSpPr/>
          <p:nvPr/>
        </p:nvSpPr>
        <p:spPr>
          <a:xfrm>
            <a:off x="506384" y="792287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Full_espectro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=zeros(371,Fi,Col);</a:t>
            </a:r>
          </a:p>
          <a:p>
            <a:r>
              <a:rPr lang="es-E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i=1:Fi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j=1:Col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C=0;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(i,j,3)&gt;180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Full_espectro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(1:371,i,j)=1;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C=1;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E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Img(i,j,1)&gt;180&amp;&amp;Img(i,j,2)&lt;150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Full_espectro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(211:300,i,j)=1;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C=1;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E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Img(i,j,2)&gt;180&amp;&amp;Img(i,j,2)&lt;100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Full_espectro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(141:230,i,j)=1;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C=1;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E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C==1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Full_espectro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(1:371,i,j)=Sources(3);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E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E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E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E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Picture 2" descr="Matlab Campus">
            <a:extLst>
              <a:ext uri="{FF2B5EF4-FFF2-40B4-BE49-F238E27FC236}">
                <a16:creationId xmlns:a16="http://schemas.microsoft.com/office/drawing/2014/main" id="{40DC148D-9117-4EC4-A6E8-FDCF55B3A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32" y="2286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1EC8595-9204-4197-A0B1-B856C6ACB7BE}"/>
              </a:ext>
            </a:extLst>
          </p:cNvPr>
          <p:cNvSpPr txBox="1"/>
          <p:nvPr/>
        </p:nvSpPr>
        <p:spPr>
          <a:xfrm>
            <a:off x="1123832" y="5234716"/>
            <a:ext cx="10579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Ojo: la dificultad experimental radica en el hecho que las escenas no reportan la reflectancia espectral para cada una de sus ubicaciones espaciales.</a:t>
            </a:r>
          </a:p>
        </p:txBody>
      </p:sp>
    </p:spTree>
    <p:extLst>
      <p:ext uri="{BB962C8B-B14F-4D97-AF65-F5344CB8AC3E}">
        <p14:creationId xmlns:p14="http://schemas.microsoft.com/office/powerpoint/2010/main" val="50350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D22D98-163F-44DD-B6E6-F5CEB708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5D23E4-FEA0-4A35-89BB-A84591D11E3B}"/>
              </a:ext>
            </a:extLst>
          </p:cNvPr>
          <p:cNvSpPr txBox="1"/>
          <p:nvPr/>
        </p:nvSpPr>
        <p:spPr>
          <a:xfrm>
            <a:off x="879744" y="167651"/>
            <a:ext cx="102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Spectral response of sensors: Human vision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4A57816-1B89-42DA-AEAD-1B00AF11E8DC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E644AF8D-37A4-4773-9579-25A4E806870C}"/>
              </a:ext>
            </a:extLst>
          </p:cNvPr>
          <p:cNvSpPr/>
          <p:nvPr/>
        </p:nvSpPr>
        <p:spPr>
          <a:xfrm>
            <a:off x="5334000" y="1907866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Sørensen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B. E. (2013). A revised Michel-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Lévy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interference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colour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chart based on first-principles calculations.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European Journal of Mineralogy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25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(1), 5-10.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2A5D55-25CD-4E82-9F5A-7730DDBB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4" y="1721976"/>
            <a:ext cx="4568496" cy="3414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23FB15A-4B68-4D7B-9676-0B6742D03D84}"/>
                  </a:ext>
                </a:extLst>
              </p:cNvPr>
              <p:cNvSpPr txBox="1"/>
              <p:nvPr/>
            </p:nvSpPr>
            <p:spPr>
              <a:xfrm>
                <a:off x="5559376" y="3851135"/>
                <a:ext cx="158299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nor/>
                            </m:rPr>
                            <a:rPr lang="es-ES" dirty="0"/>
                            <m:t>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23FB15A-4B68-4D7B-9676-0B6742D03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376" y="3851135"/>
                <a:ext cx="1582997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a 30">
            <a:extLst>
              <a:ext uri="{FF2B5EF4-FFF2-40B4-BE49-F238E27FC236}">
                <a16:creationId xmlns:a16="http://schemas.microsoft.com/office/drawing/2014/main" id="{9CDE61A3-4F06-4217-A436-2AE7999E2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60614"/>
              </p:ext>
            </p:extLst>
          </p:nvPr>
        </p:nvGraphicFramePr>
        <p:xfrm>
          <a:off x="7367750" y="3770281"/>
          <a:ext cx="383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107373275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5297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060029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74864616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07668244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22090972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618942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646737653"/>
                    </a:ext>
                  </a:extLst>
                </a:gridCol>
              </a:tblGrid>
              <a:tr h="33429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22398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22C47D5-0A47-4E68-884C-4C2833D3B4D2}"/>
              </a:ext>
            </a:extLst>
          </p:cNvPr>
          <p:cNvSpPr txBox="1"/>
          <p:nvPr/>
        </p:nvSpPr>
        <p:spPr>
          <a:xfrm>
            <a:off x="7109457" y="5042977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390nm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705D976-7554-4B33-92E6-2F59EDEEDF7A}"/>
              </a:ext>
            </a:extLst>
          </p:cNvPr>
          <p:cNvCxnSpPr>
            <a:cxnSpLocks/>
          </p:cNvCxnSpPr>
          <p:nvPr/>
        </p:nvCxnSpPr>
        <p:spPr>
          <a:xfrm>
            <a:off x="8001000" y="5243164"/>
            <a:ext cx="2729409" cy="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7B5535-B87C-4000-8393-49DF93AEE1EE}"/>
              </a:ext>
            </a:extLst>
          </p:cNvPr>
          <p:cNvSpPr txBox="1"/>
          <p:nvPr/>
        </p:nvSpPr>
        <p:spPr>
          <a:xfrm>
            <a:off x="10789706" y="5058498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760nm</a:t>
            </a:r>
          </a:p>
        </p:txBody>
      </p:sp>
      <p:graphicFrame>
        <p:nvGraphicFramePr>
          <p:cNvPr id="13" name="Tabla 30">
            <a:extLst>
              <a:ext uri="{FF2B5EF4-FFF2-40B4-BE49-F238E27FC236}">
                <a16:creationId xmlns:a16="http://schemas.microsoft.com/office/drawing/2014/main" id="{49C64F01-C152-4B21-8550-25B2F6379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38582"/>
              </p:ext>
            </p:extLst>
          </p:nvPr>
        </p:nvGraphicFramePr>
        <p:xfrm>
          <a:off x="7367750" y="4177397"/>
          <a:ext cx="383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107373275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5297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060029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74864616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07668244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22090972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618942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646737653"/>
                    </a:ext>
                  </a:extLst>
                </a:gridCol>
              </a:tblGrid>
              <a:tr h="33429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22398"/>
                  </a:ext>
                </a:extLst>
              </a:tr>
            </a:tbl>
          </a:graphicData>
        </a:graphic>
      </p:graphicFrame>
      <p:graphicFrame>
        <p:nvGraphicFramePr>
          <p:cNvPr id="14" name="Tabla 30">
            <a:extLst>
              <a:ext uri="{FF2B5EF4-FFF2-40B4-BE49-F238E27FC236}">
                <a16:creationId xmlns:a16="http://schemas.microsoft.com/office/drawing/2014/main" id="{C12B140D-03D8-43CA-8216-9C33A5E4C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33638"/>
              </p:ext>
            </p:extLst>
          </p:nvPr>
        </p:nvGraphicFramePr>
        <p:xfrm>
          <a:off x="7367750" y="4589553"/>
          <a:ext cx="383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107373275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5297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060029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74864616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07668244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22090972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618942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646737653"/>
                    </a:ext>
                  </a:extLst>
                </a:gridCol>
              </a:tblGrid>
              <a:tr h="33429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2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5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://4.bp.blogspot.com/-j_UpZm6LZT8/UVyNJSkI7iI/AAAAAAAADkE/uN8bXWeutYc/s1600/Visi%C3%B3n+a+color_wm.jpg">
            <a:extLst>
              <a:ext uri="{FF2B5EF4-FFF2-40B4-BE49-F238E27FC236}">
                <a16:creationId xmlns:a16="http://schemas.microsoft.com/office/drawing/2014/main" id="{9704FEB8-51FC-4449-B7F2-937E55481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178"/>
            <a:ext cx="5575637" cy="44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D22D98-163F-44DD-B6E6-F5CEB708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5D23E4-FEA0-4A35-89BB-A84591D11E3B}"/>
              </a:ext>
            </a:extLst>
          </p:cNvPr>
          <p:cNvSpPr txBox="1"/>
          <p:nvPr/>
        </p:nvSpPr>
        <p:spPr>
          <a:xfrm>
            <a:off x="879744" y="167651"/>
            <a:ext cx="102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Spectral response of sensors: Animals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4A57816-1B89-42DA-AEAD-1B00AF11E8DC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23FB15A-4B68-4D7B-9676-0B6742D03D84}"/>
                  </a:ext>
                </a:extLst>
              </p:cNvPr>
              <p:cNvSpPr txBox="1"/>
              <p:nvPr/>
            </p:nvSpPr>
            <p:spPr>
              <a:xfrm>
                <a:off x="5474396" y="2858041"/>
                <a:ext cx="158299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nor/>
                            </m:rPr>
                            <a:rPr lang="es-ES" dirty="0"/>
                            <m:t>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23FB15A-4B68-4D7B-9676-0B6742D03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396" y="2858041"/>
                <a:ext cx="1582997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a 30">
            <a:extLst>
              <a:ext uri="{FF2B5EF4-FFF2-40B4-BE49-F238E27FC236}">
                <a16:creationId xmlns:a16="http://schemas.microsoft.com/office/drawing/2014/main" id="{9CDE61A3-4F06-4217-A436-2AE7999E2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68647"/>
              </p:ext>
            </p:extLst>
          </p:nvPr>
        </p:nvGraphicFramePr>
        <p:xfrm>
          <a:off x="7282770" y="2777187"/>
          <a:ext cx="383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107373275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5297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060029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74864616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07668244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22090972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618942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646737653"/>
                    </a:ext>
                  </a:extLst>
                </a:gridCol>
              </a:tblGrid>
              <a:tr h="33429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22398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22C47D5-0A47-4E68-884C-4C2833D3B4D2}"/>
              </a:ext>
            </a:extLst>
          </p:cNvPr>
          <p:cNvSpPr txBox="1"/>
          <p:nvPr/>
        </p:nvSpPr>
        <p:spPr>
          <a:xfrm>
            <a:off x="7024477" y="4049883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390nm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705D976-7554-4B33-92E6-2F59EDEEDF7A}"/>
              </a:ext>
            </a:extLst>
          </p:cNvPr>
          <p:cNvCxnSpPr>
            <a:cxnSpLocks/>
          </p:cNvCxnSpPr>
          <p:nvPr/>
        </p:nvCxnSpPr>
        <p:spPr>
          <a:xfrm>
            <a:off x="7916020" y="4250070"/>
            <a:ext cx="2729409" cy="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7B5535-B87C-4000-8393-49DF93AEE1EE}"/>
              </a:ext>
            </a:extLst>
          </p:cNvPr>
          <p:cNvSpPr txBox="1"/>
          <p:nvPr/>
        </p:nvSpPr>
        <p:spPr>
          <a:xfrm>
            <a:off x="10704726" y="4065404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760nm</a:t>
            </a:r>
          </a:p>
        </p:txBody>
      </p:sp>
      <p:graphicFrame>
        <p:nvGraphicFramePr>
          <p:cNvPr id="13" name="Tabla 30">
            <a:extLst>
              <a:ext uri="{FF2B5EF4-FFF2-40B4-BE49-F238E27FC236}">
                <a16:creationId xmlns:a16="http://schemas.microsoft.com/office/drawing/2014/main" id="{49C64F01-C152-4B21-8550-25B2F6379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52259"/>
              </p:ext>
            </p:extLst>
          </p:nvPr>
        </p:nvGraphicFramePr>
        <p:xfrm>
          <a:off x="7282770" y="3184303"/>
          <a:ext cx="383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107373275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5297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060029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74864616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07668244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22090972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618942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646737653"/>
                    </a:ext>
                  </a:extLst>
                </a:gridCol>
              </a:tblGrid>
              <a:tr h="33429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22398"/>
                  </a:ext>
                </a:extLst>
              </a:tr>
            </a:tbl>
          </a:graphicData>
        </a:graphic>
      </p:graphicFrame>
      <p:graphicFrame>
        <p:nvGraphicFramePr>
          <p:cNvPr id="14" name="Tabla 30">
            <a:extLst>
              <a:ext uri="{FF2B5EF4-FFF2-40B4-BE49-F238E27FC236}">
                <a16:creationId xmlns:a16="http://schemas.microsoft.com/office/drawing/2014/main" id="{C12B140D-03D8-43CA-8216-9C33A5E4C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49046"/>
              </p:ext>
            </p:extLst>
          </p:nvPr>
        </p:nvGraphicFramePr>
        <p:xfrm>
          <a:off x="7282770" y="3596459"/>
          <a:ext cx="383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107373275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5297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060029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74864616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07668244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22090972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618942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646737653"/>
                    </a:ext>
                  </a:extLst>
                </a:gridCol>
              </a:tblGrid>
              <a:tr h="33429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22398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1110A491-3062-4DE7-933D-A5A0143F2080}"/>
              </a:ext>
            </a:extLst>
          </p:cNvPr>
          <p:cNvSpPr/>
          <p:nvPr/>
        </p:nvSpPr>
        <p:spPr>
          <a:xfrm>
            <a:off x="252565" y="6110045"/>
            <a:ext cx="6892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http://palaeos-blog.blogspot.com.co/2013/04/notas-cortas-el-tarsero-y-la-evolucion.html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A5D49A3-A832-4ABE-948C-CAA6D4902B16}"/>
              </a:ext>
            </a:extLst>
          </p:cNvPr>
          <p:cNvSpPr/>
          <p:nvPr/>
        </p:nvSpPr>
        <p:spPr>
          <a:xfrm>
            <a:off x="457200" y="1083265"/>
            <a:ext cx="4154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Similar scene, different perception: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981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52D2E-50B6-4183-8394-04BACEE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EF9DC3-EDF7-4918-BEAF-AFBFAB992FEC}"/>
              </a:ext>
            </a:extLst>
          </p:cNvPr>
          <p:cNvSpPr txBox="1"/>
          <p:nvPr/>
        </p:nvSpPr>
        <p:spPr>
          <a:xfrm>
            <a:off x="879744" y="167651"/>
            <a:ext cx="102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Spectral response of sensors: Cameras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868B7A0-BD4D-4574-9CF1-A9C4207B8202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E259BBBB-12A2-4FF4-94E2-4A38FEBEFFC3}"/>
              </a:ext>
            </a:extLst>
          </p:cNvPr>
          <p:cNvSpPr/>
          <p:nvPr/>
        </p:nvSpPr>
        <p:spPr>
          <a:xfrm>
            <a:off x="1371600" y="1737136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Cámara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DCC 3260C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C12304-9D00-4AE4-A887-98FDDA36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99" y="1756308"/>
            <a:ext cx="4568496" cy="341404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2865E7C-ACEE-4413-9EF5-3745C41310CB}"/>
              </a:ext>
            </a:extLst>
          </p:cNvPr>
          <p:cNvSpPr/>
          <p:nvPr/>
        </p:nvSpPr>
        <p:spPr>
          <a:xfrm>
            <a:off x="1752600" y="5143499"/>
            <a:ext cx="3609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990000"/>
                </a:solidFill>
                <a:latin typeface="Verdana" panose="020B0604030504040204" pitchFamily="34" charset="0"/>
              </a:rPr>
              <a:t>Thorlabs</a:t>
            </a:r>
            <a:br>
              <a:rPr lang="es-CO" dirty="0"/>
            </a:br>
            <a:endParaRPr lang="es-CO" dirty="0"/>
          </a:p>
        </p:txBody>
      </p:sp>
      <p:pic>
        <p:nvPicPr>
          <p:cNvPr id="8194" name="Picture 2" descr="Thorlabs - DCU223C CCD Camera, 1024 x 768 Resolution, Color, USB 2.0">
            <a:extLst>
              <a:ext uri="{FF2B5EF4-FFF2-40B4-BE49-F238E27FC236}">
                <a16:creationId xmlns:a16="http://schemas.microsoft.com/office/drawing/2014/main" id="{F96C3DD4-E0A4-42AA-A343-B536F110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" y="2209800"/>
            <a:ext cx="2933699" cy="293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F69CD469-C611-4782-9988-DBFB044D440D}"/>
              </a:ext>
            </a:extLst>
          </p:cNvPr>
          <p:cNvSpPr/>
          <p:nvPr/>
        </p:nvSpPr>
        <p:spPr>
          <a:xfrm>
            <a:off x="4752833" y="3167783"/>
            <a:ext cx="609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176CA48-AD70-429F-BFF6-8024F8E2B0A1}"/>
                  </a:ext>
                </a:extLst>
              </p:cNvPr>
              <p:cNvSpPr/>
              <p:nvPr/>
            </p:nvSpPr>
            <p:spPr>
              <a:xfrm>
                <a:off x="8991600" y="2786906"/>
                <a:ext cx="831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s-ES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brk m:alnAt="7"/>
                        </m:rP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176CA48-AD70-429F-BFF6-8024F8E2B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2786906"/>
                <a:ext cx="8319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735F49F-18F3-4DD5-9269-8A741E2EE00F}"/>
                  </a:ext>
                </a:extLst>
              </p:cNvPr>
              <p:cNvSpPr/>
              <p:nvPr/>
            </p:nvSpPr>
            <p:spPr>
              <a:xfrm>
                <a:off x="7543800" y="2106468"/>
                <a:ext cx="834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s-E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s-ES" dirty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brk m:alnAt="7"/>
                        </m:rPr>
                        <a:rPr lang="es-E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735F49F-18F3-4DD5-9269-8A741E2EE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106468"/>
                <a:ext cx="83426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1CECAA3-9AD1-4590-92F7-1E3C0567E576}"/>
                  </a:ext>
                </a:extLst>
              </p:cNvPr>
              <p:cNvSpPr/>
              <p:nvPr/>
            </p:nvSpPr>
            <p:spPr>
              <a:xfrm>
                <a:off x="6557010" y="2417574"/>
                <a:ext cx="831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s-E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s-ES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brk m:alnAt="7"/>
                        </m:rPr>
                        <a:rPr lang="es-E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1CECAA3-9AD1-4590-92F7-1E3C0567E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10" y="2417574"/>
                <a:ext cx="83195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>
            <a:extLst>
              <a:ext uri="{FF2B5EF4-FFF2-40B4-BE49-F238E27FC236}">
                <a16:creationId xmlns:a16="http://schemas.microsoft.com/office/drawing/2014/main" id="{FFE73204-3020-49FC-9317-C80ACA8EC4EB}"/>
              </a:ext>
            </a:extLst>
          </p:cNvPr>
          <p:cNvSpPr/>
          <p:nvPr/>
        </p:nvSpPr>
        <p:spPr>
          <a:xfrm>
            <a:off x="4188700" y="2667000"/>
            <a:ext cx="168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Spectral filters</a:t>
            </a:r>
            <a:endParaRPr lang="es-CO" dirty="0"/>
          </a:p>
        </p:txBody>
      </p:sp>
      <p:pic>
        <p:nvPicPr>
          <p:cNvPr id="8196" name="Picture 4" descr="detrás de una lente: Tecnología: Filtro Bayer">
            <a:extLst>
              <a:ext uri="{FF2B5EF4-FFF2-40B4-BE49-F238E27FC236}">
                <a16:creationId xmlns:a16="http://schemas.microsoft.com/office/drawing/2014/main" id="{EAD22EC3-37E8-49E8-9F73-DDB12FA2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0" y="4446624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2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52D2E-50B6-4183-8394-04BACEE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EF9DC3-EDF7-4918-BEAF-AFBFAB992FEC}"/>
              </a:ext>
            </a:extLst>
          </p:cNvPr>
          <p:cNvSpPr txBox="1"/>
          <p:nvPr/>
        </p:nvSpPr>
        <p:spPr>
          <a:xfrm>
            <a:off x="879744" y="167651"/>
            <a:ext cx="102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Spectral response of sensors: Computational exercise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868B7A0-BD4D-4574-9CF1-A9C4207B8202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BA68A141-2C33-406E-BDF0-488F7E84031D}"/>
              </a:ext>
            </a:extLst>
          </p:cNvPr>
          <p:cNvSpPr/>
          <p:nvPr/>
        </p:nvSpPr>
        <p:spPr>
          <a:xfrm>
            <a:off x="135071" y="1387118"/>
            <a:ext cx="1173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%Leyendo respuesta espectral del sensor de la cámara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load(</a:t>
            </a:r>
            <a:r>
              <a:rPr lang="es-E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ES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Parametros</a:t>
            </a:r>
            <a:r>
              <a:rPr lang="es-E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\Cámaras\Sensores_Hermes_2.mat'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%Respuesta espectral del dispositivo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%Sensores(:,:,1)  =&gt; Sensor_0.mat:    Ojo Humano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%Sensores(:,:,2)  =&gt; Sensor_1.mat:    </a:t>
            </a:r>
            <a:r>
              <a:rPr lang="pt-BR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Cámara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=DCC1240C           Sensor=e2v-EV76C560ACT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%Sensores(:,:,3)  =&gt; Sensor_2.mat:    </a:t>
            </a:r>
            <a:r>
              <a:rPr lang="pt-BR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Cámara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=DCC1645C           Sensor=Aptina-MT9M131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%Sensores(:,:,4)  =&gt; Sensor_3.mat:    </a:t>
            </a:r>
            <a:r>
              <a:rPr lang="pt-BR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Cámara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=DCC3260C           Sensor=Sony-IMX249LQJ-C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%Sensores(:,:,5)  =&gt; Sensor_4.mat:    </a:t>
            </a:r>
            <a:r>
              <a:rPr lang="pt-BR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Cámara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=exo304CU3          Sensor=Sony-IMX304LQR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%Sensores(:,:,6)  =&gt; Sensor_5.mat:    Cámara=hr25CCL            Sensor=ON Semiconductor NOIP1SE025KA-GDI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%Sensores(:,:,7)  =&gt; Sensor_6.mat:    Cámara= hr16050CFLCPC     Sensor=ON Semiconductor KAI-16050-C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%Sensores(:,:,8)  =&gt; Sensor_7.mat:    </a:t>
            </a:r>
            <a:r>
              <a:rPr lang="pt-BR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Cámara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=IDS-UI-3590CP      Sensor=AR1820HSSC00SHEA0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%Sensores(:,:,9)  =&gt; Sensor_8.mat:    Cámara=PL-D755CU          Sensor=Sony IMX250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%Sensores(:,:,10) =&gt; Sensor_9.mat:    Cámara=Manta G-223        Sensor=</a:t>
            </a:r>
            <a:r>
              <a:rPr lang="es-ES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Allied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Vision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  CMOSIS/</a:t>
            </a:r>
            <a:r>
              <a:rPr lang="es-ES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ams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 CMV2000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%Sensores(:,:,11) =&gt; Sensor_10.mat:   </a:t>
            </a:r>
            <a:r>
              <a:rPr lang="pt-BR" sz="1200" dirty="0" err="1">
                <a:solidFill>
                  <a:srgbClr val="3C763D"/>
                </a:solidFill>
                <a:latin typeface="Courier New" panose="02070309020205020404" pitchFamily="49" charset="0"/>
              </a:rPr>
              <a:t>Cámara</a:t>
            </a:r>
            <a:r>
              <a:rPr lang="pt-BR" sz="1200" dirty="0">
                <a:solidFill>
                  <a:srgbClr val="3C763D"/>
                </a:solidFill>
                <a:latin typeface="Courier New" panose="02070309020205020404" pitchFamily="49" charset="0"/>
              </a:rPr>
              <a:t>=Manta G-507        Sensor=Sony IMX264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s-ES" sz="1200" dirty="0">
                <a:solidFill>
                  <a:srgbClr val="3C763D"/>
                </a:solidFill>
                <a:latin typeface="Courier New" panose="02070309020205020404" pitchFamily="49" charset="0"/>
              </a:rPr>
              <a:t>%Sensores(:,:,12) =&gt; Sensor_11.mat:   Cámara=Ideal              Hermes</a:t>
            </a:r>
          </a:p>
        </p:txBody>
      </p:sp>
      <p:pic>
        <p:nvPicPr>
          <p:cNvPr id="16" name="Picture 2" descr="Matlab Campus">
            <a:extLst>
              <a:ext uri="{FF2B5EF4-FFF2-40B4-BE49-F238E27FC236}">
                <a16:creationId xmlns:a16="http://schemas.microsoft.com/office/drawing/2014/main" id="{FCCF154F-2470-44DE-8520-2D75A335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71" y="43434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2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52D2E-50B6-4183-8394-04BACEE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EF9DC3-EDF7-4918-BEAF-AFBFAB992FEC}"/>
              </a:ext>
            </a:extLst>
          </p:cNvPr>
          <p:cNvSpPr txBox="1"/>
          <p:nvPr/>
        </p:nvSpPr>
        <p:spPr>
          <a:xfrm>
            <a:off x="879744" y="167651"/>
            <a:ext cx="102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Generating color effect: Computational simulation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868B7A0-BD4D-4574-9CF1-A9C4207B8202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Matlab Campus">
            <a:extLst>
              <a:ext uri="{FF2B5EF4-FFF2-40B4-BE49-F238E27FC236}">
                <a16:creationId xmlns:a16="http://schemas.microsoft.com/office/drawing/2014/main" id="{FCCF154F-2470-44DE-8520-2D75A335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4677118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F6AAB6-D85D-4598-A16C-3D64EA78D483}"/>
                  </a:ext>
                </a:extLst>
              </p:cNvPr>
              <p:cNvSpPr txBox="1"/>
              <p:nvPr/>
            </p:nvSpPr>
            <p:spPr>
              <a:xfrm>
                <a:off x="1143000" y="2886232"/>
                <a:ext cx="3095463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390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760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F6AAB6-D85D-4598-A16C-3D64EA78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86232"/>
                <a:ext cx="3095463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DE659B4-E972-433E-9313-E61177503C8B}"/>
                  </a:ext>
                </a:extLst>
              </p:cNvPr>
              <p:cNvSpPr txBox="1"/>
              <p:nvPr/>
            </p:nvSpPr>
            <p:spPr>
              <a:xfrm>
                <a:off x="5638800" y="1676400"/>
                <a:ext cx="341022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390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760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DE659B4-E972-433E-9313-E61177503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76400"/>
                <a:ext cx="3410229" cy="778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C24AADB-9FA5-41FD-B5CF-49F4F65C5DBD}"/>
                  </a:ext>
                </a:extLst>
              </p:cNvPr>
              <p:cNvSpPr txBox="1"/>
              <p:nvPr/>
            </p:nvSpPr>
            <p:spPr>
              <a:xfrm>
                <a:off x="5638800" y="2784597"/>
                <a:ext cx="347313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390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760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C24AADB-9FA5-41FD-B5CF-49F4F65C5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84597"/>
                <a:ext cx="3473130" cy="778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77707-8593-4D99-BE7A-57EA854A5EB1}"/>
                  </a:ext>
                </a:extLst>
              </p:cNvPr>
              <p:cNvSpPr txBox="1"/>
              <p:nvPr/>
            </p:nvSpPr>
            <p:spPr>
              <a:xfrm>
                <a:off x="5715000" y="3892794"/>
                <a:ext cx="3473771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390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760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77707-8593-4D99-BE7A-57EA854A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892794"/>
                <a:ext cx="3473771" cy="778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rir llave 2">
            <a:extLst>
              <a:ext uri="{FF2B5EF4-FFF2-40B4-BE49-F238E27FC236}">
                <a16:creationId xmlns:a16="http://schemas.microsoft.com/office/drawing/2014/main" id="{8F86BF96-FD7C-40FB-A14C-130497EE0A6B}"/>
              </a:ext>
            </a:extLst>
          </p:cNvPr>
          <p:cNvSpPr/>
          <p:nvPr/>
        </p:nvSpPr>
        <p:spPr>
          <a:xfrm>
            <a:off x="4527548" y="1828800"/>
            <a:ext cx="1219200" cy="284298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19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97F44-06F9-479E-9C77-ADBF0A0E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44B686-3243-45A0-8858-8C56227A5CFA}"/>
              </a:ext>
            </a:extLst>
          </p:cNvPr>
          <p:cNvSpPr txBox="1"/>
          <p:nvPr/>
        </p:nvSpPr>
        <p:spPr>
          <a:xfrm>
            <a:off x="879744" y="167651"/>
            <a:ext cx="102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Spectral response of sensors: Computational exercise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547C3C6-6B9F-4031-B97D-11DCEB487D34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222A9B1B-788B-4225-BDD0-17CB2801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5744"/>
            <a:ext cx="3661400" cy="2634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DFBA6A-5D2A-4842-9229-9C52964E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31" y="2035743"/>
            <a:ext cx="3661399" cy="2634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6DB6A2-0365-4EB1-A254-A7DCBC24E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261" y="2031081"/>
            <a:ext cx="3661385" cy="2634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8911E23-58F5-47AC-8EDD-605A2D9C33B2}"/>
              </a:ext>
            </a:extLst>
          </p:cNvPr>
          <p:cNvSpPr/>
          <p:nvPr/>
        </p:nvSpPr>
        <p:spPr>
          <a:xfrm>
            <a:off x="2184860" y="5046482"/>
            <a:ext cx="810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Similar scene – different light source and camera sensor</a:t>
            </a:r>
            <a:endParaRPr lang="es-CO" sz="2400" dirty="0">
              <a:solidFill>
                <a:srgbClr val="FF0000"/>
              </a:solidFill>
            </a:endParaRPr>
          </a:p>
        </p:txBody>
      </p:sp>
      <p:pic>
        <p:nvPicPr>
          <p:cNvPr id="11" name="Picture 2" descr="Matlab Campus">
            <a:extLst>
              <a:ext uri="{FF2B5EF4-FFF2-40B4-BE49-F238E27FC236}">
                <a16:creationId xmlns:a16="http://schemas.microsoft.com/office/drawing/2014/main" id="{0E73CAED-A96A-48D6-9BBD-71D194B7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7" y="5161852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4E374519-5280-42B6-B627-5D376C3A6655}"/>
              </a:ext>
            </a:extLst>
          </p:cNvPr>
          <p:cNvSpPr/>
          <p:nvPr/>
        </p:nvSpPr>
        <p:spPr>
          <a:xfrm>
            <a:off x="990600" y="1580685"/>
            <a:ext cx="284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Spectral combination 1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6BC79DA-88EB-43AB-9233-75B97F22CDD1}"/>
              </a:ext>
            </a:extLst>
          </p:cNvPr>
          <p:cNvSpPr/>
          <p:nvPr/>
        </p:nvSpPr>
        <p:spPr>
          <a:xfrm>
            <a:off x="4814860" y="1580685"/>
            <a:ext cx="284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Spectral combination 1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07E0EB-275D-47CA-9148-B358DE133840}"/>
              </a:ext>
            </a:extLst>
          </p:cNvPr>
          <p:cNvSpPr/>
          <p:nvPr/>
        </p:nvSpPr>
        <p:spPr>
          <a:xfrm>
            <a:off x="8991600" y="1580685"/>
            <a:ext cx="284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Spectral combination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771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40FAC1-ADFB-4099-A184-758C1C5E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F98FE8-9018-46EE-96C1-0DDCE3819432}"/>
              </a:ext>
            </a:extLst>
          </p:cNvPr>
          <p:cNvSpPr txBox="1"/>
          <p:nvPr/>
        </p:nvSpPr>
        <p:spPr>
          <a:xfrm>
            <a:off x="879744" y="167651"/>
            <a:ext cx="1024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Resolution effect: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0189296-6F44-4743-BF88-9CFEE75CEDBB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7A6519C-5E71-4D55-867D-A8509032D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675632"/>
            <a:ext cx="4419600" cy="24749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1DFC0E7-0C98-45AC-8768-03E82AF211DB}"/>
              </a:ext>
            </a:extLst>
          </p:cNvPr>
          <p:cNvSpPr txBox="1"/>
          <p:nvPr/>
        </p:nvSpPr>
        <p:spPr>
          <a:xfrm>
            <a:off x="852035" y="5105400"/>
            <a:ext cx="10579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Ojo: esta característica generalmente se refiere a la cantidad de pixeles utilizados para representar una escena.</a:t>
            </a:r>
          </a:p>
        </p:txBody>
      </p:sp>
      <p:pic>
        <p:nvPicPr>
          <p:cNvPr id="8" name="Vid_Resolución">
            <a:hlinkClick r:id="" action="ppaction://media"/>
            <a:extLst>
              <a:ext uri="{FF2B5EF4-FFF2-40B4-BE49-F238E27FC236}">
                <a16:creationId xmlns:a16="http://schemas.microsoft.com/office/drawing/2014/main" id="{26D7A6FB-4DF6-4951-9AD6-AAF462665D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46377" y="921603"/>
            <a:ext cx="5462588" cy="40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6FAB014-85F1-4120-A3C5-41F300D12885}"/>
              </a:ext>
            </a:extLst>
          </p:cNvPr>
          <p:cNvSpPr txBox="1"/>
          <p:nvPr/>
        </p:nvSpPr>
        <p:spPr>
          <a:xfrm>
            <a:off x="1447800" y="1659686"/>
            <a:ext cx="9155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96F3A2-1C5D-4ACD-A519-9C4A9F308CD7}"/>
              </a:ext>
            </a:extLst>
          </p:cNvPr>
          <p:cNvSpPr txBox="1"/>
          <p:nvPr/>
        </p:nvSpPr>
        <p:spPr>
          <a:xfrm>
            <a:off x="3738155" y="4576606"/>
            <a:ext cx="4788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Juan Carlos Briñez de León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DC1255-FAD4-40EE-A7DA-FC3BA6A70C89}"/>
              </a:ext>
            </a:extLst>
          </p:cNvPr>
          <p:cNvSpPr/>
          <p:nvPr/>
        </p:nvSpPr>
        <p:spPr>
          <a:xfrm>
            <a:off x="4991816" y="5475115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jcbrinezl@unal.edu.co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0AE327-65B2-4FD7-80E8-C6327A5A24C2}"/>
              </a:ext>
            </a:extLst>
          </p:cNvPr>
          <p:cNvSpPr/>
          <p:nvPr/>
        </p:nvSpPr>
        <p:spPr>
          <a:xfrm>
            <a:off x="4430765" y="5105783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juan.brinez@pascualbravo.edu.co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4DEBBC39-DAE1-4154-B417-C3A26DB4D8BC}"/>
              </a:ext>
            </a:extLst>
          </p:cNvPr>
          <p:cNvSpPr txBox="1">
            <a:spLocks/>
          </p:cNvSpPr>
          <p:nvPr/>
        </p:nvSpPr>
        <p:spPr>
          <a:xfrm>
            <a:off x="6324600" y="6552652"/>
            <a:ext cx="505460" cy="25762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5861EF-87E1-6141-BF19-02851F4A8841}" type="slidenum">
              <a:rPr lang="en-US" sz="1400" smtClean="0"/>
              <a:pPr/>
              <a:t>19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67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EFB118D-727F-4F44-A261-561E238154C8}"/>
              </a:ext>
            </a:extLst>
          </p:cNvPr>
          <p:cNvCxnSpPr>
            <a:cxnSpLocks/>
          </p:cNvCxnSpPr>
          <p:nvPr/>
        </p:nvCxnSpPr>
        <p:spPr>
          <a:xfrm>
            <a:off x="313507" y="1219200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2912652-AC54-414F-8222-56F5D5488993}"/>
              </a:ext>
            </a:extLst>
          </p:cNvPr>
          <p:cNvSpPr/>
          <p:nvPr/>
        </p:nvSpPr>
        <p:spPr>
          <a:xfrm>
            <a:off x="457200" y="1361396"/>
            <a:ext cx="11295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Tópicos alrededor del proceso de adquisición de imágenes</a:t>
            </a:r>
            <a:endParaRPr lang="es-ES" sz="28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5CA2B3F-917E-48BF-AC92-CB5B3EC1D460}"/>
              </a:ext>
            </a:extLst>
          </p:cNvPr>
          <p:cNvSpPr/>
          <p:nvPr/>
        </p:nvSpPr>
        <p:spPr>
          <a:xfrm>
            <a:off x="2036715" y="612669"/>
            <a:ext cx="8118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around the image acquisition process</a:t>
            </a:r>
            <a:endParaRPr lang="es-ES" sz="2800" dirty="0"/>
          </a:p>
        </p:txBody>
      </p:sp>
      <p:sp>
        <p:nvSpPr>
          <p:cNvPr id="19" name="2 Subtítulo">
            <a:extLst>
              <a:ext uri="{FF2B5EF4-FFF2-40B4-BE49-F238E27FC236}">
                <a16:creationId xmlns:a16="http://schemas.microsoft.com/office/drawing/2014/main" id="{1030C92A-E5F0-462F-8F1D-25A93CAC5E8C}"/>
              </a:ext>
            </a:extLst>
          </p:cNvPr>
          <p:cNvSpPr txBox="1">
            <a:spLocks/>
          </p:cNvSpPr>
          <p:nvPr/>
        </p:nvSpPr>
        <p:spPr>
          <a:xfrm>
            <a:off x="2094396" y="2743200"/>
            <a:ext cx="8003203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ctr">
              <a:defRPr sz="24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800" dirty="0"/>
              <a:t>By:</a:t>
            </a:r>
          </a:p>
          <a:p>
            <a:pPr marL="257175">
              <a:defRPr/>
            </a:pPr>
            <a:r>
              <a:rPr lang="en-US" sz="2800" dirty="0"/>
              <a:t> Juan Carlos Briñez De León </a:t>
            </a:r>
            <a:r>
              <a:rPr lang="es-CO" sz="2800" dirty="0"/>
              <a:t>MSc, PhD(c).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8AA723B-8B87-4F59-8245-A9A42DDF2BA3}"/>
              </a:ext>
            </a:extLst>
          </p:cNvPr>
          <p:cNvSpPr/>
          <p:nvPr/>
        </p:nvSpPr>
        <p:spPr>
          <a:xfrm>
            <a:off x="2707337" y="4942606"/>
            <a:ext cx="67947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Doctorado en Ingeniería de Sistemas e Informática</a:t>
            </a:r>
          </a:p>
          <a:p>
            <a:pPr algn="ctr"/>
            <a:r>
              <a:rPr lang="es-MX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Universidad Nacional de Colombia</a:t>
            </a:r>
          </a:p>
          <a:p>
            <a:pPr algn="ctr"/>
            <a:r>
              <a:rPr lang="es-MX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Medellín-Colombia</a:t>
            </a:r>
            <a:endParaRPr lang="es-CO" sz="2200" b="1" dirty="0"/>
          </a:p>
        </p:txBody>
      </p:sp>
      <p:sp>
        <p:nvSpPr>
          <p:cNvPr id="22" name="Marcador de número de diapositiva 3">
            <a:extLst>
              <a:ext uri="{FF2B5EF4-FFF2-40B4-BE49-F238E27FC236}">
                <a16:creationId xmlns:a16="http://schemas.microsoft.com/office/drawing/2014/main" id="{6A24F45B-AC20-4870-88DA-E31A18D1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8740" y="6600381"/>
            <a:ext cx="256540" cy="257620"/>
          </a:xfrm>
        </p:spPr>
        <p:txBody>
          <a:bodyPr/>
          <a:lstStyle/>
          <a:p>
            <a:fld id="{B65861EF-87E1-6141-BF19-02851F4A88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6FAB014-85F1-4120-A3C5-41F300D12885}"/>
              </a:ext>
            </a:extLst>
          </p:cNvPr>
          <p:cNvSpPr txBox="1"/>
          <p:nvPr/>
        </p:nvSpPr>
        <p:spPr>
          <a:xfrm>
            <a:off x="879746" y="167651"/>
            <a:ext cx="1452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5A035B-3E25-45CC-AF7F-4EC0E178990B}"/>
              </a:ext>
            </a:extLst>
          </p:cNvPr>
          <p:cNvSpPr txBox="1"/>
          <p:nvPr/>
        </p:nvSpPr>
        <p:spPr>
          <a:xfrm>
            <a:off x="609600" y="957453"/>
            <a:ext cx="8159752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Light sensitivity.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Commercial light sources.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Spectral reflectance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Spectral response in camera sensors.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Color generation process.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Bayer and demosaicking effect.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Gain of color channels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Resolution effect.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A56CF21-B5B9-4009-BC00-B640E53E2217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505C331-97DA-47BB-8D17-6E47F2E710DB}"/>
              </a:ext>
            </a:extLst>
          </p:cNvPr>
          <p:cNvCxnSpPr>
            <a:cxnSpLocks/>
          </p:cNvCxnSpPr>
          <p:nvPr/>
        </p:nvCxnSpPr>
        <p:spPr>
          <a:xfrm>
            <a:off x="3665390" y="6463016"/>
            <a:ext cx="0" cy="39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D597D8D-C9B6-4F39-B917-0277E645CB9F}"/>
              </a:ext>
            </a:extLst>
          </p:cNvPr>
          <p:cNvCxnSpPr>
            <a:cxnSpLocks/>
          </p:cNvCxnSpPr>
          <p:nvPr/>
        </p:nvCxnSpPr>
        <p:spPr>
          <a:xfrm>
            <a:off x="7945617" y="6455645"/>
            <a:ext cx="0" cy="39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EB70577B-053D-4799-A1DB-5AC10F64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8740" y="6600380"/>
            <a:ext cx="256540" cy="250249"/>
          </a:xfrm>
        </p:spPr>
        <p:txBody>
          <a:bodyPr/>
          <a:lstStyle/>
          <a:p>
            <a:fld id="{B65861EF-87E1-6141-BF19-02851F4A884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6FAB014-85F1-4120-A3C5-41F300D12885}"/>
              </a:ext>
            </a:extLst>
          </p:cNvPr>
          <p:cNvSpPr txBox="1"/>
          <p:nvPr/>
        </p:nvSpPr>
        <p:spPr>
          <a:xfrm>
            <a:off x="879746" y="167651"/>
            <a:ext cx="719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Light sensitivity: Visible light spectrum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A56CF21-B5B9-4009-BC00-B640E53E2217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505C331-97DA-47BB-8D17-6E47F2E710DB}"/>
              </a:ext>
            </a:extLst>
          </p:cNvPr>
          <p:cNvCxnSpPr>
            <a:cxnSpLocks/>
          </p:cNvCxnSpPr>
          <p:nvPr/>
        </p:nvCxnSpPr>
        <p:spPr>
          <a:xfrm>
            <a:off x="3665390" y="6463016"/>
            <a:ext cx="0" cy="39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D597D8D-C9B6-4F39-B917-0277E645CB9F}"/>
              </a:ext>
            </a:extLst>
          </p:cNvPr>
          <p:cNvCxnSpPr>
            <a:cxnSpLocks/>
          </p:cNvCxnSpPr>
          <p:nvPr/>
        </p:nvCxnSpPr>
        <p:spPr>
          <a:xfrm>
            <a:off x="7945617" y="6455645"/>
            <a:ext cx="0" cy="39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EB70577B-053D-4799-A1DB-5AC10F64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8740" y="6600380"/>
            <a:ext cx="256540" cy="250249"/>
          </a:xfrm>
        </p:spPr>
        <p:txBody>
          <a:bodyPr/>
          <a:lstStyle/>
          <a:p>
            <a:fld id="{B65861EF-87E1-6141-BF19-02851F4A884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F71334-EDB9-4603-9619-A122F15AED0D}"/>
              </a:ext>
            </a:extLst>
          </p:cNvPr>
          <p:cNvSpPr/>
          <p:nvPr/>
        </p:nvSpPr>
        <p:spPr>
          <a:xfrm>
            <a:off x="609600" y="1078539"/>
            <a:ext cx="238398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light can we see?.</a:t>
            </a:r>
          </a:p>
        </p:txBody>
      </p:sp>
      <p:pic>
        <p:nvPicPr>
          <p:cNvPr id="1026" name="Picture 2" descr="Imágenes, fotos de stock y vectores sobre Spectrum Eye | Shutterstock">
            <a:extLst>
              <a:ext uri="{FF2B5EF4-FFF2-40B4-BE49-F238E27FC236}">
                <a16:creationId xmlns:a16="http://schemas.microsoft.com/office/drawing/2014/main" id="{BD254E86-1324-46AB-89AF-5A9173FE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55680"/>
            <a:ext cx="9606909" cy="40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7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F75CED-FB61-4725-9116-1EF99C8C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 descr="Resultado de imagen para comportamiento espectral visión humana">
            <a:extLst>
              <a:ext uri="{FF2B5EF4-FFF2-40B4-BE49-F238E27FC236}">
                <a16:creationId xmlns:a16="http://schemas.microsoft.com/office/drawing/2014/main" id="{7082DB54-E72C-4ECD-953B-96A782EB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43" y="2624904"/>
            <a:ext cx="5121282" cy="286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9E55224-5341-4BAC-9C54-C2B4DDFCE56D}"/>
              </a:ext>
            </a:extLst>
          </p:cNvPr>
          <p:cNvSpPr/>
          <p:nvPr/>
        </p:nvSpPr>
        <p:spPr>
          <a:xfrm>
            <a:off x="457200" y="5615614"/>
            <a:ext cx="10992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http://bloglavisionhumana-biofisica2015.blogspot.com.co/2015/09/la-luz-sellama-luz-del-latin-lux-lucis.html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8D3D969-B4AD-4D1A-BF21-8308FD9C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27511"/>
            <a:ext cx="1098071" cy="136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8E9D08B-CD67-4AC1-AEC8-02E37D82C5E5}"/>
                  </a:ext>
                </a:extLst>
              </p:cNvPr>
              <p:cNvSpPr txBox="1"/>
              <p:nvPr/>
            </p:nvSpPr>
            <p:spPr>
              <a:xfrm>
                <a:off x="2584539" y="4736855"/>
                <a:ext cx="3359061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𝐶𝑜𝑙𝑜𝑟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390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760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8E9D08B-CD67-4AC1-AEC8-02E37D82C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39" y="4736855"/>
                <a:ext cx="3359061" cy="778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17FC6BD-593F-444B-B98C-3CA26E1E44F3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2AB0DA4-8AF5-41BF-9976-59813A12F628}"/>
              </a:ext>
            </a:extLst>
          </p:cNvPr>
          <p:cNvCxnSpPr>
            <a:cxnSpLocks/>
          </p:cNvCxnSpPr>
          <p:nvPr/>
        </p:nvCxnSpPr>
        <p:spPr>
          <a:xfrm flipH="1" flipV="1">
            <a:off x="2622071" y="3202316"/>
            <a:ext cx="1638240" cy="163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551144C3-1F19-43B7-A0A0-75336A64B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3" t="167" r="-763" b="66129"/>
          <a:stretch/>
        </p:blipFill>
        <p:spPr bwMode="auto">
          <a:xfrm>
            <a:off x="3824135" y="982296"/>
            <a:ext cx="1600199" cy="173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BCAA8C-3798-467D-BA36-1E825C396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520" y="1096356"/>
            <a:ext cx="2371595" cy="1332535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654933E9-685E-4890-89BD-93E66C1636BF}"/>
              </a:ext>
            </a:extLst>
          </p:cNvPr>
          <p:cNvSpPr/>
          <p:nvPr/>
        </p:nvSpPr>
        <p:spPr>
          <a:xfrm>
            <a:off x="6257907" y="1629002"/>
            <a:ext cx="304800" cy="288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37BA6AC-467F-4D1A-9DD8-5183B92CD246}"/>
              </a:ext>
            </a:extLst>
          </p:cNvPr>
          <p:cNvCxnSpPr/>
          <p:nvPr/>
        </p:nvCxnSpPr>
        <p:spPr>
          <a:xfrm flipH="1">
            <a:off x="4814734" y="1773127"/>
            <a:ext cx="1595573" cy="6395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0F3949C-DAD2-4119-AB47-0DBF76C6004C}"/>
              </a:ext>
            </a:extLst>
          </p:cNvPr>
          <p:cNvCxnSpPr>
            <a:cxnSpLocks/>
          </p:cNvCxnSpPr>
          <p:nvPr/>
        </p:nvCxnSpPr>
        <p:spPr>
          <a:xfrm flipV="1">
            <a:off x="4918756" y="2897118"/>
            <a:ext cx="0" cy="206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219727F-CEB7-4EFF-AFBF-5036A96AD8E0}"/>
              </a:ext>
            </a:extLst>
          </p:cNvPr>
          <p:cNvCxnSpPr>
            <a:cxnSpLocks/>
          </p:cNvCxnSpPr>
          <p:nvPr/>
        </p:nvCxnSpPr>
        <p:spPr>
          <a:xfrm flipV="1">
            <a:off x="5649858" y="4267200"/>
            <a:ext cx="1148459" cy="64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94C9488-37DB-478A-B5CC-FEEB93172D07}"/>
              </a:ext>
            </a:extLst>
          </p:cNvPr>
          <p:cNvSpPr txBox="1"/>
          <p:nvPr/>
        </p:nvSpPr>
        <p:spPr>
          <a:xfrm>
            <a:off x="8725991" y="1805104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16C06C-9529-46F9-8E86-848B8818C3D3}"/>
              </a:ext>
            </a:extLst>
          </p:cNvPr>
          <p:cNvSpPr txBox="1"/>
          <p:nvPr/>
        </p:nvSpPr>
        <p:spPr>
          <a:xfrm>
            <a:off x="879746" y="167651"/>
            <a:ext cx="719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Light sensitivity: Visible light spectrum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95F1BBD-6951-47BD-909D-258E06EC0CFD}"/>
              </a:ext>
            </a:extLst>
          </p:cNvPr>
          <p:cNvSpPr/>
          <p:nvPr/>
        </p:nvSpPr>
        <p:spPr>
          <a:xfrm>
            <a:off x="3146359" y="3398195"/>
            <a:ext cx="284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Light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8B3A232-C022-4470-9DE2-D7C621C3EEB8}"/>
              </a:ext>
            </a:extLst>
          </p:cNvPr>
          <p:cNvSpPr/>
          <p:nvPr/>
        </p:nvSpPr>
        <p:spPr>
          <a:xfrm>
            <a:off x="5006170" y="3060791"/>
            <a:ext cx="284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Object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469C944-E36A-4361-A95B-F47E3D8C59F8}"/>
              </a:ext>
            </a:extLst>
          </p:cNvPr>
          <p:cNvSpPr/>
          <p:nvPr/>
        </p:nvSpPr>
        <p:spPr>
          <a:xfrm>
            <a:off x="5792872" y="3947182"/>
            <a:ext cx="284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Sensor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51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D35E51-0BC4-44EF-A746-3D363767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37BE36-D7B0-4C34-8767-4C3285D258A7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8AE6B36-5FC4-4492-8BB9-DEC8C7D2C15C}"/>
              </a:ext>
            </a:extLst>
          </p:cNvPr>
          <p:cNvSpPr txBox="1"/>
          <p:nvPr/>
        </p:nvSpPr>
        <p:spPr>
          <a:xfrm>
            <a:off x="879746" y="167651"/>
            <a:ext cx="719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Commercial light sources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echa derecha 7">
            <a:extLst>
              <a:ext uri="{FF2B5EF4-FFF2-40B4-BE49-F238E27FC236}">
                <a16:creationId xmlns:a16="http://schemas.microsoft.com/office/drawing/2014/main" id="{6A3A43DB-A92A-416E-AEFF-6D0A6567E652}"/>
              </a:ext>
            </a:extLst>
          </p:cNvPr>
          <p:cNvSpPr/>
          <p:nvPr/>
        </p:nvSpPr>
        <p:spPr>
          <a:xfrm>
            <a:off x="5301732" y="2935278"/>
            <a:ext cx="341194" cy="493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6B30BC-3834-42A1-84A3-64D3B1F4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4568496" cy="3414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4246F63-4949-4460-9CC9-3E7E040AEBCA}"/>
                  </a:ext>
                </a:extLst>
              </p:cNvPr>
              <p:cNvSpPr/>
              <p:nvPr/>
            </p:nvSpPr>
            <p:spPr>
              <a:xfrm>
                <a:off x="2188169" y="2845558"/>
                <a:ext cx="786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4246F63-4949-4460-9CC9-3E7E040AE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69" y="2845558"/>
                <a:ext cx="7864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5215290A-FE29-434F-AC74-28993A34D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511" y="2845558"/>
            <a:ext cx="1154524" cy="14359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04C73B6-8B1A-4777-8A80-00111D28F5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805" b="8704"/>
          <a:stretch/>
        </p:blipFill>
        <p:spPr>
          <a:xfrm>
            <a:off x="5949191" y="1600200"/>
            <a:ext cx="5799400" cy="3413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72560DA-B9F5-49A0-889C-2405DE5F0FDB}"/>
                  </a:ext>
                </a:extLst>
              </p:cNvPr>
              <p:cNvSpPr/>
              <p:nvPr/>
            </p:nvSpPr>
            <p:spPr>
              <a:xfrm>
                <a:off x="2850625" y="4918486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72560DA-B9F5-49A0-889C-2405DE5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5" y="4918486"/>
                <a:ext cx="349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>
            <a:extLst>
              <a:ext uri="{FF2B5EF4-FFF2-40B4-BE49-F238E27FC236}">
                <a16:creationId xmlns:a16="http://schemas.microsoft.com/office/drawing/2014/main" id="{8CE024A7-93E6-46F4-9EB0-B79E9F26E392}"/>
              </a:ext>
            </a:extLst>
          </p:cNvPr>
          <p:cNvSpPr/>
          <p:nvPr/>
        </p:nvSpPr>
        <p:spPr>
          <a:xfrm>
            <a:off x="1086153" y="5809267"/>
            <a:ext cx="554940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could be the ideal light source?</a:t>
            </a:r>
          </a:p>
        </p:txBody>
      </p:sp>
      <p:pic>
        <p:nvPicPr>
          <p:cNvPr id="4098" name="Picture 2" descr="Reconocimiento de color - Wikipedia, la enciclopedia libre">
            <a:extLst>
              <a:ext uri="{FF2B5EF4-FFF2-40B4-BE49-F238E27FC236}">
                <a16:creationId xmlns:a16="http://schemas.microsoft.com/office/drawing/2014/main" id="{31E13D4D-D904-4948-AC71-DC7C7A9A0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64"/>
          <a:stretch/>
        </p:blipFill>
        <p:spPr bwMode="auto">
          <a:xfrm>
            <a:off x="1219200" y="5181814"/>
            <a:ext cx="3657600" cy="66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10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173799-2021-4184-86E6-1047F4E2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33B1B2-1E8E-40AC-817E-9F8F27CC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4568496" cy="34140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096450-E553-4E66-A5CB-74A5C8D9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09" y="1318198"/>
            <a:ext cx="4568496" cy="3414047"/>
          </a:xfrm>
          <a:prstGeom prst="rect">
            <a:avLst/>
          </a:prstGeom>
        </p:spPr>
      </p:pic>
      <p:pic>
        <p:nvPicPr>
          <p:cNvPr id="3074" name="Picture 2" descr="White LED 5mm : Buy Online Light Bulbs at Best Prices in Egypt | Souq.com">
            <a:extLst>
              <a:ext uri="{FF2B5EF4-FFF2-40B4-BE49-F238E27FC236}">
                <a16:creationId xmlns:a16="http://schemas.microsoft.com/office/drawing/2014/main" id="{1AD8F772-47AC-4E5D-A4FA-F0640C3AC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1400175" cy="10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stcott Fluorescent Lamps for Basics D5 Light Head K4827 B&amp;H">
            <a:extLst>
              <a:ext uri="{FF2B5EF4-FFF2-40B4-BE49-F238E27FC236}">
                <a16:creationId xmlns:a16="http://schemas.microsoft.com/office/drawing/2014/main" id="{F0F807D7-ABBB-4398-84A7-779BF37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80" y="1828800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2F68D30-A3F0-4AD6-9EC4-362BF7D8F952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4EC252-3937-4EC0-995C-A08AE361FE34}"/>
              </a:ext>
            </a:extLst>
          </p:cNvPr>
          <p:cNvSpPr txBox="1"/>
          <p:nvPr/>
        </p:nvSpPr>
        <p:spPr>
          <a:xfrm>
            <a:off x="879746" y="167651"/>
            <a:ext cx="719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Commercial light sources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a 30">
            <a:extLst>
              <a:ext uri="{FF2B5EF4-FFF2-40B4-BE49-F238E27FC236}">
                <a16:creationId xmlns:a16="http://schemas.microsoft.com/office/drawing/2014/main" id="{422F894B-414F-4949-907E-E56BA208D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3142"/>
              </p:ext>
            </p:extLst>
          </p:nvPr>
        </p:nvGraphicFramePr>
        <p:xfrm>
          <a:off x="4327196" y="5113245"/>
          <a:ext cx="383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107373275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5297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060029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74864616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07668244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22090972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618942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646737653"/>
                    </a:ext>
                  </a:extLst>
                </a:gridCol>
              </a:tblGrid>
              <a:tr h="33429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2239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897E9AD5-9EA6-4A70-9662-AB6CCDB1C21B}"/>
              </a:ext>
            </a:extLst>
          </p:cNvPr>
          <p:cNvSpPr txBox="1"/>
          <p:nvPr/>
        </p:nvSpPr>
        <p:spPr>
          <a:xfrm>
            <a:off x="3948946" y="5640986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390nm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1DA060A-FE76-4646-9550-47C00522279C}"/>
              </a:ext>
            </a:extLst>
          </p:cNvPr>
          <p:cNvCxnSpPr>
            <a:cxnSpLocks/>
          </p:cNvCxnSpPr>
          <p:nvPr/>
        </p:nvCxnSpPr>
        <p:spPr>
          <a:xfrm>
            <a:off x="4840489" y="5841173"/>
            <a:ext cx="2729409" cy="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CB6876-A040-48C7-A3BA-399E47488696}"/>
              </a:ext>
            </a:extLst>
          </p:cNvPr>
          <p:cNvSpPr txBox="1"/>
          <p:nvPr/>
        </p:nvSpPr>
        <p:spPr>
          <a:xfrm>
            <a:off x="7629195" y="5656507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760nm</a:t>
            </a:r>
          </a:p>
        </p:txBody>
      </p:sp>
      <p:pic>
        <p:nvPicPr>
          <p:cNvPr id="15" name="Picture 2" descr="Reconocimiento de color - Wikipedia, la enciclopedia libre">
            <a:extLst>
              <a:ext uri="{FF2B5EF4-FFF2-40B4-BE49-F238E27FC236}">
                <a16:creationId xmlns:a16="http://schemas.microsoft.com/office/drawing/2014/main" id="{C938E61F-D739-468F-B3CE-0E63EC0ED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64"/>
          <a:stretch/>
        </p:blipFill>
        <p:spPr bwMode="auto">
          <a:xfrm>
            <a:off x="2117942" y="783990"/>
            <a:ext cx="3657600" cy="66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conocimiento de color - Wikipedia, la enciclopedia libre">
            <a:extLst>
              <a:ext uri="{FF2B5EF4-FFF2-40B4-BE49-F238E27FC236}">
                <a16:creationId xmlns:a16="http://schemas.microsoft.com/office/drawing/2014/main" id="{CE622F82-DACB-40F9-A01C-276CD7390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64"/>
          <a:stretch/>
        </p:blipFill>
        <p:spPr bwMode="auto">
          <a:xfrm>
            <a:off x="6353063" y="798026"/>
            <a:ext cx="3657600" cy="66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A7F928D-1EAB-428C-97AC-C63F85373315}"/>
                  </a:ext>
                </a:extLst>
              </p:cNvPr>
              <p:cNvSpPr txBox="1"/>
              <p:nvPr/>
            </p:nvSpPr>
            <p:spPr>
              <a:xfrm>
                <a:off x="9525000" y="4906627"/>
                <a:ext cx="1649554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390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760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A7F928D-1EAB-428C-97AC-C63F8537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4906627"/>
                <a:ext cx="1649554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50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E2C60D-3A10-417E-9ECA-3F83F055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5A6173-A27B-4804-A944-23F5375C9E30}"/>
              </a:ext>
            </a:extLst>
          </p:cNvPr>
          <p:cNvSpPr/>
          <p:nvPr/>
        </p:nvSpPr>
        <p:spPr>
          <a:xfrm>
            <a:off x="228600" y="5867400"/>
            <a:ext cx="10884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https://discuss.pixls.us/t/spectral-emissions-from-modern-light-sources-more-graphs-added/11588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B8AA6E-F4A8-4C9E-BA27-1AC11088F1A7}"/>
              </a:ext>
            </a:extLst>
          </p:cNvPr>
          <p:cNvSpPr/>
          <p:nvPr/>
        </p:nvSpPr>
        <p:spPr>
          <a:xfrm>
            <a:off x="202081" y="2174081"/>
            <a:ext cx="64774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%***********************************************************************************</a:t>
            </a:r>
          </a:p>
          <a:p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%Juan Carlos Briñez</a:t>
            </a:r>
          </a:p>
          <a:p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%Doctorado </a:t>
            </a:r>
            <a:r>
              <a:rPr lang="es-ES" dirty="0" err="1">
                <a:solidFill>
                  <a:srgbClr val="3C763D"/>
                </a:solidFill>
                <a:latin typeface="Courier New" panose="02070309020205020404" pitchFamily="49" charset="0"/>
              </a:rPr>
              <a:t>Ing.Sistemas</a:t>
            </a:r>
            <a:endParaRPr lang="es-ES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%Facultad de Minas.</a:t>
            </a:r>
          </a:p>
          <a:p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%Universidad Nacional de Colombia.</a:t>
            </a:r>
          </a:p>
          <a:p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%======================================================================================</a:t>
            </a:r>
          </a:p>
          <a:p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%Algoritmo: Contenido espectral de fuentes de iluminación</a:t>
            </a:r>
          </a:p>
          <a:p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%Usando: </a:t>
            </a:r>
            <a:r>
              <a:rPr lang="es-ES" dirty="0" err="1">
                <a:solidFill>
                  <a:srgbClr val="3C763D"/>
                </a:solidFill>
                <a:latin typeface="Courier New" panose="02070309020205020404" pitchFamily="49" charset="0"/>
              </a:rPr>
              <a:t>Rawdata</a:t>
            </a:r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3C763D"/>
                </a:solidFill>
                <a:latin typeface="Courier New" panose="02070309020205020404" pitchFamily="49" charset="0"/>
              </a:rPr>
              <a:t>by</a:t>
            </a:r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 Juan Sebastián Botero</a:t>
            </a:r>
          </a:p>
          <a:p>
            <a:r>
              <a:rPr lang="es-ES" dirty="0">
                <a:solidFill>
                  <a:srgbClr val="3C763D"/>
                </a:solidFill>
                <a:latin typeface="Courier New" panose="02070309020205020404" pitchFamily="49" charset="0"/>
              </a:rPr>
              <a:t>%======================================================================================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EF5B08-F2A5-446D-B326-71E9CE63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43" y="1524072"/>
            <a:ext cx="5470500" cy="41020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A7ED029-24AF-46BE-B9F5-10AA4AA3C1F3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3E5F6BA-C844-4AA0-BE92-876BC75E8E9C}"/>
              </a:ext>
            </a:extLst>
          </p:cNvPr>
          <p:cNvSpPr txBox="1"/>
          <p:nvPr/>
        </p:nvSpPr>
        <p:spPr>
          <a:xfrm>
            <a:off x="879746" y="167651"/>
            <a:ext cx="1047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Commercial light sources: Computational exercise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Matlab Campus">
            <a:extLst>
              <a:ext uri="{FF2B5EF4-FFF2-40B4-BE49-F238E27FC236}">
                <a16:creationId xmlns:a16="http://schemas.microsoft.com/office/drawing/2014/main" id="{6479E223-F307-4E14-8B87-B1083379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76372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9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8F3E2584-160E-4CD6-9DC1-F4D33FE4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52" y="2498115"/>
            <a:ext cx="3605368" cy="252913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3CBDF6-63CD-4A3D-84AA-D015531E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61EF-87E1-6141-BF19-02851F4A88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B5780C-6943-48E4-8281-2617A28FB6C1}"/>
              </a:ext>
            </a:extLst>
          </p:cNvPr>
          <p:cNvSpPr txBox="1"/>
          <p:nvPr/>
        </p:nvSpPr>
        <p:spPr>
          <a:xfrm>
            <a:off x="879746" y="167651"/>
            <a:ext cx="468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Spectral reflectance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8986917-1FB0-4BB5-9C52-28C7335D00F8}"/>
              </a:ext>
            </a:extLst>
          </p:cNvPr>
          <p:cNvCxnSpPr>
            <a:cxnSpLocks/>
          </p:cNvCxnSpPr>
          <p:nvPr/>
        </p:nvCxnSpPr>
        <p:spPr>
          <a:xfrm>
            <a:off x="209008" y="774774"/>
            <a:ext cx="1156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28E2FF8D-C8CB-45CC-8D1C-11F6CF18E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3" t="167" r="-763" b="66129"/>
          <a:stretch/>
        </p:blipFill>
        <p:spPr bwMode="auto">
          <a:xfrm>
            <a:off x="407122" y="1019082"/>
            <a:ext cx="1600199" cy="173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761FAB3-0C6A-4190-9085-9DDA9257D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2" t="33504" r="49732" b="32792"/>
          <a:stretch/>
        </p:blipFill>
        <p:spPr bwMode="auto">
          <a:xfrm>
            <a:off x="429903" y="4742722"/>
            <a:ext cx="1600199" cy="173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2A6845A-AE9B-40BD-8859-0FD4FDE71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96" r="50000"/>
          <a:stretch/>
        </p:blipFill>
        <p:spPr bwMode="auto">
          <a:xfrm>
            <a:off x="7312198" y="4749059"/>
            <a:ext cx="1562091" cy="17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7B05AF8-8012-4C2A-B45A-95A373332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296"/>
          <a:stretch/>
        </p:blipFill>
        <p:spPr bwMode="auto">
          <a:xfrm>
            <a:off x="7241454" y="1019082"/>
            <a:ext cx="1562091" cy="17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 V8 turbo de Ferrari es, oficialmente, el mejor motor de los últimos 20  años - Ecomotor.es">
            <a:extLst>
              <a:ext uri="{FF2B5EF4-FFF2-40B4-BE49-F238E27FC236}">
                <a16:creationId xmlns:a16="http://schemas.microsoft.com/office/drawing/2014/main" id="{FC98820B-5AA4-47F9-BC2E-0E95AE3A0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79" y="4800600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228CC5-EE9F-494C-9BED-B3F95BE15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587" y="1073768"/>
            <a:ext cx="2847975" cy="1600200"/>
          </a:xfrm>
          <a:prstGeom prst="rect">
            <a:avLst/>
          </a:prstGeom>
        </p:spPr>
      </p:pic>
      <p:pic>
        <p:nvPicPr>
          <p:cNvPr id="2054" name="Picture 6" descr="Ferrari 488 usados en venta en Miami, FL - CarGurus">
            <a:extLst>
              <a:ext uri="{FF2B5EF4-FFF2-40B4-BE49-F238E27FC236}">
                <a16:creationId xmlns:a16="http://schemas.microsoft.com/office/drawing/2014/main" id="{708C186B-626D-4989-AAD8-A94CAEB9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87" y="4800600"/>
            <a:ext cx="2619375" cy="158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errari California T de segunda mano | Superleggera Cars">
            <a:extLst>
              <a:ext uri="{FF2B5EF4-FFF2-40B4-BE49-F238E27FC236}">
                <a16:creationId xmlns:a16="http://schemas.microsoft.com/office/drawing/2014/main" id="{2FB81A58-0136-4D6B-BCA8-0CCB51934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0"/>
          <a:stretch/>
        </p:blipFill>
        <p:spPr bwMode="auto">
          <a:xfrm>
            <a:off x="9051574" y="1085754"/>
            <a:ext cx="2619375" cy="158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190166C9-C171-43D6-88E7-85150B024ADA}"/>
              </a:ext>
            </a:extLst>
          </p:cNvPr>
          <p:cNvSpPr/>
          <p:nvPr/>
        </p:nvSpPr>
        <p:spPr>
          <a:xfrm>
            <a:off x="2840894" y="1665788"/>
            <a:ext cx="304800" cy="288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873A145-C128-4589-A126-41E117348665}"/>
              </a:ext>
            </a:extLst>
          </p:cNvPr>
          <p:cNvCxnSpPr/>
          <p:nvPr/>
        </p:nvCxnSpPr>
        <p:spPr>
          <a:xfrm flipH="1">
            <a:off x="1397721" y="1809913"/>
            <a:ext cx="1595573" cy="6395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5ED37C01-9FBE-4EFB-80E9-65E31F0E2C80}"/>
              </a:ext>
            </a:extLst>
          </p:cNvPr>
          <p:cNvSpPr/>
          <p:nvPr/>
        </p:nvSpPr>
        <p:spPr>
          <a:xfrm>
            <a:off x="9894013" y="1714933"/>
            <a:ext cx="304800" cy="288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4F07F9-4C24-48B4-B5B9-FAA70A7187E6}"/>
              </a:ext>
            </a:extLst>
          </p:cNvPr>
          <p:cNvCxnSpPr>
            <a:cxnSpLocks/>
          </p:cNvCxnSpPr>
          <p:nvPr/>
        </p:nvCxnSpPr>
        <p:spPr>
          <a:xfrm flipH="1">
            <a:off x="8241283" y="1859058"/>
            <a:ext cx="1805131" cy="52455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FEAFAF66-C637-49AD-B620-61631CDCAFF0}"/>
              </a:ext>
            </a:extLst>
          </p:cNvPr>
          <p:cNvSpPr/>
          <p:nvPr/>
        </p:nvSpPr>
        <p:spPr>
          <a:xfrm>
            <a:off x="3119066" y="5545973"/>
            <a:ext cx="304800" cy="288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652E49E-BB34-425B-84AF-45D5C5FB8850}"/>
              </a:ext>
            </a:extLst>
          </p:cNvPr>
          <p:cNvCxnSpPr>
            <a:cxnSpLocks/>
          </p:cNvCxnSpPr>
          <p:nvPr/>
        </p:nvCxnSpPr>
        <p:spPr>
          <a:xfrm flipH="1" flipV="1">
            <a:off x="1572903" y="5199922"/>
            <a:ext cx="1698564" cy="4901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503BA6ED-FBAF-4A2C-A769-E67E86ACEF6A}"/>
              </a:ext>
            </a:extLst>
          </p:cNvPr>
          <p:cNvSpPr/>
          <p:nvPr/>
        </p:nvSpPr>
        <p:spPr>
          <a:xfrm>
            <a:off x="10149135" y="5644990"/>
            <a:ext cx="304800" cy="288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681E469-A679-4101-AD27-A31890EFDA81}"/>
              </a:ext>
            </a:extLst>
          </p:cNvPr>
          <p:cNvCxnSpPr>
            <a:cxnSpLocks/>
          </p:cNvCxnSpPr>
          <p:nvPr/>
        </p:nvCxnSpPr>
        <p:spPr>
          <a:xfrm flipH="1" flipV="1">
            <a:off x="8198658" y="5132464"/>
            <a:ext cx="2102878" cy="656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2C05A96-A7DB-4D4C-88FF-3E593E8DCA16}"/>
                  </a:ext>
                </a:extLst>
              </p:cNvPr>
              <p:cNvSpPr txBox="1"/>
              <p:nvPr/>
            </p:nvSpPr>
            <p:spPr>
              <a:xfrm>
                <a:off x="8877347" y="3104514"/>
                <a:ext cx="14865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2C05A96-A7DB-4D4C-88FF-3E593E8D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47" y="3104514"/>
                <a:ext cx="148656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a 30">
            <a:extLst>
              <a:ext uri="{FF2B5EF4-FFF2-40B4-BE49-F238E27FC236}">
                <a16:creationId xmlns:a16="http://schemas.microsoft.com/office/drawing/2014/main" id="{EB1A3098-4FFB-4772-87FE-DB0939E30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781"/>
              </p:ext>
            </p:extLst>
          </p:nvPr>
        </p:nvGraphicFramePr>
        <p:xfrm>
          <a:off x="7938591" y="3636418"/>
          <a:ext cx="383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">
                  <a:extLst>
                    <a:ext uri="{9D8B030D-6E8A-4147-A177-3AD203B41FA5}">
                      <a16:colId xmlns:a16="http://schemas.microsoft.com/office/drawing/2014/main" val="107373275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5297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4060029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74864616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07668244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22090972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618942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646737653"/>
                    </a:ext>
                  </a:extLst>
                </a:gridCol>
              </a:tblGrid>
              <a:tr h="33429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22398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7862C-3A82-4EB1-BA65-92246FB37E13}"/>
              </a:ext>
            </a:extLst>
          </p:cNvPr>
          <p:cNvSpPr txBox="1"/>
          <p:nvPr/>
        </p:nvSpPr>
        <p:spPr>
          <a:xfrm>
            <a:off x="7560341" y="4164159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390nm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1FA63CC-1844-4AD0-A38B-FBE45F4134CE}"/>
              </a:ext>
            </a:extLst>
          </p:cNvPr>
          <p:cNvCxnSpPr>
            <a:cxnSpLocks/>
          </p:cNvCxnSpPr>
          <p:nvPr/>
        </p:nvCxnSpPr>
        <p:spPr>
          <a:xfrm>
            <a:off x="8451884" y="4364346"/>
            <a:ext cx="2729409" cy="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02FA6F3-C4CF-4B48-BD65-F1FA3AF22B93}"/>
              </a:ext>
            </a:extLst>
          </p:cNvPr>
          <p:cNvSpPr txBox="1"/>
          <p:nvPr/>
        </p:nvSpPr>
        <p:spPr>
          <a:xfrm>
            <a:off x="11240590" y="4179680"/>
            <a:ext cx="8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760nm</a:t>
            </a:r>
          </a:p>
        </p:txBody>
      </p:sp>
    </p:spTree>
    <p:extLst>
      <p:ext uri="{BB962C8B-B14F-4D97-AF65-F5344CB8AC3E}">
        <p14:creationId xmlns:p14="http://schemas.microsoft.com/office/powerpoint/2010/main" val="163962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</TotalTime>
  <Words>926</Words>
  <Application>Microsoft Office PowerPoint</Application>
  <PresentationFormat>Panorámica</PresentationFormat>
  <Paragraphs>149</Paragraphs>
  <Slides>19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Carlito</vt:lpstr>
      <vt:lpstr>Courier New</vt:lpstr>
      <vt:lpstr>Times New Roman</vt:lpstr>
      <vt:lpstr>Verdana</vt:lpstr>
      <vt:lpstr>Office Theme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Mera Banguero</dc:creator>
  <cp:lastModifiedBy>Juan Briñez</cp:lastModifiedBy>
  <cp:revision>247</cp:revision>
  <dcterms:created xsi:type="dcterms:W3CDTF">2020-04-28T14:51:51Z</dcterms:created>
  <dcterms:modified xsi:type="dcterms:W3CDTF">2020-09-09T17:12:05Z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2019-12-06T00:00:00Z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2020-04-28T00:00:00Z</vt:filetime>
  </property>
</Properties>
</file>