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C3CB0-FE26-4CD3-A0B4-F613B662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C364BB-CF8F-446E-AF24-711D1C500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AAD5B-709A-4E6E-A2BB-D9BAFFFE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0D7F-7077-4F87-A380-9C8740ABA67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C431B-0B2E-4FA1-8276-574CA78E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E8AF7-D213-4525-A9BE-EE110D93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ECDE-725A-43A9-A090-DA687881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9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2E6BF-4F5C-463F-9878-F0C378FA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087F7-DCE6-44ED-8BF9-058864D54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291CB-7938-4D63-BD8D-96666B48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0D7F-7077-4F87-A380-9C8740ABA67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222B5-637F-4DFF-9F69-5A48DE8D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62CB7-6115-4B1C-9C16-BA1528F4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ECDE-725A-43A9-A090-DA687881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2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9E4FA9-A6E7-4802-BE47-79A25AFD4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184512-ED93-4F1B-8540-82526A8B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D319E-8E51-4B08-A48C-FFAB4D89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0D7F-7077-4F87-A380-9C8740ABA67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AE610-73D0-468F-9D23-C0AF653D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83169-8AF1-4EAF-AB16-C97208C8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ECDE-725A-43A9-A090-DA687881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F0BC4-91BE-4D72-9B48-404D0E4B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3E707-97C0-4775-8FC5-6A03F364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793FD-B967-4CBF-9A1C-95848B6F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0D7F-7077-4F87-A380-9C8740ABA67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E1D80-150A-4878-8684-0E6F3E65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8A049-7F9D-4BA6-88B7-691EC3E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ECDE-725A-43A9-A090-DA687881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7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C2C1F-36B1-45AB-9FB1-D9103356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F96AB-BA86-40DE-B7BD-4DB811814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C252E-6578-481E-8B3A-2E8A2522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0D7F-7077-4F87-A380-9C8740ABA67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0808C-ADB6-4833-9B84-EC4F7A8D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2E3A3-4C6E-4AB8-A8A4-4114F615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ECDE-725A-43A9-A090-DA687881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EDBA9-C4DA-4157-9172-0F1C3846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F6B90-75CA-4D16-A4D5-861AE616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E49C75-4537-4911-81E7-F3A13E9B8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75143-C828-4EE7-9BBA-BB2762A9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0D7F-7077-4F87-A380-9C8740ABA67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13742-D915-4FA1-AF4A-F4AA4CC6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1B692-51EE-44B7-8DDF-98C5F0F7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ECDE-725A-43A9-A090-DA687881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8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4EF13-27B5-4881-80DD-0A68114D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C3BE8-B284-4783-AB31-CA555D40D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9107F-97C3-419D-80B2-87C1352BC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F0C3F0-CA11-4C9A-81FA-597A6F71C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7B19C8-0679-4881-B92B-57F756B0A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F1FC02-307D-4983-9DC6-F0030DBB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0D7F-7077-4F87-A380-9C8740ABA67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C23E7A-E1A7-45F1-9AB5-221E13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B341C-1D21-4BEB-9EA8-596D9A2C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ECDE-725A-43A9-A090-DA687881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60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0FCB-3348-49E1-A972-5CEA1450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C63A61-1EA4-43E6-9673-F04FA0F7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0D7F-7077-4F87-A380-9C8740ABA67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21B789-764B-4D65-AC9B-E52C82C3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51BD23-0392-4570-AD43-C7457409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ECDE-725A-43A9-A090-DA687881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7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D755E3-75FC-444B-A8C7-B6B81F8C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0D7F-7077-4F87-A380-9C8740ABA67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14EB8-FAE2-4E0D-8215-05985CD4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C96BC-4170-4581-9633-625614D4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ECDE-725A-43A9-A090-DA687881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2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FD84F-2DCF-4572-A0FE-D8953BC1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E6EA7-03C0-4026-B6CE-42AEEFBC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9BE96-D2E7-498F-8810-2DBBA1334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91A50D-9E2B-4F91-A5E8-28D58292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0D7F-7077-4F87-A380-9C8740ABA67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AD9616-8644-4196-A12D-913F1BCB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E788A-FC0D-4002-B44D-69B9F70F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ECDE-725A-43A9-A090-DA687881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4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E218A-0396-4BDA-9C16-DF892F5A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288EFD-C2F5-44B2-9567-86D118D5A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2D8E3-6211-4C1E-9192-5299DF372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90681-957F-4BA0-B681-043CE4F2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0D7F-7077-4F87-A380-9C8740ABA67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0A04EA-E0E1-44FA-9D58-176C3DC5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A4E2C-A105-4DDB-BC8B-1EB95EF8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ECDE-725A-43A9-A090-DA687881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1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344380-E4CA-4E74-8B9A-D29EB983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731AC-CA80-445B-9167-C0D4D9FA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E49D6-CFC0-43E8-8B91-F3E159386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D0D7F-7077-4F87-A380-9C8740ABA67E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BAD0D-D65C-442E-BC10-5D1E55EFF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0A74E-AAB5-4AB1-9596-EBE55C4D5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ECDE-725A-43A9-A090-DA6878814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4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20A7B893-B1FB-4419-A8F1-359F8FAE8523}"/>
              </a:ext>
            </a:extLst>
          </p:cNvPr>
          <p:cNvGrpSpPr/>
          <p:nvPr/>
        </p:nvGrpSpPr>
        <p:grpSpPr>
          <a:xfrm>
            <a:off x="366084" y="2773661"/>
            <a:ext cx="11367158" cy="307780"/>
            <a:chOff x="367536" y="3019029"/>
            <a:chExt cx="11367158" cy="30778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C905655-A87F-4EB7-8FA1-E87F1D80618B}"/>
                </a:ext>
              </a:extLst>
            </p:cNvPr>
            <p:cNvSpPr txBox="1"/>
            <p:nvPr/>
          </p:nvSpPr>
          <p:spPr>
            <a:xfrm>
              <a:off x="367536" y="3019032"/>
              <a:ext cx="1604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个性化学习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BC6D372-A6DA-42FC-9A7D-D86AD33FC979}"/>
                </a:ext>
              </a:extLst>
            </p:cNvPr>
            <p:cNvSpPr txBox="1"/>
            <p:nvPr/>
          </p:nvSpPr>
          <p:spPr>
            <a:xfrm>
              <a:off x="2865793" y="3019031"/>
              <a:ext cx="1425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智慧课堂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57C65F8-BA0B-405E-84F3-FFCE0225D659}"/>
                </a:ext>
              </a:extLst>
            </p:cNvPr>
            <p:cNvSpPr txBox="1"/>
            <p:nvPr/>
          </p:nvSpPr>
          <p:spPr>
            <a:xfrm>
              <a:off x="5419529" y="3019030"/>
              <a:ext cx="12458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物联网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BFB52B5-2468-4709-A5F2-65DD06E4983A}"/>
                </a:ext>
              </a:extLst>
            </p:cNvPr>
            <p:cNvSpPr txBox="1"/>
            <p:nvPr/>
          </p:nvSpPr>
          <p:spPr>
            <a:xfrm>
              <a:off x="7846305" y="3019030"/>
              <a:ext cx="1425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智慧校园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3DE7CFC-64FF-469E-85C2-473D73D7F212}"/>
                </a:ext>
              </a:extLst>
            </p:cNvPr>
            <p:cNvSpPr txBox="1"/>
            <p:nvPr/>
          </p:nvSpPr>
          <p:spPr>
            <a:xfrm>
              <a:off x="10309304" y="3019029"/>
              <a:ext cx="1425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创客教育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B89A740-12F8-46CB-A901-2964350C4636}"/>
              </a:ext>
            </a:extLst>
          </p:cNvPr>
          <p:cNvGrpSpPr/>
          <p:nvPr/>
        </p:nvGrpSpPr>
        <p:grpSpPr>
          <a:xfrm>
            <a:off x="366084" y="5830642"/>
            <a:ext cx="11423914" cy="307777"/>
            <a:chOff x="366084" y="5944213"/>
            <a:chExt cx="11423914" cy="30777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54560E-CA05-4124-A997-C0DBFA117441}"/>
                </a:ext>
              </a:extLst>
            </p:cNvPr>
            <p:cNvSpPr txBox="1"/>
            <p:nvPr/>
          </p:nvSpPr>
          <p:spPr>
            <a:xfrm>
              <a:off x="366084" y="5944213"/>
              <a:ext cx="1604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地平线报告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B92FC0D-E60B-4ABE-A35A-0C480EE79761}"/>
                </a:ext>
              </a:extLst>
            </p:cNvPr>
            <p:cNvSpPr txBox="1"/>
            <p:nvPr/>
          </p:nvSpPr>
          <p:spPr>
            <a:xfrm>
              <a:off x="2865793" y="5944213"/>
              <a:ext cx="1425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学习分析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5697154-B10F-4185-9E7E-C943E39D9624}"/>
                </a:ext>
              </a:extLst>
            </p:cNvPr>
            <p:cNvSpPr txBox="1"/>
            <p:nvPr/>
          </p:nvSpPr>
          <p:spPr>
            <a:xfrm>
              <a:off x="5405659" y="5944213"/>
              <a:ext cx="12458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机器人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E80CDA9-0679-4675-B6DF-EF8D4742614A}"/>
                </a:ext>
              </a:extLst>
            </p:cNvPr>
            <p:cNvSpPr txBox="1"/>
            <p:nvPr/>
          </p:nvSpPr>
          <p:spPr>
            <a:xfrm>
              <a:off x="7846305" y="5944213"/>
              <a:ext cx="1425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DD76F52-60B5-46F6-9A84-C8B350F0C255}"/>
                </a:ext>
              </a:extLst>
            </p:cNvPr>
            <p:cNvSpPr txBox="1"/>
            <p:nvPr/>
          </p:nvSpPr>
          <p:spPr>
            <a:xfrm>
              <a:off x="10254000" y="5944213"/>
              <a:ext cx="1535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智慧教育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AE38A9D-CA5C-4464-B484-32C06BF77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99" y="382953"/>
            <a:ext cx="2340000" cy="234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8EF3A6-B983-4204-B5EA-1A5D96367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953"/>
            <a:ext cx="2340000" cy="23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2F0CEA-DB6C-4D14-A48E-76C42954E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00" y="382953"/>
            <a:ext cx="2340000" cy="234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1CE4030-9148-414D-B88D-AE9FE436F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382953"/>
            <a:ext cx="2340000" cy="234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4720684-819E-48F1-BCA9-9720F508A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00" y="382953"/>
            <a:ext cx="2340000" cy="2340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1FA65D07-7EB5-46DE-BC02-39361B879C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000" y="3439930"/>
            <a:ext cx="2340000" cy="23400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6FC5BAD-2E86-45E0-AA59-F6E4E490C2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3" y="3439930"/>
            <a:ext cx="2342903" cy="23400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91BE7A2-B953-4F0B-91EA-22A07A5972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00" y="3439930"/>
            <a:ext cx="2340000" cy="2340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9E5BF79-F9BA-4DC0-ABCA-6948B1EF1D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3439930"/>
            <a:ext cx="2340000" cy="2340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FEFED4F-00F5-49F2-84FF-38D9B5D907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00" y="343993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1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42B8E11-EEA8-4A12-8A70-CB0A2F52B85D}"/>
              </a:ext>
            </a:extLst>
          </p:cNvPr>
          <p:cNvGrpSpPr/>
          <p:nvPr/>
        </p:nvGrpSpPr>
        <p:grpSpPr>
          <a:xfrm>
            <a:off x="0" y="960583"/>
            <a:ext cx="12172786" cy="5190837"/>
            <a:chOff x="2318004" y="1455420"/>
            <a:chExt cx="7555992" cy="322209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71CE300-F15A-487E-B52B-2F94A7677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004" y="2169015"/>
              <a:ext cx="7555992" cy="250850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743566E-14B4-4194-8750-BB16D524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004" y="1455420"/>
              <a:ext cx="7555992" cy="71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42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39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维辰</dc:creator>
  <cp:lastModifiedBy>贾 维辰</cp:lastModifiedBy>
  <cp:revision>6</cp:revision>
  <dcterms:created xsi:type="dcterms:W3CDTF">2021-03-13T14:01:13Z</dcterms:created>
  <dcterms:modified xsi:type="dcterms:W3CDTF">2021-03-17T09:11:17Z</dcterms:modified>
</cp:coreProperties>
</file>