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a160e8c8d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a160e8c8d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a160e8c8d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a160e8c8d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e816245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e816245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e816245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e816245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a160e8c8d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a160e8c8d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ba70a57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ba70a57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ba70a57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ba70a57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e816245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e816245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904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Predictor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87600"/>
            <a:ext cx="34707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Colt Korth			Danielle Fulgenzi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Erin Neubauer		John Compton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Overview</a:t>
            </a:r>
            <a:endParaRPr sz="3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 u="sng"/>
              <a:t>Project Description/Outline:</a:t>
            </a:r>
            <a:endParaRPr b="1" sz="1700" u="sng"/>
          </a:p>
          <a:p>
            <a:pPr indent="-31115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will be able to enter in their potentially new rental space and receive a competitive price to list at.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view/filter the overall Nashville listings for Nashville TN</a:t>
            </a:r>
            <a:endParaRPr sz="120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 u="sng"/>
              <a:t>Dataset: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dataset(s) contains Airbnb information pulled from "Host" users in the Nashville TN area. The original dataset is divided in 4 fiscal quarters (Q4'21, Q1'22, Q2'22, Q3'22).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Tools Used</a:t>
            </a:r>
            <a:endParaRPr sz="3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Cleaning </a:t>
            </a:r>
            <a:r>
              <a:rPr lang="en" sz="1500"/>
              <a:t>- Pandas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Database </a:t>
            </a:r>
            <a:r>
              <a:rPr lang="en" sz="1500"/>
              <a:t>- SQL and Postgres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Machine Learning </a:t>
            </a:r>
            <a:r>
              <a:rPr lang="en" sz="1500"/>
              <a:t>- Sklearn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App/Webpage</a:t>
            </a:r>
            <a:r>
              <a:rPr lang="en" sz="1500"/>
              <a:t> - Plotly / </a:t>
            </a:r>
            <a:r>
              <a:rPr lang="en" sz="1500"/>
              <a:t>Tableau </a:t>
            </a:r>
            <a:r>
              <a:rPr lang="en" sz="1500"/>
              <a:t>/ Flask-HTML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Database Overview</a:t>
            </a:r>
            <a:endParaRPr sz="32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274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300" y="977613"/>
            <a:ext cx="5062548" cy="409107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Machine Learning Model</a:t>
            </a:r>
            <a:endParaRPr sz="3200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2" type="body"/>
          </p:nvPr>
        </p:nvSpPr>
        <p:spPr>
          <a:xfrm>
            <a:off x="4781025" y="1369800"/>
            <a:ext cx="39996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en" sz="1312"/>
              <a:t>Currently using a linear regression because our target feature (Airbnb price) is a continuous variable.</a:t>
            </a:r>
            <a:endParaRPr sz="1312"/>
          </a:p>
          <a:p>
            <a:pPr indent="-3119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en" sz="1312"/>
              <a:t>Preprocessing has involved the following:</a:t>
            </a:r>
            <a:endParaRPr sz="1312"/>
          </a:p>
          <a:p>
            <a:pPr indent="-31194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13"/>
              <a:buChar char="○"/>
            </a:pPr>
            <a:r>
              <a:rPr lang="en" sz="1312"/>
              <a:t>Deleting listings without reviews in the current year.</a:t>
            </a:r>
            <a:endParaRPr sz="1312"/>
          </a:p>
          <a:p>
            <a:pPr indent="-31194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13"/>
              <a:buChar char="○"/>
            </a:pPr>
            <a:r>
              <a:rPr lang="en" sz="1312"/>
              <a:t>Drop columns unnecessary for machine learning model:</a:t>
            </a:r>
            <a:endParaRPr sz="1312"/>
          </a:p>
          <a:p>
            <a:pPr indent="-31194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13"/>
              <a:buChar char="■"/>
            </a:pPr>
            <a:r>
              <a:rPr lang="en" sz="1312"/>
              <a:t>Host_id</a:t>
            </a:r>
            <a:endParaRPr sz="1312"/>
          </a:p>
          <a:p>
            <a:pPr indent="-31194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13"/>
              <a:buChar char="■"/>
            </a:pPr>
            <a:r>
              <a:rPr lang="en" sz="1312"/>
              <a:t>Latitude</a:t>
            </a:r>
            <a:endParaRPr sz="1312"/>
          </a:p>
          <a:p>
            <a:pPr indent="-311943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13"/>
              <a:buChar char="■"/>
            </a:pPr>
            <a:r>
              <a:rPr lang="en" sz="1312"/>
              <a:t>Longitude</a:t>
            </a:r>
            <a:endParaRPr sz="1312"/>
          </a:p>
          <a:p>
            <a:pPr indent="-31194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13"/>
              <a:buChar char="○"/>
            </a:pPr>
            <a:r>
              <a:rPr lang="en" sz="1312"/>
              <a:t>Drop major outlier (listing with a price over $9k/night).</a:t>
            </a:r>
            <a:endParaRPr sz="1312"/>
          </a:p>
          <a:p>
            <a:pPr indent="-31194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13"/>
              <a:buChar char="○"/>
            </a:pPr>
            <a:r>
              <a:rPr lang="en" sz="1312"/>
              <a:t>Drop null values.</a:t>
            </a:r>
            <a:endParaRPr sz="1312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225" y="1567550"/>
            <a:ext cx="3403200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Main Page Dynamic Graph</a:t>
            </a:r>
            <a:endParaRPr sz="33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shows </a:t>
            </a:r>
            <a:r>
              <a:rPr lang="en"/>
              <a:t>information</a:t>
            </a:r>
            <a:r>
              <a:rPr lang="en"/>
              <a:t> over the map of Nashville as defined by the filters applied.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Neighborhood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Rental size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bedrooms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Price</a:t>
            </a:r>
            <a:endParaRPr/>
          </a:p>
        </p:txBody>
      </p:sp>
      <p:sp>
        <p:nvSpPr>
          <p:cNvPr id="170" name="Google Shape;170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[Chart image goes here]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663475"/>
            <a:ext cx="4087899" cy="20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Price Predictor (Input)</a:t>
            </a:r>
            <a:endParaRPr sz="3200"/>
          </a:p>
        </p:txBody>
      </p:sp>
      <p:sp>
        <p:nvSpPr>
          <p:cNvPr id="177" name="Google Shape;177;p19"/>
          <p:cNvSpPr txBox="1"/>
          <p:nvPr>
            <p:ph idx="2" type="body"/>
          </p:nvPr>
        </p:nvSpPr>
        <p:spPr>
          <a:xfrm>
            <a:off x="4933200" y="2334650"/>
            <a:ext cx="34032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Users will </a:t>
            </a:r>
            <a:r>
              <a:rPr lang="en"/>
              <a:t>input</a:t>
            </a:r>
            <a:r>
              <a:rPr lang="en"/>
              <a:t> data on their upcoming Airbnb. Once they click “submit” our program  will compare the user </a:t>
            </a:r>
            <a:r>
              <a:rPr lang="en"/>
              <a:t>inputs</a:t>
            </a:r>
            <a:r>
              <a:rPr lang="en"/>
              <a:t> to our data and predict an </a:t>
            </a:r>
            <a:r>
              <a:rPr lang="en"/>
              <a:t>accurate starting price point for the user.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00" y="1555799"/>
            <a:ext cx="3635701" cy="27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Price Predictor (Output)</a:t>
            </a:r>
            <a:endParaRPr sz="3200"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2521100"/>
            <a:ext cx="34032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Users will be directed to this page after the machine learning algorithm runs and predicts a price based on the inputs they entered. </a:t>
            </a:r>
            <a:endParaRPr/>
          </a:p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[Screenshot goes here]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