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a160e8c8d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a160e8c8d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a160e8c8d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a160e8c8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a160e8c8d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a160e8c8d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ba70a57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ba70a57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a70a57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a70a57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90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Predictor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87600"/>
            <a:ext cx="34707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Colt Korth			Danielle Fulgenzi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Erin Neubauer		John Compton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Overview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 u="sng"/>
              <a:t>Project Description/Outline:</a:t>
            </a:r>
            <a:endParaRPr b="1" sz="1700" u="sng"/>
          </a:p>
          <a:p>
            <a:pPr indent="-3111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be able to enter in their potentially new rental space and receive a competitive price to list at.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view/filter the overall Nashville listings for Nashville TN</a:t>
            </a:r>
            <a:endParaRPr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/>
              <a:t>Dataset: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dataset(s) contains Airbnb information pulled from "Host" users in the Nashville TN area. The original dataset is divided in 4 fiscal quarters (Q4'21, Q1'22, Q2'22, Q3'22).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Tools Used</a:t>
            </a:r>
            <a:endParaRPr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Cleaning </a:t>
            </a:r>
            <a:r>
              <a:rPr lang="en" sz="1500"/>
              <a:t>- Pandas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Database </a:t>
            </a:r>
            <a:r>
              <a:rPr lang="en" sz="1500"/>
              <a:t>- SQL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Machine Learning </a:t>
            </a:r>
            <a:r>
              <a:rPr lang="en" sz="1500"/>
              <a:t>- Sklearn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App/Webpage</a:t>
            </a:r>
            <a:r>
              <a:rPr lang="en" sz="1500"/>
              <a:t> - Flask and HTML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Main Page Dynamic Graph</a:t>
            </a:r>
            <a:endParaRPr sz="33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shows </a:t>
            </a:r>
            <a:r>
              <a:rPr lang="en"/>
              <a:t>information</a:t>
            </a:r>
            <a:r>
              <a:rPr lang="en"/>
              <a:t> over the map of Nashville as defined by the filters applied.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Neighborhood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Rental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[Chart image goes here]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Price Predictor (Input)</a:t>
            </a:r>
            <a:endParaRPr sz="32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[Screenshot goes here]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will </a:t>
            </a:r>
            <a:r>
              <a:rPr lang="en"/>
              <a:t>input</a:t>
            </a:r>
            <a:r>
              <a:rPr lang="en"/>
              <a:t> data on their upcoming Airbnb. Once they click submit our program  will compare the user </a:t>
            </a:r>
            <a:r>
              <a:rPr lang="en"/>
              <a:t>inputs</a:t>
            </a:r>
            <a:r>
              <a:rPr lang="en"/>
              <a:t> to our data and predict an </a:t>
            </a:r>
            <a:r>
              <a:rPr lang="en"/>
              <a:t>accurate price point for the user.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Price Predictor (Output)</a:t>
            </a:r>
            <a:endParaRPr sz="32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will be directed to this page after the machine learning algorithm runs and predicts a price based on the inputs they entered. </a:t>
            </a:r>
            <a:endParaRPr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[Screenshot goes here]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