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E434-AB9C-4A58-8B06-1922CFB770C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7999-89DF-4F52-BA4E-A8D17CBA9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7999-89DF-4F52-BA4E-A8D17CBA92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7999-89DF-4F52-BA4E-A8D17CBA92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C54F-2341-E41C-4B5B-2F386A29D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6516-5790-771F-E731-C9784021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8FAA-11BD-598D-7F00-106A84FD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E2AF-1413-BCFB-9523-2960E21B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33D2-D488-F8F1-FE60-B104E7ED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898D-65E2-58E4-5B9A-551FF1D1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62076-2AD9-6687-D859-F2FB205A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4FCB-0ACD-920F-5499-B3FFBE4A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F668-6955-0983-0BA7-E5B177B6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E5B2-F1B1-6C22-5B41-B55EE2D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1F526-6333-9FB8-02C7-F21137925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83E14-1D8B-DF62-3C2A-867E84E5D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C0FC-A5BF-680D-0CA9-C210F210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C8981-4BA3-8EFE-A525-761B8C53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2997-CC70-955F-3907-5B60B5D1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E8B8-560F-35A9-961E-BB6D044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DDDB-78D7-640E-1E8A-A91F9EF2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9315-D3E2-DC4B-2F82-1CC9CE90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7B5C-99DA-BFEA-6F6E-79CEB6BF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1C3D-604F-FF49-9D55-9EEBE2CB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06EB-8BC0-858D-8092-F3BB24CE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2D39-2018-0BDA-2956-5C971AF9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0D2-1634-3635-E54E-9BF2F72D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6295-262B-25B5-47FF-566438C7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DDAF-0C67-F748-8151-0C2EFA30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2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4256-1224-BCEA-CD35-397F36EB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C264-154C-5FFA-749F-5A715A361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9C737-BB1A-96B5-01A4-421939620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9B816-0A5C-95B3-DBEB-58B8CB1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709C-C2BE-FD0B-994A-8F42DC0E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977D-03A8-87B4-2AB6-B636CCB1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37A9-D3DB-0723-BC56-DF01AAE5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27789-CB58-AB3D-0360-E98EC021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480C-344B-0A58-8914-D6C85041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D0F86-801D-0A89-CD90-C73C7D99A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AB4D9-A603-1B1F-D1B9-B5E391297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CDC8D-40E6-B815-5D4F-261DBBB6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A22F-F578-7905-D469-2305E9C3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6E0C8-8622-9B8F-77EB-1FE4636C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36C-8E2E-6402-1BBC-54C88AC7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95339-EF81-9E66-07F1-BCE95979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57214-B8C6-80BB-BA6D-A7A8A84B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26029-2056-8BDA-4872-9AF9DF54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0F8F1-25CC-0043-30CD-F1E040DE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34740-C9E1-E05C-6EB1-0C916638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115E6-0663-EDAA-12BE-27B2D8AF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F55-BB90-DB49-B5B0-5E9B13F1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6697-D079-D881-E848-04AE3805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AE025-EBE5-588B-DFD9-1F3419D8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E67E-1998-BE60-5428-5A460C00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35AF-D150-82E8-C771-700055A9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A7533-33E9-9407-2E1F-E13A1842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0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53AA-B4A9-AC77-BFE3-0CDAEA07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EE41-3AC2-A49C-B6E3-09C18DD5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DF2F7-13DC-D5F3-AE97-F17BACB5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FA86-9D43-8BEF-7236-EC9FA7B4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91B6-4667-538F-919B-8EF124E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F203-2674-0871-4163-747F1C82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9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BC288-2E82-F0F4-5DB1-6C469359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5BBD-5F94-15F0-AF1D-176AE53F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6766-A5F6-BD84-103F-EF90DC3DA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F4-E90D-459D-AE43-DE298113D9A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4F5E-6B5E-1DB4-94B5-0A14D521F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FB66-15E8-652D-FA74-16935BE9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A9E39-14F7-4D29-B9AB-FEF6668B8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2FBE-190C-4503-6AB9-37C81E000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GP Regression for Quantum Phase Transitions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C66E5-7062-C957-262E-EF977EAA2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Wei</a:t>
            </a:r>
          </a:p>
        </p:txBody>
      </p:sp>
    </p:spTree>
    <p:extLst>
      <p:ext uri="{BB962C8B-B14F-4D97-AF65-F5344CB8AC3E}">
        <p14:creationId xmlns:p14="http://schemas.microsoft.com/office/powerpoint/2010/main" val="76498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E3E-5505-EDEB-E6D6-1029E701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Figure 4: Predicting the order parameter m0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023E-CB46-2126-ED09-5E69240B6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3051-16F3-E10D-5BE4-57631F05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f(T, 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FDDA2-58A8-D978-219A-7A86CE94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43" y="2774548"/>
            <a:ext cx="4538640" cy="255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525BDF-421E-61DD-6FFD-CD60A9CB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7" y="1690688"/>
            <a:ext cx="6137629" cy="46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C385-9C67-2482-6C5C-783EC775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Iterative Kernel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0FAD-4CD6-C27F-6046-23F6D161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7" y="1931956"/>
            <a:ext cx="5947784" cy="2893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EC84B-0C01-90C1-E9BC-13D1F8D9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463040"/>
            <a:ext cx="5622762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3AF-189E-69C8-AE8C-E2704143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Training Space: 330 Points in Paramagnetic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B943-B2E5-C357-4E9E-4512735D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93" y="2021840"/>
            <a:ext cx="5635822" cy="3597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A6C34-EF53-64E7-A30C-EE42B3BA9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35" y="2292378"/>
            <a:ext cx="5349567" cy="33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9C96-15C8-1528-9D65-098B4BFA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Parameter vs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70C59-52E1-F48D-971B-7C72B18F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61" y="2064949"/>
            <a:ext cx="5684235" cy="4020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12B24-8B15-A30E-6550-43DC0660D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4" y="1607749"/>
            <a:ext cx="5123813" cy="47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EFB48-C33E-5D51-9E5D-299D2C47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of Extrapolated Mean Free Energy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77264-98C3-661A-DA3F-0711EFDF5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007"/>
          <a:stretch>
            <a:fillRect/>
          </a:stretch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5AAA4-66CA-7A37-5069-420D0F74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40"/>
          <a:stretch>
            <a:fillRect/>
          </a:stretch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57B60-4017-E06A-FA59-C6A91B1B60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383"/>
          <a:stretch>
            <a:fillRect/>
          </a:stretch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B55AA-9DC8-C8DF-95A2-BECD94FB82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8563"/>
          <a:stretch>
            <a:fillRect/>
          </a:stretch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A219-1E01-54CB-E24C-92394AE0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Extrapolated Mean Free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614A-D1B6-EF2C-4171-D5EDDC5A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 decreases, the extrapolated mean free energy becomes less accurate</a:t>
            </a:r>
          </a:p>
          <a:p>
            <a:pPr lvl="1"/>
            <a:r>
              <a:rPr lang="en-US" dirty="0"/>
              <a:t>This makes sense since GP is trained on T &gt; </a:t>
            </a:r>
            <a:r>
              <a:rPr lang="en-US" dirty="0" err="1"/>
              <a:t>T_c</a:t>
            </a:r>
            <a:r>
              <a:rPr lang="en-US" dirty="0"/>
              <a:t>, so as we deviate further away from trained region the accuracy decreases</a:t>
            </a:r>
          </a:p>
          <a:p>
            <a:pPr lvl="1"/>
            <a:r>
              <a:rPr lang="en-US" dirty="0"/>
              <a:t>From -1.0 &lt; m &lt; 1.0, the prediction is consistently accurate without regard to temperature</a:t>
            </a:r>
          </a:p>
        </p:txBody>
      </p:sp>
    </p:spTree>
    <p:extLst>
      <p:ext uri="{BB962C8B-B14F-4D97-AF65-F5344CB8AC3E}">
        <p14:creationId xmlns:p14="http://schemas.microsoft.com/office/powerpoint/2010/main" val="90738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14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Implementing GP Regression for Quantum Phase Transitions</vt:lpstr>
      <vt:lpstr>Creating Figure 4: Predicting the order parameter m0</vt:lpstr>
      <vt:lpstr>Plotting f(T, m)</vt:lpstr>
      <vt:lpstr>Implementing Iterative Kernel Search</vt:lpstr>
      <vt:lpstr>Visualizing Training Space: 330 Points in Paramagnetic Phase</vt:lpstr>
      <vt:lpstr>Order Parameter vs Temperature</vt:lpstr>
      <vt:lpstr>Accuracy of Extrapolated Mean Free Energy</vt:lpstr>
      <vt:lpstr>Accuracy of Extrapolated Mean Free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Wei</dc:creator>
  <cp:lastModifiedBy>Jeffrey Wei</cp:lastModifiedBy>
  <cp:revision>3</cp:revision>
  <dcterms:created xsi:type="dcterms:W3CDTF">2025-05-23T20:10:23Z</dcterms:created>
  <dcterms:modified xsi:type="dcterms:W3CDTF">2025-05-28T19:22:26Z</dcterms:modified>
</cp:coreProperties>
</file>