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0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9620" autoAdjust="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3" d="2"/>
        <a:sy n="3" d="2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 </a:t>
            </a:r>
            <a:r>
              <a:rPr lang="en-US" dirty="0" err="1" smtClean="0"/>
              <a:t>FishBasic.cs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ProjectSettings</a:t>
            </a:r>
            <a:r>
              <a:rPr lang="en-US" baseline="0" dirty="0" smtClean="0"/>
              <a:t> “Input”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</a:t>
            </a:r>
            <a:r>
              <a:rPr lang="en-US" dirty="0" smtClean="0"/>
              <a:t>still falls through, show this.</a:t>
            </a:r>
            <a:r>
              <a:rPr lang="en-US" baseline="0" dirty="0" smtClean="0"/>
              <a:t>  Next slide adds </a:t>
            </a:r>
            <a:r>
              <a:rPr lang="en-US" baseline="0" dirty="0" smtClean="0"/>
              <a:t>collider</a:t>
            </a:r>
          </a:p>
          <a:p>
            <a:r>
              <a:rPr lang="en-US" baseline="0" dirty="0" smtClean="0"/>
              <a:t>Don’t add code file yet</a:t>
            </a:r>
          </a:p>
          <a:p>
            <a:r>
              <a:rPr lang="en-US" baseline="0" dirty="0" smtClean="0"/>
              <a:t>Single Seaweed – Adding more on Prefab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Explain child offset and show it moving children</a:t>
            </a:r>
            <a:endParaRPr lang="en-US" baseline="0" dirty="0" smtClean="0"/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Set </a:t>
            </a:r>
            <a:r>
              <a:rPr lang="en-US" baseline="0" dirty="0" err="1" smtClean="0"/>
              <a:t>SeaweedSpeed</a:t>
            </a:r>
            <a:r>
              <a:rPr lang="en-US" baseline="0" smtClean="0"/>
              <a:t> to 2.5</a:t>
            </a:r>
            <a:endParaRPr lang="en-US" baseline="0" dirty="0" smtClean="0"/>
          </a:p>
          <a:p>
            <a:r>
              <a:rPr lang="en-US" baseline="0" dirty="0" smtClean="0"/>
              <a:t>Duplicate seaweed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</a:t>
            </a:r>
            <a:r>
              <a:rPr lang="en-US" baseline="0" dirty="0" smtClean="0"/>
              <a:t>3x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keeps changes to</a:t>
            </a:r>
            <a:r>
              <a:rPr lang="en-US" baseline="0" dirty="0" smtClean="0"/>
              <a:t> c</a:t>
            </a:r>
            <a:r>
              <a:rPr lang="en-US" dirty="0" smtClean="0"/>
              <a:t>hildren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to </a:t>
            </a:r>
            <a:r>
              <a:rPr lang="en-US" baseline="0" dirty="0" smtClean="0"/>
              <a:t>1.5</a:t>
            </a:r>
            <a:endParaRPr lang="en-US" baseline="0" dirty="0" smtClean="0"/>
          </a:p>
          <a:p>
            <a:r>
              <a:rPr lang="en-US" baseline="0" dirty="0" smtClean="0"/>
              <a:t>Show the trigger 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- doesn’t need to be </a:t>
            </a:r>
            <a:r>
              <a:rPr lang="en-US" baseline="0" dirty="0" err="1" smtClean="0"/>
              <a:t>monobehavior</a:t>
            </a:r>
            <a:r>
              <a:rPr lang="en-US" baseline="0" dirty="0" smtClean="0"/>
              <a:t> but doesn’t hurt.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Text object then assign it to the fish.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Simulation of Tasks</a:t>
            </a:r>
          </a:p>
          <a:p>
            <a:r>
              <a:rPr lang="en-US" dirty="0" smtClean="0"/>
              <a:t>Education – Learning games and apps</a:t>
            </a:r>
          </a:p>
          <a:p>
            <a:r>
              <a:rPr lang="en-US" dirty="0" smtClean="0"/>
              <a:t>Visualization – Buildings</a:t>
            </a:r>
            <a:r>
              <a:rPr lang="en-US" baseline="0" dirty="0" smtClean="0"/>
              <a:t> &amp; Body Parts</a:t>
            </a:r>
          </a:p>
          <a:p>
            <a:r>
              <a:rPr lang="en-US" dirty="0" smtClean="0"/>
              <a:t>Entertainment – Games / Media</a:t>
            </a:r>
          </a:p>
          <a:p>
            <a:r>
              <a:rPr lang="en-US" dirty="0" smtClean="0"/>
              <a:t>General Cross </a:t>
            </a:r>
            <a:r>
              <a:rPr lang="en-US" dirty="0" err="1" smtClean="0"/>
              <a:t>Platfrom</a:t>
            </a:r>
            <a:r>
              <a:rPr lang="en-US" dirty="0" smtClean="0"/>
              <a:t> - Home </a:t>
            </a:r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now and show the New Project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Show Preview of a sprite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</a:t>
            </a:r>
            <a:r>
              <a:rPr lang="en-US" dirty="0" smtClean="0"/>
              <a:t>Ortho</a:t>
            </a:r>
            <a:endParaRPr lang="en-US" baseline="0" dirty="0" smtClean="0"/>
          </a:p>
          <a:p>
            <a:r>
              <a:rPr lang="en-US" baseline="0" dirty="0" smtClean="0"/>
              <a:t>Add a Fish from the art folder to scene </a:t>
            </a:r>
            <a:r>
              <a:rPr lang="en-US" baseline="0" dirty="0" smtClean="0"/>
              <a:t>hierarchy</a:t>
            </a:r>
          </a:p>
          <a:p>
            <a:r>
              <a:rPr lang="en-US" baseline="0" dirty="0" smtClean="0"/>
              <a:t>Focus on the Fish</a:t>
            </a:r>
          </a:p>
          <a:p>
            <a:r>
              <a:rPr lang="en-US" baseline="0" dirty="0" smtClean="0"/>
              <a:t>Show the camera preview - Game view of Fish is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game view with the Fish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game view shows the camera’s view</a:t>
            </a:r>
          </a:p>
          <a:p>
            <a:r>
              <a:rPr lang="en-US" baseline="0" dirty="0" smtClean="0"/>
              <a:t>Show Stats – FPS</a:t>
            </a:r>
          </a:p>
          <a:p>
            <a:r>
              <a:rPr lang="en-US" baseline="0" dirty="0" smtClean="0"/>
              <a:t>Explain resizing for different platforms – Set different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has a sprite </a:t>
            </a:r>
            <a:r>
              <a:rPr lang="en-US" dirty="0" smtClean="0"/>
              <a:t>renderer – Show how to change the</a:t>
            </a:r>
            <a:r>
              <a:rPr lang="en-US" baseline="0" dirty="0" smtClean="0"/>
              <a:t> sprite</a:t>
            </a:r>
            <a:endParaRPr lang="en-US" dirty="0" smtClean="0"/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Methods – Continue 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Inspector</a:t>
            </a:r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(“Fire1”)</a:t>
            </a:r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flip</a:t>
            </a:r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/ Seaweed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by dragging a 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US" dirty="0" smtClean="0"/>
              <a:t>from scene </a:t>
            </a:r>
            <a:r>
              <a:rPr lang="en-US" dirty="0"/>
              <a:t>hierarchy to </a:t>
            </a:r>
            <a:r>
              <a:rPr lang="en-US" dirty="0" smtClean="0"/>
              <a:t>project hierarchy</a:t>
            </a:r>
            <a:endParaRPr lang="en-US" dirty="0" smtClean="0"/>
          </a:p>
          <a:p>
            <a:r>
              <a:rPr lang="en-US" dirty="0" smtClean="0"/>
              <a:t>“Acts </a:t>
            </a:r>
            <a:r>
              <a:rPr lang="en-US" dirty="0"/>
              <a:t>as a template from which you can create new object instances in the </a:t>
            </a:r>
            <a:r>
              <a:rPr lang="en-US" dirty="0" smtClean="0"/>
              <a:t>scene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Changes to Prefabs are reflected in their instances in scenes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smtClean="0"/>
              <a:t>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(3D 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Pause</a:t>
            </a:r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Static implementation</a:t>
            </a:r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Development Environment</a:t>
            </a:r>
            <a:endParaRPr lang="en-US" dirty="0" smtClean="0"/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/ </a:t>
            </a:r>
            <a:r>
              <a:rPr lang="en-US" dirty="0" err="1" smtClean="0"/>
              <a:t>UI.Text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in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</a:t>
            </a:r>
            <a:r>
              <a:rPr lang="en-US" dirty="0" smtClean="0"/>
              <a:t>architectural, etc.)</a:t>
            </a:r>
            <a:endParaRPr lang="en-US" dirty="0" smtClean="0"/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package</a:t>
            </a:r>
          </a:p>
          <a:p>
            <a:r>
              <a:rPr lang="en-US" dirty="0" smtClean="0"/>
              <a:t>Explorer </a:t>
            </a:r>
            <a:r>
              <a:rPr lang="en-US" dirty="0" smtClean="0"/>
              <a:t>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Added by Default</a:t>
            </a:r>
            <a:endParaRPr lang="en-US" dirty="0"/>
          </a:p>
          <a:p>
            <a:r>
              <a:rPr lang="en-US" dirty="0" smtClean="0"/>
              <a:t>Add objects to </a:t>
            </a:r>
            <a:r>
              <a:rPr lang="en-US" dirty="0" smtClean="0"/>
              <a:t>the scene by dragging from the project view</a:t>
            </a:r>
          </a:p>
          <a:p>
            <a:pPr lvl="1"/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RigidBody2D 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</TotalTime>
  <Words>1222</Words>
  <Application>Microsoft Office PowerPoint</Application>
  <PresentationFormat>Widescreen</PresentationFormat>
  <Paragraphs>284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Intro to Unity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Inspector</vt:lpstr>
      <vt:lpstr>Scripts</vt:lpstr>
      <vt:lpstr>Fish code</vt:lpstr>
      <vt:lpstr>Obstacles - Seaweed</vt:lpstr>
      <vt:lpstr>Collision</vt:lpstr>
      <vt:lpstr>Movement / Seaweed Parent</vt:lpstr>
      <vt:lpstr>Prefabs</vt:lpstr>
      <vt:lpstr>Ground</vt:lpstr>
      <vt:lpstr>Improvements</vt:lpstr>
      <vt:lpstr>GameState</vt:lpstr>
      <vt:lpstr>Tilting</vt:lpstr>
      <vt:lpstr>Game Over / UI.Text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Jason Weimann</cp:lastModifiedBy>
  <cp:revision>66</cp:revision>
  <dcterms:created xsi:type="dcterms:W3CDTF">2015-01-19T00:27:23Z</dcterms:created>
  <dcterms:modified xsi:type="dcterms:W3CDTF">2015-01-20T06:50:55Z</dcterms:modified>
</cp:coreProperties>
</file>