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1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96" r:id="rId18"/>
    <p:sldId id="273" r:id="rId19"/>
    <p:sldId id="274" r:id="rId20"/>
    <p:sldId id="275" r:id="rId21"/>
    <p:sldId id="277" r:id="rId22"/>
    <p:sldId id="278" r:id="rId23"/>
    <p:sldId id="279" r:id="rId24"/>
    <p:sldId id="27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78941" autoAdjust="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“Input”</a:t>
            </a:r>
          </a:p>
          <a:p>
            <a:r>
              <a:rPr lang="en-US" baseline="0" dirty="0" smtClean="0"/>
              <a:t>Adjust Flight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Slide</a:t>
            </a:r>
          </a:p>
          <a:p>
            <a:r>
              <a:rPr lang="en-US" baseline="0" dirty="0" smtClean="0"/>
              <a:t>Show it fall, then add </a:t>
            </a:r>
            <a:r>
              <a:rPr lang="en-US" baseline="0" dirty="0" err="1" smtClean="0"/>
              <a:t>polygoncollider</a:t>
            </a:r>
            <a:r>
              <a:rPr lang="en-US" baseline="0" dirty="0" smtClean="0"/>
              <a:t> and show it fall again (fish doesn’t have collider yet) – add on next slide</a:t>
            </a:r>
          </a:p>
          <a:p>
            <a:r>
              <a:rPr lang="en-US" baseline="0" dirty="0" smtClean="0"/>
              <a:t>Anyone know what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b="1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Explain child offset and show it moving children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dirty="0" smtClean="0"/>
              <a:t> to 2.5</a:t>
            </a:r>
          </a:p>
          <a:p>
            <a:r>
              <a:rPr lang="en-US" baseline="0" dirty="0" smtClean="0"/>
              <a:t>Will duplicate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5x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 smtClean="0"/>
          </a:p>
          <a:p>
            <a:r>
              <a:rPr lang="en-US" dirty="0" smtClean="0"/>
              <a:t>Don’t change seaweed</a:t>
            </a:r>
            <a:r>
              <a:rPr lang="en-US" baseline="0" dirty="0" smtClean="0"/>
              <a:t> here. Gets changed much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2.5</a:t>
            </a:r>
          </a:p>
          <a:p>
            <a:r>
              <a:rPr lang="en-US" baseline="0" dirty="0" smtClean="0"/>
              <a:t>Show the trigger enter</a:t>
            </a:r>
          </a:p>
          <a:p>
            <a:r>
              <a:rPr lang="en-US" b="1" baseline="0" dirty="0" smtClean="0"/>
              <a:t>BoxCollider2D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4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</a:t>
            </a:r>
            <a:r>
              <a:rPr lang="en-US" baseline="0" dirty="0" err="1" smtClean="0"/>
              <a:t>MonoSingleton</a:t>
            </a:r>
            <a:r>
              <a:rPr lang="en-US" baseline="0" dirty="0" smtClean="0"/>
              <a:t> (pattern available online)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object and connect the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text for </a:t>
            </a:r>
            <a:r>
              <a:rPr lang="en-US" baseline="0" dirty="0" err="1" smtClean="0"/>
              <a:t>ispaused</a:t>
            </a:r>
            <a:endParaRPr lang="en-US" baseline="0" dirty="0" smtClean="0"/>
          </a:p>
          <a:p>
            <a:r>
              <a:rPr lang="en-US" dirty="0" smtClean="0"/>
              <a:t>Create a Text object then assign it to the fish.</a:t>
            </a:r>
          </a:p>
          <a:p>
            <a:r>
              <a:rPr lang="en-US" dirty="0" smtClean="0"/>
              <a:t>“Press To Play”</a:t>
            </a:r>
          </a:p>
          <a:p>
            <a:r>
              <a:rPr lang="en-US" dirty="0" smtClean="0"/>
              <a:t>Font</a:t>
            </a:r>
            <a:r>
              <a:rPr lang="en-US" baseline="0" dirty="0" smtClean="0"/>
              <a:t> Size = 28 / Color = White</a:t>
            </a:r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to expand width &amp; height</a:t>
            </a:r>
            <a:endParaRPr lang="en-US" dirty="0" smtClean="0"/>
          </a:p>
          <a:p>
            <a:r>
              <a:rPr lang="en-US" baseline="0" dirty="0" smtClean="0"/>
              <a:t>Switch </a:t>
            </a:r>
            <a:r>
              <a:rPr lang="en-US" baseline="0" dirty="0" err="1" smtClean="0"/>
              <a:t>SeaweedPartBasic.cs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SeaweedPart.cs</a:t>
            </a:r>
            <a:r>
              <a:rPr lang="en-US" baseline="0" dirty="0" smtClean="0"/>
              <a:t> – This calls Pause instead of </a:t>
            </a:r>
            <a:r>
              <a:rPr lang="en-US" baseline="0" dirty="0" err="1" smtClean="0"/>
              <a:t>loadlevel</a:t>
            </a:r>
            <a:endParaRPr lang="en-US" baseline="0" dirty="0" smtClean="0"/>
          </a:p>
          <a:p>
            <a:r>
              <a:rPr lang="en-US" baseline="0" dirty="0" err="1" smtClean="0"/>
              <a:t>Ground.cs</a:t>
            </a:r>
            <a:r>
              <a:rPr lang="en-US" baseline="0" dirty="0" smtClean="0"/>
              <a:t> – Change </a:t>
            </a:r>
            <a:r>
              <a:rPr lang="en-US" baseline="0" dirty="0" err="1" smtClean="0"/>
              <a:t>OnTriggerEnter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pausegame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loadlevel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r>
              <a:rPr lang="en-US" baseline="0" dirty="0" smtClean="0"/>
              <a:t> – Fixed in next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seaweedbasic</a:t>
            </a:r>
            <a:r>
              <a:rPr lang="en-US" dirty="0" smtClean="0"/>
              <a:t> to </a:t>
            </a:r>
            <a:r>
              <a:rPr lang="en-US" dirty="0" err="1" smtClean="0"/>
              <a:t>seaweed.cs</a:t>
            </a:r>
            <a:endParaRPr lang="en-US" dirty="0" smtClean="0"/>
          </a:p>
          <a:p>
            <a:r>
              <a:rPr lang="en-US" dirty="0" smtClean="0"/>
              <a:t>Create the new prefab and replace existing instances – In Scene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Range = 0 / Z =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4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GameObject</a:t>
            </a:r>
            <a:r>
              <a:rPr lang="en-US" dirty="0" smtClean="0"/>
              <a:t> – Comprised of Components / One is a transform / Can have children/parent</a:t>
            </a:r>
          </a:p>
          <a:p>
            <a:r>
              <a:rPr lang="en-US" dirty="0" smtClean="0"/>
              <a:t>Explain Component – Comprised</a:t>
            </a:r>
            <a:r>
              <a:rPr lang="en-US" baseline="0" dirty="0" smtClean="0"/>
              <a:t> of code (ours/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) / Parts in Inspector / Many Built-in</a:t>
            </a:r>
            <a:endParaRPr lang="en-US" dirty="0" smtClean="0"/>
          </a:p>
          <a:p>
            <a:r>
              <a:rPr lang="en-US" dirty="0" smtClean="0"/>
              <a:t>Fish has a sprite 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</a:p>
          <a:p>
            <a:r>
              <a:rPr lang="en-US" dirty="0" smtClean="0"/>
              <a:t>Explain 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weimann@gmail.com" TargetMode="External"/><Relationship Id="rId2" Type="http://schemas.openxmlformats.org/officeDocument/2006/relationships/hyperlink" Target="https://github.com/jweimann/Dem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Unity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</a:t>
            </a:r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FlightHeight</a:t>
            </a:r>
            <a:r>
              <a:rPr lang="en-US" dirty="0" smtClean="0"/>
              <a:t> to 200</a:t>
            </a:r>
            <a:endParaRPr lang="en-US" dirty="0"/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pPr lvl="1"/>
            <a:r>
              <a:rPr lang="en-US" dirty="0" smtClean="0"/>
              <a:t>Left Mouse Button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Crtl</a:t>
            </a:r>
            <a:endParaRPr lang="en-US" dirty="0"/>
          </a:p>
          <a:p>
            <a:pPr lvl="1"/>
            <a:r>
              <a:rPr lang="en-US" dirty="0" smtClean="0"/>
              <a:t>Button “A” on Xbox Controller</a:t>
            </a:r>
          </a:p>
          <a:p>
            <a:pPr lvl="1"/>
            <a:r>
              <a:rPr lang="en-US" dirty="0" smtClean="0"/>
              <a:t>Tap on screen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 [x=180]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scene”</a:t>
            </a:r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Unity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MonoSingleton</a:t>
            </a:r>
            <a:endParaRPr lang="en-US" dirty="0" smtClean="0"/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4.6/5.0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architectural, etc.)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 </a:t>
            </a:r>
            <a:r>
              <a:rPr lang="en-US" dirty="0" err="1" smtClean="0"/>
              <a:t>Avaialble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github.com/jweimann/Demos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jasonweimann@gmail.com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GameObjects</a:t>
            </a:r>
            <a:r>
              <a:rPr lang="en-US" dirty="0"/>
              <a:t> </a:t>
            </a:r>
            <a:r>
              <a:rPr lang="en-US" dirty="0" smtClean="0"/>
              <a:t>/ Components &amp;</a:t>
            </a:r>
            <a:br>
              <a:rPr lang="en-US" dirty="0" smtClean="0"/>
            </a:br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Comprised of Components</a:t>
            </a:r>
          </a:p>
          <a:p>
            <a:pPr lvl="2"/>
            <a:r>
              <a:rPr lang="en-US" dirty="0" smtClean="0"/>
              <a:t>Shown in the Inspector when the </a:t>
            </a:r>
            <a:r>
              <a:rPr lang="en-US" dirty="0" err="1" smtClean="0"/>
              <a:t>GameObject</a:t>
            </a:r>
            <a:r>
              <a:rPr lang="en-US" dirty="0" smtClean="0"/>
              <a:t> is selected</a:t>
            </a:r>
          </a:p>
          <a:p>
            <a:endParaRPr lang="en-US" dirty="0" smtClean="0"/>
          </a:p>
          <a:p>
            <a:r>
              <a:rPr lang="en-US" dirty="0" smtClean="0"/>
              <a:t>Inspector Tab</a:t>
            </a:r>
          </a:p>
          <a:p>
            <a:pPr lvl="1"/>
            <a:r>
              <a:rPr lang="en-US" dirty="0" smtClean="0"/>
              <a:t>Shows 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Let’s add a RigidBody2D 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</TotalTime>
  <Words>1435</Words>
  <Application>Microsoft Office PowerPoint</Application>
  <PresentationFormat>Widescreen</PresentationFormat>
  <Paragraphs>320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Ion</vt:lpstr>
      <vt:lpstr>Intro to Unity Part 1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GameObjects / Components &amp; 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Intro to Unity Part 2</vt:lpstr>
      <vt:lpstr>Improvements</vt:lpstr>
      <vt:lpstr>GameState</vt:lpstr>
      <vt:lpstr>Tilting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  <vt:lpstr>Thanks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Surface</cp:lastModifiedBy>
  <cp:revision>93</cp:revision>
  <dcterms:created xsi:type="dcterms:W3CDTF">2015-01-19T00:27:23Z</dcterms:created>
  <dcterms:modified xsi:type="dcterms:W3CDTF">2015-03-07T17:45:08Z</dcterms:modified>
</cp:coreProperties>
</file>