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0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8941" autoAdjust="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 </a:t>
            </a:r>
            <a:r>
              <a:rPr lang="en-US" dirty="0" err="1" smtClean="0"/>
              <a:t>FishBasic.cs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ProjectSettings</a:t>
            </a:r>
            <a:r>
              <a:rPr lang="en-US" baseline="0" dirty="0" smtClean="0"/>
              <a:t> “Input”</a:t>
            </a:r>
          </a:p>
          <a:p>
            <a:r>
              <a:rPr lang="en-US" baseline="0" dirty="0" smtClean="0"/>
              <a:t>Adjust Flight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still falls through, show this.</a:t>
            </a:r>
            <a:r>
              <a:rPr lang="en-US" baseline="0" dirty="0" smtClean="0"/>
              <a:t>  Next slide adds collider</a:t>
            </a:r>
          </a:p>
          <a:p>
            <a:r>
              <a:rPr lang="en-US" baseline="0" dirty="0" smtClean="0"/>
              <a:t>Don’t add code file yet</a:t>
            </a:r>
          </a:p>
          <a:p>
            <a:r>
              <a:rPr lang="en-US" baseline="0" dirty="0" smtClean="0"/>
              <a:t>Single Seaweed – Adding more on Prefab Slide</a:t>
            </a:r>
          </a:p>
          <a:p>
            <a:r>
              <a:rPr lang="en-US" baseline="0" dirty="0" smtClean="0"/>
              <a:t>Show it fall, then add </a:t>
            </a:r>
            <a:r>
              <a:rPr lang="en-US" baseline="0" dirty="0" err="1" smtClean="0"/>
              <a:t>polygoncollider</a:t>
            </a:r>
            <a:r>
              <a:rPr lang="en-US" baseline="0" dirty="0" smtClean="0"/>
              <a:t> and show it fall again (fish doesn’t have collider yet) – add on next slide</a:t>
            </a:r>
          </a:p>
          <a:p>
            <a:r>
              <a:rPr lang="en-US" baseline="0" dirty="0" smtClean="0"/>
              <a:t>Anyone know what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b="1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children.</a:t>
            </a:r>
          </a:p>
          <a:p>
            <a:r>
              <a:rPr lang="en-US" baseline="0" dirty="0" smtClean="0"/>
              <a:t>Explain child offset and show it moving children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move.</a:t>
            </a:r>
          </a:p>
          <a:p>
            <a:r>
              <a:rPr lang="en-US" baseline="0" dirty="0" smtClean="0"/>
              <a:t>Set </a:t>
            </a:r>
            <a:r>
              <a:rPr lang="en-US" baseline="0" dirty="0" err="1" smtClean="0"/>
              <a:t>SeaweedSpeed</a:t>
            </a:r>
            <a:r>
              <a:rPr lang="en-US" baseline="0" dirty="0" smtClean="0"/>
              <a:t> to 2.5</a:t>
            </a:r>
          </a:p>
          <a:p>
            <a:r>
              <a:rPr lang="en-US" baseline="0" dirty="0" smtClean="0"/>
              <a:t>Will duplicate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5x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keeps changes to</a:t>
            </a:r>
            <a:r>
              <a:rPr lang="en-US" baseline="0" dirty="0" smtClean="0"/>
              <a:t> c</a:t>
            </a:r>
            <a:r>
              <a:rPr lang="en-US" dirty="0" smtClean="0"/>
              <a:t>hildren</a:t>
            </a:r>
          </a:p>
          <a:p>
            <a:endParaRPr lang="en-US" dirty="0" smtClean="0"/>
          </a:p>
          <a:p>
            <a:r>
              <a:rPr lang="en-US" dirty="0" smtClean="0"/>
              <a:t>Don’t change seaweed</a:t>
            </a:r>
            <a:r>
              <a:rPr lang="en-US" baseline="0" dirty="0" smtClean="0"/>
              <a:t> here. Gets changed much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to 2.5</a:t>
            </a:r>
          </a:p>
          <a:p>
            <a:r>
              <a:rPr lang="en-US" baseline="0" dirty="0" smtClean="0"/>
              <a:t>Show the trigger </a:t>
            </a:r>
            <a:r>
              <a:rPr lang="en-US" baseline="0" dirty="0" smtClean="0"/>
              <a:t>enter</a:t>
            </a:r>
          </a:p>
          <a:p>
            <a:r>
              <a:rPr lang="en-US" b="1" baseline="0" dirty="0" smtClean="0"/>
              <a:t>BoxCollider2D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MonoSingleton</a:t>
            </a:r>
            <a:r>
              <a:rPr lang="en-US" baseline="0" dirty="0" smtClean="0"/>
              <a:t> (pattern available online)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object and connect the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text for </a:t>
            </a:r>
            <a:r>
              <a:rPr lang="en-US" baseline="0" dirty="0" err="1" smtClean="0"/>
              <a:t>ispaused</a:t>
            </a:r>
            <a:endParaRPr lang="en-US" baseline="0" dirty="0" smtClean="0"/>
          </a:p>
          <a:p>
            <a:r>
              <a:rPr lang="en-US" dirty="0" smtClean="0"/>
              <a:t>Create a Text object then assign it to the fish.</a:t>
            </a:r>
          </a:p>
          <a:p>
            <a:r>
              <a:rPr lang="en-US" dirty="0" smtClean="0"/>
              <a:t>“Press To Play”</a:t>
            </a:r>
          </a:p>
          <a:p>
            <a:r>
              <a:rPr lang="en-US" dirty="0" smtClean="0"/>
              <a:t>Font</a:t>
            </a:r>
            <a:r>
              <a:rPr lang="en-US" baseline="0" dirty="0" smtClean="0"/>
              <a:t> Size = 28 / Color = White</a:t>
            </a:r>
            <a:endParaRPr lang="en-US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to expand width &amp; height</a:t>
            </a:r>
            <a:endParaRPr lang="en-US" dirty="0" smtClean="0"/>
          </a:p>
          <a:p>
            <a:r>
              <a:rPr lang="en-US" baseline="0" dirty="0" smtClean="0"/>
              <a:t>Switch </a:t>
            </a:r>
            <a:r>
              <a:rPr lang="en-US" baseline="0" dirty="0" err="1" smtClean="0"/>
              <a:t>SeaweedPartBasic.cs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SeaweedPart.cs</a:t>
            </a:r>
            <a:r>
              <a:rPr lang="en-US" baseline="0" dirty="0" smtClean="0"/>
              <a:t> – This calls Pause instead of </a:t>
            </a:r>
            <a:r>
              <a:rPr lang="en-US" baseline="0" dirty="0" err="1" smtClean="0"/>
              <a:t>loadlevel</a:t>
            </a:r>
            <a:endParaRPr lang="en-US" baseline="0" dirty="0" smtClean="0"/>
          </a:p>
          <a:p>
            <a:r>
              <a:rPr lang="en-US" baseline="0" dirty="0" err="1" smtClean="0"/>
              <a:t>Ground.cs</a:t>
            </a:r>
            <a:r>
              <a:rPr lang="en-US" baseline="0" dirty="0" smtClean="0"/>
              <a:t> – Change </a:t>
            </a:r>
            <a:r>
              <a:rPr lang="en-US" baseline="0" dirty="0" err="1" smtClean="0"/>
              <a:t>OnTriggerEnter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pausegame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loadlevel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r>
              <a:rPr lang="en-US" baseline="0" dirty="0" smtClean="0"/>
              <a:t> – Fixed in next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seaweedbasic</a:t>
            </a:r>
            <a:r>
              <a:rPr lang="en-US" dirty="0" smtClean="0"/>
              <a:t> to </a:t>
            </a:r>
            <a:r>
              <a:rPr lang="en-US" dirty="0" err="1" smtClean="0"/>
              <a:t>seaweed.cs</a:t>
            </a:r>
            <a:endParaRPr lang="en-US" dirty="0" smtClean="0"/>
          </a:p>
          <a:p>
            <a:r>
              <a:rPr lang="en-US" dirty="0" smtClean="0"/>
              <a:t>Create the new prefab and replace existing instances – In Scene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4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Range = 0 / Z =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Simulation of Tasks</a:t>
            </a:r>
          </a:p>
          <a:p>
            <a:r>
              <a:rPr lang="en-US" dirty="0" smtClean="0"/>
              <a:t>Education – Learning games and apps</a:t>
            </a:r>
          </a:p>
          <a:p>
            <a:r>
              <a:rPr lang="en-US" dirty="0" smtClean="0"/>
              <a:t>Visualization – Buildings</a:t>
            </a:r>
            <a:r>
              <a:rPr lang="en-US" baseline="0" dirty="0" smtClean="0"/>
              <a:t> &amp; Body Parts</a:t>
            </a:r>
          </a:p>
          <a:p>
            <a:r>
              <a:rPr lang="en-US" dirty="0" smtClean="0"/>
              <a:t>Entertainment – Games / Media</a:t>
            </a:r>
          </a:p>
          <a:p>
            <a:r>
              <a:rPr lang="en-US" dirty="0" smtClean="0"/>
              <a:t>General Cross </a:t>
            </a:r>
            <a:r>
              <a:rPr lang="en-US" dirty="0" err="1" smtClean="0"/>
              <a:t>Platfrom</a:t>
            </a:r>
            <a:r>
              <a:rPr lang="en-US" dirty="0" smtClean="0"/>
              <a:t> - Home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now and show the New Project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packages</a:t>
            </a:r>
          </a:p>
          <a:p>
            <a:r>
              <a:rPr lang="en-US" dirty="0" smtClean="0"/>
              <a:t>Show Preview of a sprite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Ortho</a:t>
            </a:r>
            <a:endParaRPr lang="en-US" baseline="0" dirty="0" smtClean="0"/>
          </a:p>
          <a:p>
            <a:r>
              <a:rPr lang="en-US" baseline="0" dirty="0" smtClean="0"/>
              <a:t>Add a Fish from the art folder to scene hierarchy</a:t>
            </a:r>
          </a:p>
          <a:p>
            <a:r>
              <a:rPr lang="en-US" baseline="0" dirty="0" smtClean="0"/>
              <a:t>Focus on the Fish</a:t>
            </a:r>
          </a:p>
          <a:p>
            <a:r>
              <a:rPr lang="en-US" baseline="0" dirty="0" smtClean="0"/>
              <a:t>Show the camera preview - Game view of Fish is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game view with the Fish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game view shows the camera’s view</a:t>
            </a:r>
          </a:p>
          <a:p>
            <a:r>
              <a:rPr lang="en-US" baseline="0" dirty="0" smtClean="0"/>
              <a:t>Show Stats – FPS</a:t>
            </a:r>
          </a:p>
          <a:p>
            <a:r>
              <a:rPr lang="en-US" baseline="0" dirty="0" smtClean="0"/>
              <a:t>Explain resizing for different platforms – Set different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has a sprite renderer – Show how to change the</a:t>
            </a:r>
            <a:r>
              <a:rPr lang="en-US" baseline="0" dirty="0" smtClean="0"/>
              <a:t> sprite</a:t>
            </a:r>
            <a:endParaRPr lang="en-US" dirty="0" smtClean="0"/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</a:p>
          <a:p>
            <a:r>
              <a:rPr lang="en-US" dirty="0" smtClean="0"/>
              <a:t>Explain Methods – Continue 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weimann@gmail.com" TargetMode="External"/><Relationship Id="rId2" Type="http://schemas.openxmlformats.org/officeDocument/2006/relationships/hyperlink" Target="https://github.com/jweimann/Dem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</a:t>
            </a:r>
            <a:r>
              <a:rPr lang="en-US" dirty="0" smtClean="0"/>
              <a:t>Inspector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FlightHeight</a:t>
            </a:r>
            <a:r>
              <a:rPr lang="en-US" dirty="0" smtClean="0"/>
              <a:t> to 200</a:t>
            </a:r>
            <a:endParaRPr lang="en-US" dirty="0"/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(“Fire1”)</a:t>
            </a:r>
          </a:p>
          <a:p>
            <a:pPr lvl="1"/>
            <a:r>
              <a:rPr lang="en-US" dirty="0" smtClean="0"/>
              <a:t>Left Mouse Button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Crtl</a:t>
            </a:r>
            <a:endParaRPr lang="en-US" dirty="0"/>
          </a:p>
          <a:p>
            <a:pPr lvl="1"/>
            <a:r>
              <a:rPr lang="en-US" dirty="0" smtClean="0"/>
              <a:t>Button “A” on Xbox Controller</a:t>
            </a:r>
          </a:p>
          <a:p>
            <a:pPr lvl="1"/>
            <a:r>
              <a:rPr lang="en-US" dirty="0" smtClean="0"/>
              <a:t>Tap on screen</a:t>
            </a:r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flip [x=180]</a:t>
            </a:r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/ Seaweed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by dragging a </a:t>
            </a:r>
            <a:r>
              <a:rPr lang="en-US" dirty="0" err="1" smtClean="0"/>
              <a:t>GameObject</a:t>
            </a:r>
            <a:r>
              <a:rPr lang="en-US" dirty="0" smtClean="0"/>
              <a:t> from scene </a:t>
            </a:r>
            <a:r>
              <a:rPr lang="en-US" dirty="0"/>
              <a:t>hierarchy to </a:t>
            </a:r>
            <a:r>
              <a:rPr lang="en-US" dirty="0" smtClean="0"/>
              <a:t>project hierarchy</a:t>
            </a:r>
          </a:p>
          <a:p>
            <a:r>
              <a:rPr lang="en-US" dirty="0" smtClean="0"/>
              <a:t>“Acts </a:t>
            </a:r>
            <a:r>
              <a:rPr lang="en-US" dirty="0"/>
              <a:t>as a template from which you can create new object instances in the </a:t>
            </a:r>
            <a:r>
              <a:rPr lang="en-US" dirty="0" smtClean="0"/>
              <a:t>scene”</a:t>
            </a:r>
          </a:p>
          <a:p>
            <a:r>
              <a:rPr lang="en-US" dirty="0" smtClean="0"/>
              <a:t>Changes to Prefabs are reflected in their instances in scenes</a:t>
            </a:r>
          </a:p>
          <a:p>
            <a:pPr lvl="1"/>
            <a:r>
              <a:rPr lang="en-US" dirty="0" smtClean="0"/>
              <a:t>Modified 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 (3D 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</a:t>
            </a:r>
            <a:r>
              <a:rPr lang="en-US" dirty="0" smtClean="0"/>
              <a:t>Pause</a:t>
            </a:r>
          </a:p>
          <a:p>
            <a:r>
              <a:rPr lang="en-US" dirty="0" smtClean="0"/>
              <a:t>UI</a:t>
            </a:r>
            <a:endParaRPr lang="en-US" dirty="0" smtClean="0"/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MonoSingleton</a:t>
            </a:r>
            <a:endParaRPr lang="en-US" dirty="0" smtClean="0"/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Engine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architectural, etc.)</a:t>
            </a:r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 </a:t>
            </a:r>
            <a:r>
              <a:rPr lang="en-US" dirty="0" err="1" smtClean="0"/>
              <a:t>Avaialble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github.com/jweimann/Demos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jasonweimann@gmail.com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package</a:t>
            </a:r>
          </a:p>
          <a:p>
            <a:r>
              <a:rPr lang="en-US" dirty="0" smtClean="0"/>
              <a:t>Explorer 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Added by Default</a:t>
            </a:r>
            <a:endParaRPr lang="en-US" dirty="0"/>
          </a:p>
          <a:p>
            <a:r>
              <a:rPr lang="en-US" dirty="0" smtClean="0"/>
              <a:t>Add objects to the scene by dragging from the project view</a:t>
            </a:r>
          </a:p>
          <a:p>
            <a:pPr lvl="1"/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RigidBody2D 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763</TotalTime>
  <Words>1365</Words>
  <Application>Microsoft Office PowerPoint</Application>
  <PresentationFormat>Widescreen</PresentationFormat>
  <Paragraphs>309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Intro to Unity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Inspector</vt:lpstr>
      <vt:lpstr>Scripts</vt:lpstr>
      <vt:lpstr>Fish code</vt:lpstr>
      <vt:lpstr>Obstacles - Seaweed</vt:lpstr>
      <vt:lpstr>Collision</vt:lpstr>
      <vt:lpstr>Movement / Seaweed Parent</vt:lpstr>
      <vt:lpstr>Prefabs</vt:lpstr>
      <vt:lpstr>Ground</vt:lpstr>
      <vt:lpstr>Improvements</vt:lpstr>
      <vt:lpstr>GameState</vt:lpstr>
      <vt:lpstr>Tilting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  <vt:lpstr>Thanks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Jason Weimann</cp:lastModifiedBy>
  <cp:revision>89</cp:revision>
  <dcterms:created xsi:type="dcterms:W3CDTF">2015-01-19T00:27:23Z</dcterms:created>
  <dcterms:modified xsi:type="dcterms:W3CDTF">2015-03-07T07:24:25Z</dcterms:modified>
</cp:coreProperties>
</file>