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6" r:id="rId1"/>
  </p:sldMasterIdLst>
  <p:notesMasterIdLst>
    <p:notesMasterId r:id="rId41"/>
  </p:notesMasterIdLst>
  <p:sldIdLst>
    <p:sldId id="256" r:id="rId2"/>
    <p:sldId id="258" r:id="rId3"/>
    <p:sldId id="259" r:id="rId4"/>
    <p:sldId id="294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70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78941" autoAdjust="0"/>
  </p:normalViewPr>
  <p:slideViewPr>
    <p:cSldViewPr snapToGrid="0">
      <p:cViewPr varScale="1">
        <p:scale>
          <a:sx n="92" d="100"/>
          <a:sy n="92" d="100"/>
        </p:scale>
        <p:origin x="13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B5DAF-74F8-49FF-A7FB-413F0AF491A3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2E95C-A448-4C41-BD21-6E619E7F5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5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what will be covered.  2D/3D</a:t>
            </a:r>
            <a:r>
              <a:rPr lang="en-US" baseline="0" dirty="0" smtClean="0"/>
              <a:t> Virtual Reality &amp; Augmented Reality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4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and explain </a:t>
            </a:r>
            <a:r>
              <a:rPr lang="en-US" dirty="0" err="1" smtClean="0"/>
              <a:t>FishBasic.cs</a:t>
            </a:r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ProjectSettings</a:t>
            </a:r>
            <a:r>
              <a:rPr lang="en-US" baseline="0" dirty="0" smtClean="0"/>
              <a:t> “Input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Adjust Flight Height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3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Fish still falls through, show this.</a:t>
            </a:r>
            <a:r>
              <a:rPr lang="en-US" baseline="0" dirty="0" smtClean="0"/>
              <a:t>  Next slide adds collider</a:t>
            </a:r>
          </a:p>
          <a:p>
            <a:r>
              <a:rPr lang="en-US" baseline="0" dirty="0" smtClean="0"/>
              <a:t>Don’t add code file yet</a:t>
            </a:r>
          </a:p>
          <a:p>
            <a:r>
              <a:rPr lang="en-US" baseline="0" dirty="0" smtClean="0"/>
              <a:t>Single Seaweed – Adding more on Prefab </a:t>
            </a:r>
            <a:r>
              <a:rPr lang="en-US" baseline="0" dirty="0" smtClean="0"/>
              <a:t>Slide</a:t>
            </a:r>
          </a:p>
          <a:p>
            <a:r>
              <a:rPr lang="en-US" baseline="0" dirty="0" smtClean="0"/>
              <a:t>Show it fall, then add </a:t>
            </a:r>
            <a:r>
              <a:rPr lang="en-US" baseline="0" dirty="0" err="1" smtClean="0"/>
              <a:t>polygoncollider</a:t>
            </a:r>
            <a:r>
              <a:rPr lang="en-US" baseline="0" dirty="0" smtClean="0"/>
              <a:t> and show it fall again (fish doesn’t have collider yet) – add on next slide</a:t>
            </a:r>
          </a:p>
          <a:p>
            <a:r>
              <a:rPr lang="en-US" baseline="0" dirty="0" smtClean="0"/>
              <a:t>Anyone know what we need?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7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collider show it roll off</a:t>
            </a:r>
          </a:p>
          <a:p>
            <a:r>
              <a:rPr lang="en-US" b="1" dirty="0" smtClean="0"/>
              <a:t>Switch to a trigger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seaweedPartBasic.cs</a:t>
            </a:r>
            <a:r>
              <a:rPr lang="en-US" dirty="0" smtClean="0"/>
              <a:t> </a:t>
            </a:r>
            <a:r>
              <a:rPr lang="en-US" baseline="0" dirty="0" smtClean="0"/>
              <a:t>  watch fish fall and level restart – scene must be saved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6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gameobject</a:t>
            </a:r>
            <a:r>
              <a:rPr lang="en-US" baseline="0" dirty="0" smtClean="0"/>
              <a:t> and set the two seaweed parts as children.</a:t>
            </a:r>
          </a:p>
          <a:p>
            <a:r>
              <a:rPr lang="en-US" baseline="0" dirty="0" smtClean="0"/>
              <a:t>Explain child offset and show it moving children</a:t>
            </a:r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seaweedbasic.cs</a:t>
            </a:r>
            <a:endParaRPr lang="en-US" baseline="0" dirty="0" smtClean="0"/>
          </a:p>
          <a:p>
            <a:r>
              <a:rPr lang="en-US" baseline="0" dirty="0" smtClean="0"/>
              <a:t>Watch seaweed move.</a:t>
            </a:r>
          </a:p>
          <a:p>
            <a:r>
              <a:rPr lang="en-US" baseline="0" dirty="0" smtClean="0"/>
              <a:t>Set </a:t>
            </a:r>
            <a:r>
              <a:rPr lang="en-US" baseline="0" dirty="0" err="1" smtClean="0"/>
              <a:t>SeaweedSpeed</a:t>
            </a:r>
            <a:r>
              <a:rPr lang="en-US" baseline="0" dirty="0" smtClean="0"/>
              <a:t> to 2.5</a:t>
            </a:r>
          </a:p>
          <a:p>
            <a:r>
              <a:rPr lang="en-US" baseline="0" dirty="0" smtClean="0"/>
              <a:t>Will duplicate on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39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prefab then duplicate the seaweed </a:t>
            </a:r>
            <a:r>
              <a:rPr lang="en-US" baseline="0" dirty="0" smtClean="0"/>
              <a:t>5x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 keeps changes to</a:t>
            </a:r>
            <a:r>
              <a:rPr lang="en-US" baseline="0" dirty="0" smtClean="0"/>
              <a:t> c</a:t>
            </a:r>
            <a:r>
              <a:rPr lang="en-US" dirty="0" smtClean="0"/>
              <a:t>hildren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40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Scale 20</a:t>
            </a:r>
            <a:r>
              <a:rPr lang="en-US" baseline="0" dirty="0" smtClean="0"/>
              <a:t> Height -3.5</a:t>
            </a:r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ground.cs</a:t>
            </a:r>
            <a:r>
              <a:rPr lang="en-US" baseline="0" dirty="0" smtClean="0"/>
              <a:t>  set speed </a:t>
            </a:r>
            <a:r>
              <a:rPr lang="en-US" baseline="0" smtClean="0"/>
              <a:t>to </a:t>
            </a:r>
            <a:r>
              <a:rPr lang="en-US" baseline="0" smtClean="0"/>
              <a:t>2.5</a:t>
            </a:r>
            <a:endParaRPr lang="en-US" baseline="0" dirty="0" smtClean="0"/>
          </a:p>
          <a:p>
            <a:r>
              <a:rPr lang="en-US" baseline="0" dirty="0" smtClean="0"/>
              <a:t>Show the trigger 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8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gamestate.cs</a:t>
            </a:r>
            <a:r>
              <a:rPr lang="en-US" baseline="0" dirty="0" smtClean="0"/>
              <a:t>  - doesn’t need to be </a:t>
            </a:r>
            <a:r>
              <a:rPr lang="en-US" baseline="0" dirty="0" err="1" smtClean="0"/>
              <a:t>monobehavior</a:t>
            </a:r>
            <a:r>
              <a:rPr lang="en-US" baseline="0" dirty="0" smtClean="0"/>
              <a:t> but doesn’t hurt.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11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Swap </a:t>
            </a:r>
            <a:r>
              <a:rPr lang="en-US" dirty="0" err="1" smtClean="0"/>
              <a:t>fishbasic</a:t>
            </a:r>
            <a:r>
              <a:rPr lang="en-US" dirty="0" smtClean="0"/>
              <a:t> with </a:t>
            </a:r>
            <a:r>
              <a:rPr lang="en-US" dirty="0" err="1" smtClean="0"/>
              <a:t>Fish.cs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Start and run, fish should drop</a:t>
            </a:r>
          </a:p>
          <a:p>
            <a:r>
              <a:rPr lang="en-US" dirty="0" smtClean="0"/>
              <a:t>Show error in error window for the missing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guitext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4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Text object then assign it to the fish.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6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an empty </a:t>
            </a:r>
            <a:r>
              <a:rPr lang="en-US" baseline="0" dirty="0" err="1" smtClean="0"/>
              <a:t>gameobject</a:t>
            </a:r>
            <a:r>
              <a:rPr lang="en-US" baseline="0" dirty="0" smtClean="0"/>
              <a:t>, add the </a:t>
            </a:r>
            <a:r>
              <a:rPr lang="en-US" baseline="0" dirty="0" err="1" smtClean="0"/>
              <a:t>scorekeeper.cs</a:t>
            </a:r>
            <a:r>
              <a:rPr lang="en-US" baseline="0" dirty="0" smtClean="0"/>
              <a:t> script</a:t>
            </a:r>
          </a:p>
          <a:p>
            <a:r>
              <a:rPr lang="en-US" baseline="0" dirty="0" smtClean="0"/>
              <a:t>Create a Text and assign it to the scorekeeper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5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600M</a:t>
            </a:r>
            <a:r>
              <a:rPr lang="en-US" baseline="0" dirty="0" smtClean="0"/>
              <a:t> gamers</a:t>
            </a:r>
          </a:p>
          <a:p>
            <a:r>
              <a:rPr lang="en-US" baseline="0" dirty="0" smtClean="0"/>
              <a:t>75% mobile market in china, 50% in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5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terrain and show it grey.  Then import the terrain assets in the file import menu.  Mention standard</a:t>
            </a:r>
            <a:r>
              <a:rPr lang="en-US" baseline="0" dirty="0" smtClean="0"/>
              <a:t> assets.  Add a directional light then deform the terrain.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5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sphere in the main camera’s view and show it drop when it gets a </a:t>
            </a:r>
            <a:r>
              <a:rPr lang="en-US" baseline="0" dirty="0" err="1" smtClean="0"/>
              <a:t>rigidbody</a:t>
            </a:r>
            <a:r>
              <a:rPr lang="en-US" baseline="0" dirty="0" smtClean="0"/>
              <a:t>.  Try to make it roll down a hill.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3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the character controller package.</a:t>
            </a:r>
            <a:br>
              <a:rPr lang="en-US" dirty="0" smtClean="0"/>
            </a:br>
            <a:r>
              <a:rPr lang="en-US" dirty="0" smtClean="0"/>
              <a:t>Add the prefab and remove the original main camera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75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gameobject</a:t>
            </a:r>
            <a:r>
              <a:rPr lang="en-US" dirty="0" smtClean="0"/>
              <a:t> and add a </a:t>
            </a:r>
            <a:r>
              <a:rPr lang="en-US" dirty="0" err="1" smtClean="0"/>
              <a:t>poolmanager</a:t>
            </a:r>
            <a:r>
              <a:rPr lang="en-US" dirty="0" smtClean="0"/>
              <a:t> script.</a:t>
            </a:r>
          </a:p>
          <a:p>
            <a:r>
              <a:rPr lang="en-US" dirty="0" smtClean="0"/>
              <a:t>Show the </a:t>
            </a:r>
            <a:r>
              <a:rPr lang="en-US" dirty="0" err="1" smtClean="0"/>
              <a:t>poolmanager</a:t>
            </a:r>
            <a:r>
              <a:rPr lang="en-US" dirty="0" smtClean="0"/>
              <a:t> code (better ones available or written in 10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mins</a:t>
            </a:r>
            <a:r>
              <a:rPr lang="en-US" baseline="0" dirty="0" smtClean="0"/>
              <a:t>)  Use Generics</a:t>
            </a:r>
          </a:p>
          <a:p>
            <a:r>
              <a:rPr lang="en-US" baseline="0" dirty="0" smtClean="0"/>
              <a:t>Create a red sphere, make it a prefab, and set it as the </a:t>
            </a:r>
            <a:r>
              <a:rPr lang="en-US" baseline="0" dirty="0" err="1" smtClean="0"/>
              <a:t>poolmanager</a:t>
            </a:r>
            <a:r>
              <a:rPr lang="en-US" baseline="0" dirty="0" smtClean="0"/>
              <a:t> prefab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90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</a:t>
            </a:r>
            <a:r>
              <a:rPr lang="en-US" dirty="0" err="1" smtClean="0"/>
              <a:t>projectilelauncher.cs</a:t>
            </a:r>
            <a:r>
              <a:rPr lang="en-US" dirty="0" smtClean="0"/>
              <a:t> script to the player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7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adding this, change the type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Continious</a:t>
            </a:r>
            <a:r>
              <a:rPr lang="en-US" baseline="0" dirty="0" smtClean="0"/>
              <a:t> Dynamic</a:t>
            </a:r>
            <a:br>
              <a:rPr lang="en-US" baseline="0" dirty="0" smtClean="0"/>
            </a:br>
            <a:r>
              <a:rPr lang="en-US" baseline="0" dirty="0" smtClean="0"/>
              <a:t>Discrete = Non Moving</a:t>
            </a:r>
          </a:p>
          <a:p>
            <a:r>
              <a:rPr lang="en-US" baseline="0" dirty="0" err="1" smtClean="0"/>
              <a:t>Cont</a:t>
            </a:r>
            <a:r>
              <a:rPr lang="en-US" baseline="0" dirty="0" smtClean="0"/>
              <a:t> = Moving slow</a:t>
            </a:r>
          </a:p>
          <a:p>
            <a:r>
              <a:rPr lang="en-US" baseline="0" dirty="0" err="1" smtClean="0"/>
              <a:t>Cont</a:t>
            </a:r>
            <a:r>
              <a:rPr lang="en-US" baseline="0" dirty="0" smtClean="0"/>
              <a:t> Dynamic = Fast Moving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9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asset store then import</a:t>
            </a:r>
            <a:r>
              <a:rPr lang="en-US" baseline="0" dirty="0" smtClean="0"/>
              <a:t> the “Crate and Box”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Developers</a:t>
            </a:r>
            <a:r>
              <a:rPr lang="en-US" baseline="0" dirty="0" smtClean="0"/>
              <a:t> can sell on the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50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</a:t>
            </a:r>
            <a:r>
              <a:rPr lang="en-US" dirty="0" err="1" smtClean="0"/>
              <a:t>GameObject.Destroy</a:t>
            </a:r>
            <a:r>
              <a:rPr lang="en-US" dirty="0" smtClean="0"/>
              <a:t>.</a:t>
            </a:r>
            <a:r>
              <a:rPr lang="en-US" baseline="0" dirty="0" smtClean="0"/>
              <a:t>  Use </a:t>
            </a:r>
            <a:r>
              <a:rPr lang="en-US" baseline="0" dirty="0" err="1" smtClean="0"/>
              <a:t>this.GameObject</a:t>
            </a:r>
            <a:r>
              <a:rPr lang="en-US" baseline="0" dirty="0" smtClean="0"/>
              <a:t> or you’ll be trying to destroy the component not the object.</a:t>
            </a:r>
            <a:br>
              <a:rPr lang="en-US" baseline="0" dirty="0" smtClean="0"/>
            </a:br>
            <a:r>
              <a:rPr lang="en-US" baseline="0" dirty="0" err="1" smtClean="0"/>
              <a:t>BoxCollider</a:t>
            </a:r>
            <a:r>
              <a:rPr lang="en-US" baseline="0" dirty="0" smtClean="0"/>
              <a:t> vs Mesh Collider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2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all done, just show where to set the </a:t>
            </a:r>
            <a:r>
              <a:rPr lang="en-US" dirty="0" err="1" smtClean="0"/>
              <a:t>sdk</a:t>
            </a:r>
            <a:r>
              <a:rPr lang="en-US" dirty="0" smtClean="0"/>
              <a:t> location and swap the player controller for the OVR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8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– Simulation of Tasks</a:t>
            </a:r>
          </a:p>
          <a:p>
            <a:r>
              <a:rPr lang="en-US" dirty="0" smtClean="0"/>
              <a:t>Education – Learning games and apps</a:t>
            </a:r>
          </a:p>
          <a:p>
            <a:r>
              <a:rPr lang="en-US" dirty="0" smtClean="0"/>
              <a:t>Visualization – Buildings</a:t>
            </a:r>
            <a:r>
              <a:rPr lang="en-US" baseline="0" dirty="0" smtClean="0"/>
              <a:t> &amp; Body Parts</a:t>
            </a:r>
          </a:p>
          <a:p>
            <a:r>
              <a:rPr lang="en-US" dirty="0" smtClean="0"/>
              <a:t>Entertainment – Games / Media</a:t>
            </a:r>
          </a:p>
          <a:p>
            <a:r>
              <a:rPr lang="en-US" dirty="0" smtClean="0"/>
              <a:t>General Cross </a:t>
            </a:r>
            <a:r>
              <a:rPr lang="en-US" dirty="0" err="1" smtClean="0"/>
              <a:t>Platfrom</a:t>
            </a:r>
            <a:r>
              <a:rPr lang="en-US" dirty="0" smtClean="0"/>
              <a:t> - Home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5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unity now and show the New Project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0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the code and art packages</a:t>
            </a:r>
          </a:p>
          <a:p>
            <a:r>
              <a:rPr lang="en-US" dirty="0" smtClean="0"/>
              <a:t>Show Preview of a sprite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camera to Ortho</a:t>
            </a:r>
            <a:endParaRPr lang="en-US" baseline="0" dirty="0" smtClean="0"/>
          </a:p>
          <a:p>
            <a:r>
              <a:rPr lang="en-US" baseline="0" dirty="0" smtClean="0"/>
              <a:t>Add a Fish from the art folder to scene hierarchy</a:t>
            </a:r>
          </a:p>
          <a:p>
            <a:r>
              <a:rPr lang="en-US" baseline="0" dirty="0" smtClean="0"/>
              <a:t>Focus on the Fish</a:t>
            </a:r>
          </a:p>
          <a:p>
            <a:r>
              <a:rPr lang="en-US" baseline="0" dirty="0" smtClean="0"/>
              <a:t>Show the camera preview - Game view of Fish is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0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game view with the Fish</a:t>
            </a:r>
          </a:p>
          <a:p>
            <a:r>
              <a:rPr lang="en-US" dirty="0" smtClean="0"/>
              <a:t>Explain</a:t>
            </a:r>
            <a:r>
              <a:rPr lang="en-US" baseline="0" dirty="0" smtClean="0"/>
              <a:t> game view shows the camera’s view</a:t>
            </a:r>
          </a:p>
          <a:p>
            <a:r>
              <a:rPr lang="en-US" baseline="0" dirty="0" smtClean="0"/>
              <a:t>Show Stats – FPS</a:t>
            </a:r>
          </a:p>
          <a:p>
            <a:r>
              <a:rPr lang="en-US" baseline="0" dirty="0" smtClean="0"/>
              <a:t>Explain resizing for different platforms – Set different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Fish has a sprite renderer – Show how to change the</a:t>
            </a:r>
            <a:r>
              <a:rPr lang="en-US" baseline="0" dirty="0" smtClean="0"/>
              <a:t> sprite</a:t>
            </a:r>
            <a:endParaRPr lang="en-US" dirty="0" smtClean="0"/>
          </a:p>
          <a:p>
            <a:r>
              <a:rPr lang="en-US" baseline="0" dirty="0" smtClean="0"/>
              <a:t>Add RigidBody2D and show it fall</a:t>
            </a:r>
          </a:p>
          <a:p>
            <a:r>
              <a:rPr lang="en-US" baseline="0" dirty="0" smtClean="0"/>
              <a:t>Save the Scene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5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</a:p>
          <a:p>
            <a:r>
              <a:rPr lang="en-US" dirty="0" smtClean="0"/>
              <a:t>Explain </a:t>
            </a:r>
            <a:r>
              <a:rPr lang="en-US" dirty="0" smtClean="0"/>
              <a:t>Methods – Continue to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4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4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4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44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7584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38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7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01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09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2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7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6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3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3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8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63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culus.com/download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weimann@gmail.com" TargetMode="External"/><Relationship Id="rId2" Type="http://schemas.openxmlformats.org/officeDocument/2006/relationships/hyperlink" Target="https://github.com/jweimann/Demo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2D/3D/VR/AR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code using </a:t>
            </a:r>
            <a:r>
              <a:rPr lang="en-US" dirty="0" err="1" smtClean="0"/>
              <a:t>MonoBehavior</a:t>
            </a:r>
            <a:r>
              <a:rPr lang="en-US" dirty="0" smtClean="0"/>
              <a:t> as the base class</a:t>
            </a:r>
          </a:p>
          <a:p>
            <a:r>
              <a:rPr lang="en-US" dirty="0" smtClean="0"/>
              <a:t>Special methods you can override</a:t>
            </a:r>
          </a:p>
          <a:p>
            <a:pPr lvl="1"/>
            <a:r>
              <a:rPr lang="en-US" dirty="0" smtClean="0"/>
              <a:t>Awake()</a:t>
            </a:r>
          </a:p>
          <a:p>
            <a:pPr lvl="1"/>
            <a:r>
              <a:rPr lang="en-US" dirty="0" smtClean="0"/>
              <a:t>Start()</a:t>
            </a:r>
          </a:p>
          <a:p>
            <a:pPr lvl="1"/>
            <a:r>
              <a:rPr lang="en-US" dirty="0" smtClean="0"/>
              <a:t>Update()</a:t>
            </a:r>
          </a:p>
          <a:p>
            <a:pPr lvl="1"/>
            <a:r>
              <a:rPr lang="en-US" dirty="0" err="1" smtClean="0"/>
              <a:t>OnEnable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OnCollission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Lots 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 with [</a:t>
            </a:r>
            <a:r>
              <a:rPr lang="en-US" dirty="0" err="1"/>
              <a:t>SeiralizeField</a:t>
            </a:r>
            <a:r>
              <a:rPr lang="en-US" dirty="0"/>
              <a:t>] set show in the </a:t>
            </a:r>
            <a:r>
              <a:rPr lang="en-US" dirty="0" smtClean="0"/>
              <a:t>Inspector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FlightHeight</a:t>
            </a:r>
            <a:r>
              <a:rPr lang="en-US" dirty="0" smtClean="0"/>
              <a:t> to 200</a:t>
            </a:r>
            <a:endParaRPr lang="en-US" dirty="0"/>
          </a:p>
          <a:p>
            <a:r>
              <a:rPr lang="en-US" dirty="0" err="1" smtClean="0"/>
              <a:t>Input.GetButtonDown</a:t>
            </a:r>
            <a:r>
              <a:rPr lang="en-US" dirty="0" smtClean="0"/>
              <a:t>(“Fire1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Left Mouse Button</a:t>
            </a:r>
          </a:p>
          <a:p>
            <a:pPr lvl="1"/>
            <a:r>
              <a:rPr lang="en-US" dirty="0" smtClean="0"/>
              <a:t>Left </a:t>
            </a:r>
            <a:r>
              <a:rPr lang="en-US" dirty="0" err="1" smtClean="0"/>
              <a:t>Crtl</a:t>
            </a:r>
            <a:endParaRPr lang="en-US" dirty="0"/>
          </a:p>
          <a:p>
            <a:pPr lvl="1"/>
            <a:r>
              <a:rPr lang="en-US" dirty="0" smtClean="0"/>
              <a:t>Button “A” on Xbox Controller</a:t>
            </a:r>
          </a:p>
          <a:p>
            <a:pPr lvl="1"/>
            <a:r>
              <a:rPr lang="en-US" dirty="0" smtClean="0"/>
              <a:t>Tap on screen</a:t>
            </a:r>
            <a:endParaRPr lang="en-US" dirty="0" smtClean="0"/>
          </a:p>
          <a:p>
            <a:r>
              <a:rPr lang="en-US" dirty="0" smtClean="0"/>
              <a:t>Edit-&gt;Project Settings-&gt;Input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- Seaweed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Dragged to Scene Hierarchy – Sets position to 0, 0, 0</a:t>
            </a:r>
          </a:p>
          <a:p>
            <a:r>
              <a:rPr lang="en-US" dirty="0" smtClean="0"/>
              <a:t>Duplicate (Ctrl-D)</a:t>
            </a:r>
          </a:p>
          <a:p>
            <a:r>
              <a:rPr lang="en-US" dirty="0" smtClean="0"/>
              <a:t>Use the Rotation property in the inspector to </a:t>
            </a:r>
            <a:r>
              <a:rPr lang="en-US" dirty="0" smtClean="0"/>
              <a:t>flip [x=180]</a:t>
            </a:r>
            <a:endParaRPr lang="en-US" dirty="0" smtClean="0"/>
          </a:p>
          <a:p>
            <a:r>
              <a:rPr lang="en-US" dirty="0" smtClean="0"/>
              <a:t>Adjust position in scene view or via inspector</a:t>
            </a:r>
          </a:p>
          <a:p>
            <a:r>
              <a:rPr lang="en-US" dirty="0" smtClean="0"/>
              <a:t>PolygonCollider2D</a:t>
            </a:r>
          </a:p>
          <a:p>
            <a:pPr lvl="1"/>
            <a:r>
              <a:rPr lang="en-US" dirty="0" smtClean="0"/>
              <a:t>Visible in Scene View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collider on our Fish</a:t>
            </a:r>
          </a:p>
          <a:p>
            <a:r>
              <a:rPr lang="en-US" dirty="0" smtClean="0"/>
              <a:t>Triggers</a:t>
            </a:r>
          </a:p>
          <a:p>
            <a:pPr lvl="1"/>
            <a:r>
              <a:rPr lang="en-US" dirty="0" err="1" smtClean="0"/>
              <a:t>OnTriggerEnter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/ Seaweed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Fish only moves up and down</a:t>
            </a:r>
          </a:p>
          <a:p>
            <a:r>
              <a:rPr lang="en-US" dirty="0" smtClean="0"/>
              <a:t>Seaweed moves</a:t>
            </a:r>
          </a:p>
          <a:p>
            <a:r>
              <a:rPr lang="en-US" dirty="0" smtClean="0"/>
              <a:t>Parent for the 2 parts</a:t>
            </a:r>
          </a:p>
          <a:p>
            <a:r>
              <a:rPr lang="en-US" dirty="0" smtClean="0"/>
              <a:t>Reset when too far left</a:t>
            </a:r>
          </a:p>
        </p:txBody>
      </p:sp>
    </p:spTree>
    <p:extLst>
      <p:ext uri="{BB962C8B-B14F-4D97-AF65-F5344CB8AC3E}">
        <p14:creationId xmlns:p14="http://schemas.microsoft.com/office/powerpoint/2010/main" val="35590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by dragging a </a:t>
            </a:r>
            <a:r>
              <a:rPr lang="en-US" dirty="0" err="1" smtClean="0"/>
              <a:t>GameObject</a:t>
            </a:r>
            <a:r>
              <a:rPr lang="en-US" dirty="0" smtClean="0"/>
              <a:t> from scene </a:t>
            </a:r>
            <a:r>
              <a:rPr lang="en-US" dirty="0"/>
              <a:t>hierarchy to </a:t>
            </a:r>
            <a:r>
              <a:rPr lang="en-US" dirty="0" smtClean="0"/>
              <a:t>project hierarchy</a:t>
            </a:r>
          </a:p>
          <a:p>
            <a:r>
              <a:rPr lang="en-US" dirty="0" smtClean="0"/>
              <a:t>“Acts </a:t>
            </a:r>
            <a:r>
              <a:rPr lang="en-US" dirty="0"/>
              <a:t>as a template from which you can create new object instances in the </a:t>
            </a:r>
            <a:r>
              <a:rPr lang="en-US" dirty="0" smtClean="0"/>
              <a:t>scene”</a:t>
            </a:r>
          </a:p>
          <a:p>
            <a:r>
              <a:rPr lang="en-US" dirty="0" smtClean="0"/>
              <a:t>Changes to Prefabs are reflected in their instances in scenes</a:t>
            </a:r>
          </a:p>
          <a:p>
            <a:pPr lvl="1"/>
            <a:r>
              <a:rPr lang="en-US" dirty="0" smtClean="0"/>
              <a:t>Modified values in the scenes are not auto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Quad (3D </a:t>
            </a:r>
            <a:r>
              <a:rPr lang="en-US" dirty="0" smtClean="0"/>
              <a:t>Object)</a:t>
            </a:r>
          </a:p>
          <a:p>
            <a:r>
              <a:rPr lang="en-US" dirty="0" err="1" smtClean="0"/>
              <a:t>Ground.cs</a:t>
            </a:r>
            <a:endParaRPr lang="en-US" dirty="0" smtClean="0"/>
          </a:p>
          <a:p>
            <a:r>
              <a:rPr lang="en-US" dirty="0" smtClean="0"/>
              <a:t>Replace </a:t>
            </a:r>
            <a:r>
              <a:rPr lang="en-US" dirty="0" err="1" smtClean="0"/>
              <a:t>Meshcollider</a:t>
            </a:r>
            <a:r>
              <a:rPr lang="en-US" dirty="0" smtClean="0"/>
              <a:t> with BoxCollider2D</a:t>
            </a:r>
          </a:p>
          <a:p>
            <a:r>
              <a:rPr lang="en-US" dirty="0" smtClean="0"/>
              <a:t>Set Trigger</a:t>
            </a:r>
          </a:p>
          <a:p>
            <a:r>
              <a:rPr lang="en-US" dirty="0" smtClean="0"/>
              <a:t>OnTriggerEnter2D()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state / Pause</a:t>
            </a:r>
          </a:p>
          <a:p>
            <a:r>
              <a:rPr lang="en-US" dirty="0" smtClean="0"/>
              <a:t>Tilting</a:t>
            </a:r>
          </a:p>
          <a:p>
            <a:r>
              <a:rPr lang="en-US" dirty="0" smtClean="0"/>
              <a:t>Props</a:t>
            </a:r>
          </a:p>
          <a:p>
            <a:r>
              <a:rPr lang="en-US" dirty="0" smtClean="0"/>
              <a:t>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Static implementation</a:t>
            </a:r>
          </a:p>
          <a:p>
            <a:r>
              <a:rPr lang="en-US" dirty="0" smtClean="0"/>
              <a:t>More complex in real application</a:t>
            </a:r>
          </a:p>
          <a:p>
            <a:r>
              <a:rPr lang="en-US" dirty="0" smtClean="0"/>
              <a:t>Pause on start – Tap to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Fish.cs</a:t>
            </a:r>
            <a:endParaRPr lang="en-US" dirty="0" smtClean="0"/>
          </a:p>
          <a:p>
            <a:r>
              <a:rPr lang="en-US" dirty="0" err="1" smtClean="0"/>
              <a:t>GuiText</a:t>
            </a:r>
            <a:r>
              <a:rPr lang="en-US" dirty="0" smtClean="0"/>
              <a:t> _</a:t>
            </a:r>
            <a:r>
              <a:rPr lang="en-US" dirty="0" err="1" smtClean="0"/>
              <a:t>gameOver</a:t>
            </a:r>
            <a:r>
              <a:rPr lang="en-US" dirty="0" smtClean="0"/>
              <a:t> – Shows when the game ends</a:t>
            </a:r>
          </a:p>
          <a:p>
            <a:r>
              <a:rPr lang="en-US" dirty="0" err="1" smtClean="0"/>
              <a:t>ScoreKeeper</a:t>
            </a:r>
            <a:endParaRPr lang="en-US" dirty="0" smtClean="0"/>
          </a:p>
          <a:p>
            <a:r>
              <a:rPr lang="en-US" dirty="0" smtClean="0"/>
              <a:t>Start()</a:t>
            </a:r>
          </a:p>
          <a:p>
            <a:pPr lvl="1"/>
            <a:r>
              <a:rPr lang="en-US" dirty="0" smtClean="0"/>
              <a:t>Paused</a:t>
            </a:r>
          </a:p>
          <a:p>
            <a:pPr lvl="1"/>
            <a:r>
              <a:rPr lang="en-US" dirty="0" smtClean="0"/>
              <a:t>Kinematic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Unity 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/ 3D Rendering Engine</a:t>
            </a:r>
          </a:p>
          <a:p>
            <a:r>
              <a:rPr lang="en-US" dirty="0" smtClean="0"/>
              <a:t>Development Environment</a:t>
            </a:r>
          </a:p>
          <a:p>
            <a:r>
              <a:rPr lang="en-US" dirty="0" smtClean="0"/>
              <a:t>Physics</a:t>
            </a:r>
          </a:p>
          <a:p>
            <a:r>
              <a:rPr lang="en-US" dirty="0" smtClean="0"/>
              <a:t>Game Engine</a:t>
            </a:r>
          </a:p>
          <a:p>
            <a:r>
              <a:rPr lang="en-US" dirty="0" smtClean="0"/>
              <a:t>45% of market (next highest is 17%)</a:t>
            </a:r>
          </a:p>
          <a:p>
            <a:r>
              <a:rPr lang="en-US" dirty="0" smtClean="0"/>
              <a:t>3.3M registered </a:t>
            </a:r>
            <a:r>
              <a:rPr lang="en-US" dirty="0" err="1" smtClean="0"/>
              <a:t>devs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 / </a:t>
            </a:r>
            <a:r>
              <a:rPr lang="en-US" dirty="0" err="1" smtClean="0"/>
              <a:t>UI.Text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in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Seaweed Upgrades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Pause Check</a:t>
            </a:r>
          </a:p>
          <a:p>
            <a:r>
              <a:rPr lang="en-US" dirty="0" smtClean="0"/>
              <a:t>Random 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Reuse </a:t>
            </a:r>
            <a:r>
              <a:rPr lang="en-US" dirty="0" err="1" smtClean="0"/>
              <a:t>seaweed.cs</a:t>
            </a:r>
            <a:r>
              <a:rPr lang="en-US" dirty="0" smtClean="0"/>
              <a:t> with range of 0</a:t>
            </a:r>
          </a:p>
          <a:p>
            <a:r>
              <a:rPr lang="en-US" dirty="0" smtClean="0"/>
              <a:t>Place in front of 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scoring</a:t>
            </a:r>
          </a:p>
          <a:p>
            <a:r>
              <a:rPr lang="en-US" dirty="0" smtClean="0"/>
              <a:t>Updates the UI</a:t>
            </a:r>
          </a:p>
          <a:p>
            <a:r>
              <a:rPr lang="en-US" dirty="0" smtClean="0"/>
              <a:t>Add Bubble</a:t>
            </a:r>
          </a:p>
          <a:p>
            <a:pPr lvl="1"/>
            <a:r>
              <a:rPr lang="en-US" dirty="0" err="1" smtClean="0"/>
              <a:t>Bubble.cs</a:t>
            </a:r>
            <a:endParaRPr lang="en-US" dirty="0"/>
          </a:p>
          <a:p>
            <a:pPr lvl="1"/>
            <a:r>
              <a:rPr lang="en-US" dirty="0" smtClean="0"/>
              <a:t>Move to the right</a:t>
            </a:r>
          </a:p>
          <a:p>
            <a:pPr lvl="1"/>
            <a:r>
              <a:rPr lang="en-US" dirty="0" smtClean="0"/>
              <a:t>Apply to prefab</a:t>
            </a:r>
          </a:p>
        </p:txBody>
      </p:sp>
    </p:spTree>
    <p:extLst>
      <p:ext uri="{BB962C8B-B14F-4D97-AF65-F5344CB8AC3E}">
        <p14:creationId xmlns:p14="http://schemas.microsoft.com/office/powerpoint/2010/main" val="32008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colliders and </a:t>
            </a:r>
            <a:r>
              <a:rPr lang="en-US" dirty="0" err="1" smtClean="0"/>
              <a:t>rigidbody</a:t>
            </a:r>
            <a:r>
              <a:rPr lang="en-US" dirty="0" smtClean="0"/>
              <a:t> with 2D suffix</a:t>
            </a:r>
          </a:p>
          <a:p>
            <a:r>
              <a:rPr lang="en-US" dirty="0"/>
              <a:t>OnTriggerEnter2D</a:t>
            </a:r>
            <a:endParaRPr lang="en-US" dirty="0" smtClean="0"/>
          </a:p>
          <a:p>
            <a:r>
              <a:rPr lang="en-US" dirty="0" smtClean="0"/>
              <a:t>Verify Z axis for collisions</a:t>
            </a:r>
          </a:p>
          <a:p>
            <a:r>
              <a:rPr lang="en-US" dirty="0" smtClean="0"/>
              <a:t>Sprites</a:t>
            </a:r>
          </a:p>
          <a:p>
            <a:pPr lvl="1"/>
            <a:r>
              <a:rPr lang="en-US" dirty="0" err="1" smtClean="0"/>
              <a:t>PolygonCollider</a:t>
            </a:r>
            <a:endParaRPr lang="en-US" dirty="0" smtClean="0"/>
          </a:p>
          <a:p>
            <a:r>
              <a:rPr lang="en-US" dirty="0" smtClean="0"/>
              <a:t>Can also use 3d Objects</a:t>
            </a:r>
          </a:p>
          <a:p>
            <a:r>
              <a:rPr lang="en-US" dirty="0" smtClean="0"/>
              <a:t>Camera mode – Orthographic</a:t>
            </a:r>
          </a:p>
          <a:p>
            <a:r>
              <a:rPr lang="en-US" dirty="0" smtClean="0"/>
              <a:t>4.6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build a first person shooter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20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from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component &amp; method names without the 2D suffix</a:t>
            </a:r>
          </a:p>
          <a:p>
            <a:r>
              <a:rPr lang="en-US" dirty="0" smtClean="0"/>
              <a:t>Usually perspective camera</a:t>
            </a:r>
          </a:p>
          <a:p>
            <a:r>
              <a:rPr lang="en-US" dirty="0" smtClean="0"/>
              <a:t>Meshes instead of sprites</a:t>
            </a:r>
          </a:p>
          <a:p>
            <a:r>
              <a:rPr lang="en-US" dirty="0" smtClean="0"/>
              <a:t>Terrains</a:t>
            </a:r>
          </a:p>
        </p:txBody>
      </p:sp>
    </p:spTree>
    <p:extLst>
      <p:ext uri="{BB962C8B-B14F-4D97-AF65-F5344CB8AC3E}">
        <p14:creationId xmlns:p14="http://schemas.microsoft.com/office/powerpoint/2010/main" val="2420246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Textures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Assetpack</a:t>
            </a:r>
            <a:endParaRPr lang="en-US" dirty="0"/>
          </a:p>
          <a:p>
            <a:r>
              <a:rPr lang="en-US" dirty="0" smtClean="0"/>
              <a:t>Light - Directional</a:t>
            </a:r>
          </a:p>
          <a:p>
            <a:r>
              <a:rPr lang="en-US" dirty="0" smtClean="0"/>
              <a:t>Deform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24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SphereCollider</a:t>
            </a:r>
            <a:r>
              <a:rPr lang="en-US" dirty="0" smtClean="0"/>
              <a:t> – Automatically added</a:t>
            </a:r>
          </a:p>
          <a:p>
            <a:r>
              <a:rPr lang="en-US" dirty="0" err="1" smtClean="0"/>
              <a:t>Rigidbody</a:t>
            </a:r>
            <a:r>
              <a:rPr lang="en-US" dirty="0" smtClean="0"/>
              <a:t> – Needed for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76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Package – </a:t>
            </a:r>
            <a:r>
              <a:rPr lang="en-US" dirty="0" err="1" smtClean="0"/>
              <a:t>CharacterController</a:t>
            </a:r>
            <a:endParaRPr lang="en-US" dirty="0" smtClean="0"/>
          </a:p>
          <a:p>
            <a:pPr lvl="1"/>
            <a:r>
              <a:rPr lang="en-US" dirty="0" smtClean="0"/>
              <a:t>Written in .</a:t>
            </a:r>
            <a:r>
              <a:rPr lang="en-US" dirty="0" err="1" smtClean="0"/>
              <a:t>js</a:t>
            </a:r>
            <a:r>
              <a:rPr lang="en-US" dirty="0" smtClean="0"/>
              <a:t>  Better ones available on wiki</a:t>
            </a:r>
          </a:p>
          <a:p>
            <a:r>
              <a:rPr lang="en-US" dirty="0" smtClean="0"/>
              <a:t>First person and third person prefabs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2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PC</a:t>
            </a:r>
          </a:p>
          <a:p>
            <a:pPr lvl="1"/>
            <a:r>
              <a:rPr lang="en-US" dirty="0" smtClean="0"/>
              <a:t>Console (Xbox/PS/Wii)</a:t>
            </a:r>
          </a:p>
          <a:p>
            <a:pPr lvl="1"/>
            <a:r>
              <a:rPr lang="en-US" dirty="0" smtClean="0"/>
              <a:t>Web</a:t>
            </a:r>
          </a:p>
          <a:p>
            <a:r>
              <a:rPr lang="en-US" dirty="0" smtClean="0"/>
              <a:t>Business Apps</a:t>
            </a:r>
          </a:p>
          <a:p>
            <a:pPr lvl="1"/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Nice visual effects</a:t>
            </a:r>
          </a:p>
          <a:p>
            <a:pPr lvl="1"/>
            <a:r>
              <a:rPr lang="en-US" dirty="0" smtClean="0"/>
              <a:t>Visualization (medical, architectural, etc.)</a:t>
            </a:r>
          </a:p>
          <a:p>
            <a:pPr lvl="1"/>
            <a:r>
              <a:rPr lang="en-US" dirty="0" smtClean="0"/>
              <a:t>Augmented Reality (</a:t>
            </a:r>
            <a:r>
              <a:rPr lang="en-US" dirty="0" err="1" smtClean="0"/>
              <a:t>Vuforia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Virtual Reality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Projectiles &amp; 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Instantiation and GC are expensive on mobile</a:t>
            </a:r>
          </a:p>
          <a:p>
            <a:r>
              <a:rPr lang="en-US" dirty="0" smtClean="0"/>
              <a:t>Pre-instantiate and use pools</a:t>
            </a:r>
          </a:p>
          <a:p>
            <a:r>
              <a:rPr lang="en-US" dirty="0" err="1" smtClean="0"/>
              <a:t>GameObject.Instantiate</a:t>
            </a:r>
            <a:endParaRPr lang="en-US" dirty="0" smtClean="0"/>
          </a:p>
          <a:p>
            <a:r>
              <a:rPr lang="en-US" dirty="0" err="1" smtClean="0"/>
              <a:t>PoolManager</a:t>
            </a:r>
            <a:endParaRPr lang="en-US" dirty="0" smtClean="0"/>
          </a:p>
          <a:p>
            <a:r>
              <a:rPr lang="en-US" dirty="0" smtClean="0"/>
              <a:t>Set Projectile on </a:t>
            </a:r>
            <a:r>
              <a:rPr lang="en-US" dirty="0" err="1" smtClean="0"/>
              <a:t>PoolManager</a:t>
            </a:r>
            <a:endParaRPr lang="en-US" dirty="0" smtClean="0"/>
          </a:p>
          <a:p>
            <a:r>
              <a:rPr lang="en-US" dirty="0" smtClean="0"/>
              <a:t>Material to set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36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 Launcher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“Fire1” just like the 2D sample</a:t>
            </a:r>
          </a:p>
          <a:p>
            <a:r>
              <a:rPr lang="en-US" dirty="0" err="1" smtClean="0"/>
              <a:t>GameObject.FindObjectOfType</a:t>
            </a:r>
            <a:r>
              <a:rPr lang="en-US" dirty="0" smtClean="0"/>
              <a:t>&lt;T&gt;()</a:t>
            </a:r>
          </a:p>
          <a:p>
            <a:pPr lvl="1"/>
            <a:r>
              <a:rPr lang="en-US" dirty="0" smtClean="0"/>
              <a:t>Has non-generic overloads</a:t>
            </a:r>
          </a:p>
          <a:p>
            <a:r>
              <a:rPr lang="en-US" dirty="0" err="1" smtClean="0"/>
              <a:t>GetPooledGameObject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AddForce</a:t>
            </a:r>
            <a:r>
              <a:rPr lang="en-US" dirty="0"/>
              <a:t> </a:t>
            </a:r>
            <a:r>
              <a:rPr lang="en-US" dirty="0" smtClean="0"/>
              <a:t>– Similar to 2D sample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his.transform.forward</a:t>
            </a:r>
            <a:r>
              <a:rPr lang="en-US" dirty="0" smtClean="0"/>
              <a:t> – current </a:t>
            </a:r>
            <a:r>
              <a:rPr lang="en-US" dirty="0" err="1" smtClean="0"/>
              <a:t>gameobjects</a:t>
            </a:r>
            <a:r>
              <a:rPr lang="en-US" dirty="0" smtClean="0"/>
              <a:t> forward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66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Projectile.cs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Destroy / Re-Queue</a:t>
            </a:r>
          </a:p>
          <a:p>
            <a:r>
              <a:rPr lang="en-US" dirty="0" err="1" smtClean="0"/>
              <a:t>Time.deltaTime</a:t>
            </a:r>
            <a:endParaRPr lang="en-US" dirty="0" smtClean="0"/>
          </a:p>
          <a:p>
            <a:r>
              <a:rPr lang="en-US" dirty="0" smtClean="0"/>
              <a:t>Collision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07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 – The Asset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15,000 things on the store (8,000) models</a:t>
            </a:r>
          </a:p>
          <a:p>
            <a:r>
              <a:rPr lang="en-US" dirty="0" smtClean="0"/>
              <a:t>Code Systems</a:t>
            </a:r>
          </a:p>
          <a:p>
            <a:pPr lvl="1"/>
            <a:r>
              <a:rPr lang="en-US" dirty="0" smtClean="0"/>
              <a:t>Camera controllers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Networking</a:t>
            </a:r>
          </a:p>
          <a:p>
            <a:r>
              <a:rPr lang="en-US" dirty="0" smtClean="0"/>
              <a:t>Art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Editor Extensions</a:t>
            </a:r>
          </a:p>
          <a:p>
            <a:r>
              <a:rPr lang="en-US" dirty="0" smtClean="0"/>
              <a:t>Free and Paid (Cost effective)</a:t>
            </a:r>
          </a:p>
          <a:p>
            <a:r>
              <a:rPr lang="en-US" dirty="0" smtClean="0"/>
              <a:t>Let’s grab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56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Target script</a:t>
            </a:r>
          </a:p>
          <a:p>
            <a:pPr lvl="1"/>
            <a:r>
              <a:rPr lang="en-US" dirty="0" smtClean="0"/>
              <a:t>Handles </a:t>
            </a:r>
            <a:r>
              <a:rPr lang="en-US" dirty="0" err="1" smtClean="0"/>
              <a:t>OnTriggerEnter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GameObject.Destroy</a:t>
            </a:r>
            <a:r>
              <a:rPr lang="en-US" dirty="0" smtClean="0"/>
              <a:t>(</a:t>
            </a:r>
            <a:r>
              <a:rPr lang="en-US" dirty="0" err="1" smtClean="0"/>
              <a:t>this.gameObject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Remove the mesh collider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BoxCollider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5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Reality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for Samsung Gear VR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9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SDK (Unity 4)</a:t>
            </a:r>
          </a:p>
          <a:p>
            <a:pPr lvl="1"/>
            <a:r>
              <a:rPr lang="en-US" dirty="0">
                <a:hlinkClick r:id="rId3"/>
              </a:rPr>
              <a:t>https://developer.oculus.com/downloads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Install Android SDK</a:t>
            </a:r>
          </a:p>
          <a:p>
            <a:r>
              <a:rPr lang="en-US" dirty="0" smtClean="0"/>
              <a:t>Replace the player controller or camera</a:t>
            </a:r>
          </a:p>
          <a:p>
            <a:r>
              <a:rPr lang="en-US" dirty="0" smtClean="0"/>
              <a:t>Set SDK Location</a:t>
            </a:r>
          </a:p>
          <a:p>
            <a:r>
              <a:rPr lang="en-US" dirty="0" smtClean="0"/>
              <a:t>Switch platform to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38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Augmented Reality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Vuforia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32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Vuforia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up on the </a:t>
            </a:r>
            <a:r>
              <a:rPr lang="en-US" dirty="0" err="1" smtClean="0"/>
              <a:t>Vuforia</a:t>
            </a:r>
            <a:r>
              <a:rPr lang="en-US" dirty="0" smtClean="0"/>
              <a:t> webpage</a:t>
            </a:r>
          </a:p>
          <a:p>
            <a:r>
              <a:rPr lang="en-US" dirty="0" smtClean="0"/>
              <a:t>Download &amp; Install the .</a:t>
            </a:r>
            <a:r>
              <a:rPr lang="en-US" dirty="0" err="1" smtClean="0"/>
              <a:t>unityPackage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69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Projects </a:t>
            </a:r>
            <a:r>
              <a:rPr lang="en-US" dirty="0" err="1" smtClean="0"/>
              <a:t>Avaialble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github.com/jweimann/Demos</a:t>
            </a:r>
            <a:endParaRPr lang="en-US" dirty="0" smtClean="0"/>
          </a:p>
          <a:p>
            <a:r>
              <a:rPr lang="en-US" dirty="0" smtClean="0"/>
              <a:t>Email</a:t>
            </a:r>
            <a:r>
              <a:rPr lang="en-US" smtClean="0"/>
              <a:t>: </a:t>
            </a:r>
            <a:r>
              <a:rPr lang="en-US" smtClean="0">
                <a:hlinkClick r:id="rId3"/>
              </a:rPr>
              <a:t>jasonweimann@gmail.com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9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$50,000/Day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95" y="2052638"/>
            <a:ext cx="7360985" cy="4195762"/>
          </a:xfrm>
        </p:spPr>
      </p:pic>
    </p:spTree>
    <p:extLst>
      <p:ext uri="{BB962C8B-B14F-4D97-AF65-F5344CB8AC3E}">
        <p14:creationId xmlns:p14="http://schemas.microsoft.com/office/powerpoint/2010/main" val="38538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Unity Editor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a package</a:t>
            </a:r>
          </a:p>
          <a:p>
            <a:r>
              <a:rPr lang="en-US" dirty="0" smtClean="0"/>
              <a:t>Explorer / Finder</a:t>
            </a:r>
          </a:p>
          <a:p>
            <a:r>
              <a:rPr lang="en-US" dirty="0" smtClean="0"/>
              <a:t>Folder Structure</a:t>
            </a:r>
          </a:p>
          <a:p>
            <a:r>
              <a:rPr lang="en-US" dirty="0" smtClean="0"/>
              <a:t>Adjustable</a:t>
            </a:r>
          </a:p>
          <a:p>
            <a:r>
              <a:rPr lang="en-US" dirty="0" smtClean="0"/>
              <a:t>Preview</a:t>
            </a:r>
          </a:p>
          <a:p>
            <a:r>
              <a:rPr lang="en-US" dirty="0" smtClean="0"/>
              <a:t>Favorites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Hierarchy &amp; Scene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Added by Default</a:t>
            </a:r>
            <a:endParaRPr lang="en-US" dirty="0"/>
          </a:p>
          <a:p>
            <a:r>
              <a:rPr lang="en-US" dirty="0" smtClean="0"/>
              <a:t>Add objects to the scene by dragging from the project view</a:t>
            </a:r>
          </a:p>
          <a:p>
            <a:pPr lvl="1"/>
            <a:r>
              <a:rPr lang="en-US" dirty="0" smtClean="0"/>
              <a:t>Drop to scene view or hierarchy</a:t>
            </a:r>
          </a:p>
          <a:p>
            <a:r>
              <a:rPr lang="en-US" dirty="0" smtClean="0"/>
              <a:t>Press ‘F’ to focus on the selected object</a:t>
            </a:r>
          </a:p>
          <a:p>
            <a:r>
              <a:rPr lang="en-US" dirty="0" smtClean="0"/>
              <a:t>Ctrl-D to duplicate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Preview of what users will see</a:t>
            </a:r>
          </a:p>
          <a:p>
            <a:r>
              <a:rPr lang="en-US" dirty="0" smtClean="0"/>
              <a:t>Stats and simple profiling</a:t>
            </a:r>
          </a:p>
          <a:p>
            <a:r>
              <a:rPr lang="en-US" dirty="0" smtClean="0"/>
              <a:t>Resizable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details of the selected object(s)</a:t>
            </a:r>
          </a:p>
          <a:p>
            <a:r>
              <a:rPr lang="en-US" dirty="0" smtClean="0"/>
              <a:t>Works for both the Scene and Project views</a:t>
            </a:r>
          </a:p>
          <a:p>
            <a:r>
              <a:rPr lang="en-US" dirty="0" smtClean="0"/>
              <a:t>Add component will add scripts and functionality</a:t>
            </a:r>
          </a:p>
          <a:p>
            <a:r>
              <a:rPr lang="en-US" dirty="0" smtClean="0"/>
              <a:t>RigidBody2D - </a:t>
            </a:r>
            <a:r>
              <a:rPr lang="en-US" dirty="0" err="1" smtClean="0"/>
              <a:t>Phsyics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21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693</TotalTime>
  <Words>1291</Words>
  <Application>Microsoft Office PowerPoint</Application>
  <PresentationFormat>Widescreen</PresentationFormat>
  <Paragraphs>297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Century Gothic</vt:lpstr>
      <vt:lpstr>Wingdings 3</vt:lpstr>
      <vt:lpstr>Ion</vt:lpstr>
      <vt:lpstr>Intro to Unity</vt:lpstr>
      <vt:lpstr>What Unity Is</vt:lpstr>
      <vt:lpstr>Uses</vt:lpstr>
      <vt:lpstr>$50,000/Day</vt:lpstr>
      <vt:lpstr>The Unity Editor</vt:lpstr>
      <vt:lpstr>Project View</vt:lpstr>
      <vt:lpstr>Scene Hierarchy &amp; Scene View</vt:lpstr>
      <vt:lpstr>Game View</vt:lpstr>
      <vt:lpstr>Inspector</vt:lpstr>
      <vt:lpstr>Scripts</vt:lpstr>
      <vt:lpstr>Fish code</vt:lpstr>
      <vt:lpstr>Obstacles - Seaweed</vt:lpstr>
      <vt:lpstr>Collision</vt:lpstr>
      <vt:lpstr>Movement / Seaweed Parent</vt:lpstr>
      <vt:lpstr>Prefabs</vt:lpstr>
      <vt:lpstr>Ground</vt:lpstr>
      <vt:lpstr>Improvements</vt:lpstr>
      <vt:lpstr>GameState</vt:lpstr>
      <vt:lpstr>Tilting</vt:lpstr>
      <vt:lpstr>Game Over / UI.Text</vt:lpstr>
      <vt:lpstr>Seaweed Upgrades</vt:lpstr>
      <vt:lpstr>Props</vt:lpstr>
      <vt:lpstr>Scorekeeper</vt:lpstr>
      <vt:lpstr>2D Recap</vt:lpstr>
      <vt:lpstr>3D</vt:lpstr>
      <vt:lpstr>Differences from 2D</vt:lpstr>
      <vt:lpstr>Terrain</vt:lpstr>
      <vt:lpstr>Sphere</vt:lpstr>
      <vt:lpstr>Character Controller</vt:lpstr>
      <vt:lpstr>Projectiles &amp; Pooling</vt:lpstr>
      <vt:lpstr>Projectile Launcher</vt:lpstr>
      <vt:lpstr>Projectile.cs</vt:lpstr>
      <vt:lpstr>Targets – The Asset Store</vt:lpstr>
      <vt:lpstr>Adding the box</vt:lpstr>
      <vt:lpstr>Virtual Reality</vt:lpstr>
      <vt:lpstr>What’s Involved?</vt:lpstr>
      <vt:lpstr>Augmented Reality</vt:lpstr>
      <vt:lpstr>Vuforia Setup</vt:lpstr>
      <vt:lpstr>Thanks</vt:lpstr>
    </vt:vector>
  </TitlesOfParts>
  <Company>Qualcomm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Unity</dc:title>
  <dc:creator>Weimann, Jason</dc:creator>
  <cp:lastModifiedBy>Jason Weimann</cp:lastModifiedBy>
  <cp:revision>77</cp:revision>
  <dcterms:created xsi:type="dcterms:W3CDTF">2015-01-19T00:27:23Z</dcterms:created>
  <dcterms:modified xsi:type="dcterms:W3CDTF">2015-03-07T04:15:02Z</dcterms:modified>
</cp:coreProperties>
</file>