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0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3x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to 5</a:t>
            </a:r>
          </a:p>
          <a:p>
            <a:r>
              <a:rPr lang="en-US" baseline="0" dirty="0" smtClean="0"/>
              <a:t>Show the trigger 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- doesn’t need to be </a:t>
            </a:r>
            <a:r>
              <a:rPr lang="en-US" baseline="0" dirty="0" err="1" smtClean="0"/>
              <a:t>monobehavior</a:t>
            </a:r>
            <a:r>
              <a:rPr lang="en-US" baseline="0" dirty="0" smtClean="0"/>
              <a:t> but doesn’t hurt.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Text object then assign it to the fish.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Training, visualization, creation, education, entertainment, home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Ortho Size</a:t>
            </a:r>
            <a:r>
              <a:rPr lang="en-US" baseline="0" dirty="0" smtClean="0"/>
              <a:t> 25</a:t>
            </a:r>
          </a:p>
          <a:p>
            <a:r>
              <a:rPr lang="en-US" baseline="0" dirty="0" smtClean="0"/>
              <a:t>Add a Fish from the art folder to scene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see fish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has a sprite renderer</a:t>
            </a:r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still falls through, show this.</a:t>
            </a:r>
            <a:r>
              <a:rPr lang="en-US" baseline="0" dirty="0" smtClean="0"/>
              <a:t>  Next slide adds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children.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move.</a:t>
            </a:r>
          </a:p>
          <a:p>
            <a:r>
              <a:rPr lang="en-US" baseline="0" dirty="0" smtClean="0"/>
              <a:t>Duplicate seaweed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Inspector</a:t>
            </a:r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(“Fire1”)</a:t>
            </a:r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flip</a:t>
            </a:r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/>
              <a:t> </a:t>
            </a:r>
            <a:r>
              <a:rPr lang="en-US" dirty="0" smtClean="0"/>
              <a:t>from scene as starting point</a:t>
            </a:r>
          </a:p>
          <a:p>
            <a:r>
              <a:rPr lang="en-US" dirty="0" smtClean="0"/>
              <a:t>Children</a:t>
            </a:r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Is a definition</a:t>
            </a:r>
          </a:p>
          <a:p>
            <a:r>
              <a:rPr lang="en-US" dirty="0" smtClean="0"/>
              <a:t>Changes reflected in scenes</a:t>
            </a:r>
          </a:p>
          <a:p>
            <a:pPr lvl="1"/>
            <a:r>
              <a:rPr lang="en-US" dirty="0" smtClean="0"/>
              <a:t>Modified 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(3D 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Pause</a:t>
            </a:r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Static implementation</a:t>
            </a:r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Engine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/ </a:t>
            </a:r>
            <a:r>
              <a:rPr lang="en-US" dirty="0" err="1" smtClean="0"/>
              <a:t>UI.Text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in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</a:t>
            </a:r>
            <a:r>
              <a:rPr lang="en-US" dirty="0" err="1" smtClean="0"/>
              <a:t>arcitechtural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Explorer 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r>
              <a:rPr lang="en-US" dirty="0" smtClean="0"/>
              <a:t>Import a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the scene by dragging from the project view</a:t>
            </a:r>
          </a:p>
          <a:p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r>
              <a:rPr lang="en-US" dirty="0" smtClean="0"/>
              <a:t>Main Camera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RigidBody2D 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442</TotalTime>
  <Words>1055</Words>
  <Application>Microsoft Office PowerPoint</Application>
  <PresentationFormat>Widescreen</PresentationFormat>
  <Paragraphs>260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Intro to Unity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Inspector</vt:lpstr>
      <vt:lpstr>Scripts</vt:lpstr>
      <vt:lpstr>Fish code</vt:lpstr>
      <vt:lpstr>Obstacles - Seaweed</vt:lpstr>
      <vt:lpstr>Collision</vt:lpstr>
      <vt:lpstr>Movement</vt:lpstr>
      <vt:lpstr>Prefabs</vt:lpstr>
      <vt:lpstr>Ground</vt:lpstr>
      <vt:lpstr>Improvements</vt:lpstr>
      <vt:lpstr>GameState</vt:lpstr>
      <vt:lpstr>Tilting</vt:lpstr>
      <vt:lpstr>Game Over / UI.Text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Weimann, Jason</cp:lastModifiedBy>
  <cp:revision>63</cp:revision>
  <dcterms:created xsi:type="dcterms:W3CDTF">2015-01-19T00:27:23Z</dcterms:created>
  <dcterms:modified xsi:type="dcterms:W3CDTF">2015-01-19T19:06:02Z</dcterms:modified>
</cp:coreProperties>
</file>