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0B9C-B294-9C4F-B47F-E47BDE1A0B3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F0BB-58C7-AC46-B42E-F5884744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SWORD Protocol in Alma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3805238"/>
            <a:ext cx="7355415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1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SWORD Protocol in Alma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SWORD Protocol in Alma</dc:title>
  <dc:creator>Josh Weisman</dc:creator>
  <cp:lastModifiedBy>Josh Weisman</cp:lastModifiedBy>
  <cp:revision>1</cp:revision>
  <dcterms:created xsi:type="dcterms:W3CDTF">2017-05-07T08:28:07Z</dcterms:created>
  <dcterms:modified xsi:type="dcterms:W3CDTF">2017-05-07T08:28:50Z</dcterms:modified>
</cp:coreProperties>
</file>