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B3832-C1DF-4199-80C5-191220E93956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68C9AC-59B8-44B6-85FA-A09911D432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2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photos/eeSdJfLfx1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ile, stacked, stationary&#10;&#10;Description automatically generated">
            <a:extLst>
              <a:ext uri="{FF2B5EF4-FFF2-40B4-BE49-F238E27FC236}">
                <a16:creationId xmlns:a16="http://schemas.microsoft.com/office/drawing/2014/main" id="{A70AAFEB-3069-4359-A290-B9B54EFE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7" b="10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2653C-B391-4E7C-9FB3-631A800E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Audiobooks by Audible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2219F-177A-432A-99AC-68BF2EFE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web scraping project By James Welch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6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BA65-E42F-4C1B-A214-A0F38ADE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2F78-D181-4AE2-8A69-13AF9CAC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0B3-032A-4502-AC7C-AB4A39C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8DC7-8DC1-4921-88BF-B2F48717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FFBA-C49C-4D27-9F5C-8C91B59F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033D-4D9C-4396-811C-40675502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0B4-6287-4307-9B26-94B6842B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24B7-95BA-4E37-85D1-A6340AD3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BB08-D194-4BFE-A14C-D6D9496A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344-172A-44A7-9EDF-4632688E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scrape Amazon books</a:t>
            </a:r>
          </a:p>
          <a:p>
            <a:r>
              <a:rPr lang="en-US" dirty="0"/>
              <a:t>- Amazon displays a CAPTCHA page after ~500 site visits </a:t>
            </a:r>
          </a:p>
          <a:p>
            <a:r>
              <a:rPr lang="en-US" dirty="0"/>
              <a:t>- Page will be returned for several hours before </a:t>
            </a:r>
          </a:p>
          <a:p>
            <a:r>
              <a:rPr lang="en-US" dirty="0"/>
              <a:t>- Using proxy service (</a:t>
            </a:r>
            <a:r>
              <a:rPr lang="en-US" dirty="0" err="1"/>
              <a:t>ScraperAPI</a:t>
            </a:r>
            <a:r>
              <a:rPr lang="en-US" dirty="0"/>
              <a:t>) avoided bans but required payment.</a:t>
            </a:r>
          </a:p>
          <a:p>
            <a:endParaRPr lang="en-US" dirty="0"/>
          </a:p>
          <a:p>
            <a:r>
              <a:rPr lang="en-US" dirty="0"/>
              <a:t>BookShop.org</a:t>
            </a:r>
          </a:p>
          <a:p>
            <a:r>
              <a:rPr lang="en-US" dirty="0"/>
              <a:t>- A new online book shop which shares income with local books stores.</a:t>
            </a:r>
          </a:p>
          <a:p>
            <a:r>
              <a:rPr lang="en-US" dirty="0"/>
              <a:t>- Similar data to Amazon but less reviews.</a:t>
            </a:r>
          </a:p>
          <a:p>
            <a:r>
              <a:rPr lang="en-US" dirty="0"/>
              <a:t>- Slightly elevated prices compared to Amazon.</a:t>
            </a:r>
          </a:p>
        </p:txBody>
      </p:sp>
    </p:spTree>
    <p:extLst>
      <p:ext uri="{BB962C8B-B14F-4D97-AF65-F5344CB8AC3E}">
        <p14:creationId xmlns:p14="http://schemas.microsoft.com/office/powerpoint/2010/main" val="222274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3A5E-1F79-4EEE-9577-F262AE13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39A6-A97C-4340-BD59-02CCC554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Audible for not banning me.</a:t>
            </a:r>
          </a:p>
          <a:p>
            <a:endParaRPr lang="en-US" dirty="0"/>
          </a:p>
          <a:p>
            <a:r>
              <a:rPr lang="en-US" dirty="0" err="1"/>
              <a:t>ScraperAPI</a:t>
            </a:r>
            <a:r>
              <a:rPr lang="en-US" dirty="0"/>
              <a:t> for help which I didn’t end up using in this project.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Ed Robertson </a:t>
            </a:r>
            <a:r>
              <a:rPr lang="en-US" dirty="0"/>
              <a:t>&amp; </a:t>
            </a:r>
            <a:r>
              <a:rPr lang="en-US" dirty="0" err="1"/>
              <a:t>Unsplash</a:t>
            </a:r>
            <a:r>
              <a:rPr lang="en-US" dirty="0"/>
              <a:t> for the photo.</a:t>
            </a:r>
          </a:p>
        </p:txBody>
      </p:sp>
    </p:spTree>
    <p:extLst>
      <p:ext uri="{BB962C8B-B14F-4D97-AF65-F5344CB8AC3E}">
        <p14:creationId xmlns:p14="http://schemas.microsoft.com/office/powerpoint/2010/main" val="3808814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369</TotalTime>
  <Words>114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Audiobooks by Audible</vt:lpstr>
      <vt:lpstr>Background</vt:lpstr>
      <vt:lpstr>PowerPoint Presentation</vt:lpstr>
      <vt:lpstr>PowerPoint Presentation</vt:lpstr>
      <vt:lpstr>Conclusions</vt:lpstr>
      <vt:lpstr>Future Work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5</cp:revision>
  <dcterms:created xsi:type="dcterms:W3CDTF">2021-05-20T20:05:06Z</dcterms:created>
  <dcterms:modified xsi:type="dcterms:W3CDTF">2021-05-21T18:09:10Z</dcterms:modified>
</cp:coreProperties>
</file>