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Audible for not banning me.</a:t>
            </a:r>
          </a:p>
          <a:p>
            <a:endParaRPr lang="en-US" dirty="0"/>
          </a:p>
          <a:p>
            <a:r>
              <a:rPr lang="en-US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BA65-E42F-4C1B-A214-A0F38ADE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F78-D181-4AE2-8A69-13AF9CAC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 with Audible</a:t>
            </a:r>
          </a:p>
        </p:txBody>
      </p:sp>
    </p:spTree>
    <p:extLst>
      <p:ext uri="{BB962C8B-B14F-4D97-AF65-F5344CB8AC3E}">
        <p14:creationId xmlns:p14="http://schemas.microsoft.com/office/powerpoint/2010/main" val="173548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0B3-032A-4502-AC7C-AB4A39C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Collected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0624B7-F2CA-4121-BE2B-9DE87C428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14713"/>
              </p:ext>
            </p:extLst>
          </p:nvPr>
        </p:nvGraphicFramePr>
        <p:xfrm>
          <a:off x="1066800" y="1908175"/>
          <a:ext cx="100584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4630401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4852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Category Spider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Title Spider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5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&amp; 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&amp; Subtitle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349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Titles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Author, Narrator,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58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Super-category: Name &amp; 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 &amp; Number of Ratings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51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 for bottom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Length &amp; Release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164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692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 for Podcasts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6682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9C3C62-32B3-4BBA-BC41-E6F536FFFE9C}"/>
              </a:ext>
            </a:extLst>
          </p:cNvPr>
          <p:cNvSpPr/>
          <p:nvPr/>
        </p:nvSpPr>
        <p:spPr>
          <a:xfrm>
            <a:off x="1496854" y="4972050"/>
            <a:ext cx="2309177" cy="914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 Category Structure &amp;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544A7-6B9F-4C16-BB6D-4987005EAFE1}"/>
              </a:ext>
            </a:extLst>
          </p:cNvPr>
          <p:cNvSpPr/>
          <p:nvPr/>
        </p:nvSpPr>
        <p:spPr>
          <a:xfrm>
            <a:off x="4925854" y="4972050"/>
            <a:ext cx="2309177" cy="914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to Category Best Sellers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C1126B-0CA1-4E0F-A8D1-C6E9714413FA}"/>
              </a:ext>
            </a:extLst>
          </p:cNvPr>
          <p:cNvSpPr/>
          <p:nvPr/>
        </p:nvSpPr>
        <p:spPr>
          <a:xfrm>
            <a:off x="8354854" y="4972050"/>
            <a:ext cx="2309177" cy="914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 Title Information from Results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12409-4B1B-4AFC-8795-79DB7BC79CD9}"/>
              </a:ext>
            </a:extLst>
          </p:cNvPr>
          <p:cNvCxnSpPr/>
          <p:nvPr/>
        </p:nvCxnSpPr>
        <p:spPr>
          <a:xfrm>
            <a:off x="3977640" y="5429250"/>
            <a:ext cx="8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5A49C-5F1E-4515-8085-3D3DDE106313}"/>
              </a:ext>
            </a:extLst>
          </p:cNvPr>
          <p:cNvCxnSpPr/>
          <p:nvPr/>
        </p:nvCxnSpPr>
        <p:spPr>
          <a:xfrm>
            <a:off x="7399020" y="5429250"/>
            <a:ext cx="8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FBA-C49C-4D27-9F5C-8C91B59F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033D-4D9C-4396-811C-4067550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22F-EF60-40EB-A014-0415DF2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DE40-337E-46AD-B4D9-FEF5B563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A02C-3113-4E1E-AADF-5C93008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8BE8-6AF6-4841-98F8-281C088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1FF3-5E9B-4667-BBA3-BB9DD896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BD65-DE64-436E-BBCF-EE721213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B4-6287-4307-9B26-94B6842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24B7-95BA-4E37-85D1-A6340AD3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B08-D194-4BFE-A14C-D6D9496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44-172A-44A7-9EDF-4632688E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  <a:p>
            <a:r>
              <a:rPr lang="en-US" dirty="0"/>
              <a:t>Attempted to scrape Amazon books</a:t>
            </a:r>
          </a:p>
          <a:p>
            <a:r>
              <a:rPr lang="en-US" dirty="0"/>
              <a:t>- Amazon displays a CAPTCHA page after ~500 site visits </a:t>
            </a:r>
          </a:p>
          <a:p>
            <a:r>
              <a:rPr lang="en-US" dirty="0"/>
              <a:t>- Page will be returned for several hours before </a:t>
            </a:r>
          </a:p>
          <a:p>
            <a:r>
              <a:rPr lang="en-US" dirty="0"/>
              <a:t>- Using proxy service (</a:t>
            </a:r>
            <a:r>
              <a:rPr lang="en-US" dirty="0" err="1"/>
              <a:t>ScraperAPI</a:t>
            </a:r>
            <a:r>
              <a:rPr lang="en-US" dirty="0"/>
              <a:t>) avoided bans but required payment.</a:t>
            </a:r>
          </a:p>
          <a:p>
            <a:endParaRPr lang="en-US" dirty="0"/>
          </a:p>
          <a:p>
            <a:r>
              <a:rPr lang="en-US" dirty="0"/>
              <a:t>BookShop.org</a:t>
            </a:r>
          </a:p>
          <a:p>
            <a:r>
              <a:rPr lang="en-US" dirty="0"/>
              <a:t>- A new online book shop which shares income with local books stores.</a:t>
            </a:r>
          </a:p>
          <a:p>
            <a:r>
              <a:rPr lang="en-US" dirty="0"/>
              <a:t>- Similar data to Amazon but less reviews.</a:t>
            </a:r>
          </a:p>
          <a:p>
            <a:r>
              <a:rPr lang="en-US" dirty="0"/>
              <a:t>- Slightly elevated prices compared to Amazon.</a:t>
            </a:r>
          </a:p>
        </p:txBody>
      </p:sp>
    </p:spTree>
    <p:extLst>
      <p:ext uri="{BB962C8B-B14F-4D97-AF65-F5344CB8AC3E}">
        <p14:creationId xmlns:p14="http://schemas.microsoft.com/office/powerpoint/2010/main" val="2222744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558</TotalTime>
  <Words>211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Audiobooks by Audible</vt:lpstr>
      <vt:lpstr>Background</vt:lpstr>
      <vt:lpstr>Collected information</vt:lpstr>
      <vt:lpstr>Book Categories</vt:lpstr>
      <vt:lpstr>Network diagram</vt:lpstr>
      <vt:lpstr>Correlations</vt:lpstr>
      <vt:lpstr>Timeseries</vt:lpstr>
      <vt:lpstr>Conclusions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9</cp:revision>
  <dcterms:created xsi:type="dcterms:W3CDTF">2021-05-20T20:05:06Z</dcterms:created>
  <dcterms:modified xsi:type="dcterms:W3CDTF">2021-05-21T22:20:17Z</dcterms:modified>
</cp:coreProperties>
</file>