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72" r:id="rId8"/>
    <p:sldId id="271" r:id="rId9"/>
    <p:sldId id="263" r:id="rId10"/>
    <p:sldId id="264" r:id="rId11"/>
    <p:sldId id="265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B3832-C1DF-4199-80C5-191220E9395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photos/eeSdJfLfx1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ile, stacked, stationary&#10;&#10;Description automatically generated">
            <a:extLst>
              <a:ext uri="{FF2B5EF4-FFF2-40B4-BE49-F238E27FC236}">
                <a16:creationId xmlns:a16="http://schemas.microsoft.com/office/drawing/2014/main" id="{A70AAFEB-3069-4359-A290-B9B54EFE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" b="10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2653C-B391-4E7C-9FB3-631A800E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Audiobooks by Audible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2219F-177A-432A-99AC-68BF2EFE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web scraping project By James Welch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6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A02C-3113-4E1E-AADF-5C930081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8BE8-6AF6-4841-98F8-281C088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1FF3-5E9B-4667-BBA3-BB9DD896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BD65-DE64-436E-BBCF-EE721213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B4-6287-4307-9B26-94B6842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24B7-95BA-4E37-85D1-A6340AD3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BB08-D194-4BFE-A14C-D6D9496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344-172A-44A7-9EDF-4632688E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Audible data collection could be expanded by fine grain review data.</a:t>
            </a:r>
          </a:p>
          <a:p>
            <a:r>
              <a:rPr lang="en-US" dirty="0"/>
              <a:t>Audible might have dynamic categories. Number of titles increased and decreased across categories. </a:t>
            </a:r>
          </a:p>
          <a:p>
            <a:endParaRPr lang="en-US" dirty="0"/>
          </a:p>
          <a:p>
            <a:r>
              <a:rPr lang="en-US" dirty="0"/>
              <a:t>Attempted to scrape Amazon books</a:t>
            </a:r>
          </a:p>
          <a:p>
            <a:r>
              <a:rPr lang="en-US" dirty="0"/>
              <a:t>- Amazon displays a CAPTCHA page after ~500 site visits </a:t>
            </a:r>
          </a:p>
          <a:p>
            <a:r>
              <a:rPr lang="en-US" dirty="0"/>
              <a:t>- Page will be returned for several hours before </a:t>
            </a:r>
          </a:p>
          <a:p>
            <a:r>
              <a:rPr lang="en-US" dirty="0"/>
              <a:t>- Using proxy service (</a:t>
            </a:r>
            <a:r>
              <a:rPr lang="en-US" dirty="0" err="1"/>
              <a:t>ScraperAPI</a:t>
            </a:r>
            <a:r>
              <a:rPr lang="en-US" dirty="0"/>
              <a:t>) avoided bans but required payment.</a:t>
            </a:r>
          </a:p>
          <a:p>
            <a:endParaRPr lang="en-US" dirty="0"/>
          </a:p>
          <a:p>
            <a:r>
              <a:rPr lang="en-US" dirty="0"/>
              <a:t>BookShop.org</a:t>
            </a:r>
          </a:p>
          <a:p>
            <a:r>
              <a:rPr lang="en-US" dirty="0"/>
              <a:t>- A new online book shop which shares income with local books stores.</a:t>
            </a:r>
          </a:p>
          <a:p>
            <a:r>
              <a:rPr lang="en-US" dirty="0"/>
              <a:t>- Similar data to Amazon but less reviews.</a:t>
            </a:r>
          </a:p>
          <a:p>
            <a:r>
              <a:rPr lang="en-US" dirty="0"/>
              <a:t>- Slightly elevated prices compared to Amazon.</a:t>
            </a:r>
          </a:p>
        </p:txBody>
      </p:sp>
    </p:spTree>
    <p:extLst>
      <p:ext uri="{BB962C8B-B14F-4D97-AF65-F5344CB8AC3E}">
        <p14:creationId xmlns:p14="http://schemas.microsoft.com/office/powerpoint/2010/main" val="222274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A5E-1F79-4EEE-9577-F262AE13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39A6-A97C-4340-BD59-02CCC554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Audible for not banning me.</a:t>
            </a:r>
          </a:p>
          <a:p>
            <a:endParaRPr lang="en-US" dirty="0"/>
          </a:p>
          <a:p>
            <a:r>
              <a:rPr lang="en-US" dirty="0" err="1"/>
              <a:t>ScraperAPI</a:t>
            </a:r>
            <a:r>
              <a:rPr lang="en-US" dirty="0"/>
              <a:t> for help which I didn’t end up using in this project.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Ed Robertson </a:t>
            </a:r>
            <a:r>
              <a:rPr lang="en-US" dirty="0"/>
              <a:t>&amp; </a:t>
            </a:r>
            <a:r>
              <a:rPr lang="en-US" dirty="0" err="1"/>
              <a:t>Unsplash</a:t>
            </a:r>
            <a:r>
              <a:rPr lang="en-US" dirty="0"/>
              <a:t> for the photo.</a:t>
            </a:r>
          </a:p>
        </p:txBody>
      </p:sp>
    </p:spTree>
    <p:extLst>
      <p:ext uri="{BB962C8B-B14F-4D97-AF65-F5344CB8AC3E}">
        <p14:creationId xmlns:p14="http://schemas.microsoft.com/office/powerpoint/2010/main" val="380881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BA65-E42F-4C1B-A214-A0F38ADE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2F78-D181-4AE2-8A69-13AF9CAC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up with Audible</a:t>
            </a:r>
          </a:p>
        </p:txBody>
      </p:sp>
    </p:spTree>
    <p:extLst>
      <p:ext uri="{BB962C8B-B14F-4D97-AF65-F5344CB8AC3E}">
        <p14:creationId xmlns:p14="http://schemas.microsoft.com/office/powerpoint/2010/main" val="173548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0B3-032A-4502-AC7C-AB4A39C9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7266"/>
            <a:ext cx="10058400" cy="870094"/>
          </a:xfrm>
        </p:spPr>
        <p:txBody>
          <a:bodyPr/>
          <a:lstStyle/>
          <a:p>
            <a:r>
              <a:rPr lang="en-US" dirty="0"/>
              <a:t>Collected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0624B7-F2CA-4121-BE2B-9DE87C428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14713"/>
              </p:ext>
            </p:extLst>
          </p:nvPr>
        </p:nvGraphicFramePr>
        <p:xfrm>
          <a:off x="1066800" y="1908175"/>
          <a:ext cx="100584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4630401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4852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Category Spider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Title Spider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50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&amp; 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&amp; Subtitle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349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Titles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Author, Narrator,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588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Super-category: Name &amp; 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 &amp; Number of Ratings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51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 for bottom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Length &amp; Release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164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692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 for Podcasts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6682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6F267CD-5FC8-4CF9-A3B3-F99CA2B3C9B8}"/>
              </a:ext>
            </a:extLst>
          </p:cNvPr>
          <p:cNvGrpSpPr/>
          <p:nvPr/>
        </p:nvGrpSpPr>
        <p:grpSpPr>
          <a:xfrm>
            <a:off x="1496854" y="4972050"/>
            <a:ext cx="9167177" cy="914400"/>
            <a:chOff x="1496854" y="4972050"/>
            <a:chExt cx="9167177" cy="914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9C3C62-32B3-4BBA-BC41-E6F536FFFE9C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0544A7-6B9F-4C16-BB6D-4987005EAFE1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C1126B-0CA1-4E0F-A8D1-C6E9714413FA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E12409-4B1B-4AFC-8795-79DB7BC79CD9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75A49C-5F1E-4515-8085-3D3DDE106313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8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48630-97FC-4489-8EDF-6E71B0C41DF8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073E28B-5EF7-4800-844A-1FD7DCC9103E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4813B4-D640-40CD-812B-43F34EF3691F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063B6E-7846-4EC9-A22A-946545CBE53D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CAAED9-FD12-4F19-B143-49FB0D118BA9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422A58-5219-4912-A931-B3BD6478D2F6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B38A4B4-E8A2-4D2A-B21B-70986B5AA081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Category Scraping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BA4590-ED44-48CC-9320-F124083AD2C1}"/>
              </a:ext>
            </a:extLst>
          </p:cNvPr>
          <p:cNvGrpSpPr/>
          <p:nvPr/>
        </p:nvGrpSpPr>
        <p:grpSpPr>
          <a:xfrm>
            <a:off x="999007" y="1080076"/>
            <a:ext cx="10193979" cy="3828313"/>
            <a:chOff x="769995" y="1126552"/>
            <a:chExt cx="10193979" cy="38283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411BF5-939F-474A-BAC4-A6F112711A53}"/>
                </a:ext>
              </a:extLst>
            </p:cNvPr>
            <p:cNvGrpSpPr/>
            <p:nvPr/>
          </p:nvGrpSpPr>
          <p:grpSpPr>
            <a:xfrm>
              <a:off x="2622302" y="1126552"/>
              <a:ext cx="5578244" cy="3828313"/>
              <a:chOff x="5525587" y="1845734"/>
              <a:chExt cx="6304259" cy="432657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D36275D-0651-4B6D-9BFE-B6890440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5587" y="1845734"/>
                <a:ext cx="6304259" cy="43265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B748CD-5434-46C6-85AD-A3676CB20789}"/>
                  </a:ext>
                </a:extLst>
              </p:cNvPr>
              <p:cNvSpPr/>
              <p:nvPr/>
            </p:nvSpPr>
            <p:spPr>
              <a:xfrm>
                <a:off x="5613640" y="2615716"/>
                <a:ext cx="776703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2F50FE-4F19-4E86-913E-76D74812EE1E}"/>
                  </a:ext>
                </a:extLst>
              </p:cNvPr>
              <p:cNvSpPr/>
              <p:nvPr/>
            </p:nvSpPr>
            <p:spPr>
              <a:xfrm>
                <a:off x="5613641" y="2778811"/>
                <a:ext cx="603010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9FC1EA-A8D1-40E0-8843-CFF05AEFF43A}"/>
                  </a:ext>
                </a:extLst>
              </p:cNvPr>
              <p:cNvSpPr/>
              <p:nvPr/>
            </p:nvSpPr>
            <p:spPr>
              <a:xfrm>
                <a:off x="5613640" y="2941906"/>
                <a:ext cx="415685" cy="1378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44BCD2-3297-46F1-92E3-06FD87E7C510}"/>
                  </a:ext>
                </a:extLst>
              </p:cNvPr>
              <p:cNvSpPr/>
              <p:nvPr/>
            </p:nvSpPr>
            <p:spPr>
              <a:xfrm>
                <a:off x="5563773" y="3154263"/>
                <a:ext cx="6152520" cy="1122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1BC9F9-9E5F-4709-8539-3A1E9CFD7462}"/>
                  </a:ext>
                </a:extLst>
              </p:cNvPr>
              <p:cNvSpPr/>
              <p:nvPr/>
            </p:nvSpPr>
            <p:spPr>
              <a:xfrm>
                <a:off x="7160456" y="3602104"/>
                <a:ext cx="534572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591FC2-0DFF-44CB-91AE-6B879B783E18}"/>
                  </a:ext>
                </a:extLst>
              </p:cNvPr>
              <p:cNvSpPr/>
              <p:nvPr/>
            </p:nvSpPr>
            <p:spPr>
              <a:xfrm>
                <a:off x="11027989" y="2585567"/>
                <a:ext cx="776703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4114CA-9656-491A-A997-7ABA53BDEDB2}"/>
                  </a:ext>
                </a:extLst>
              </p:cNvPr>
              <p:cNvSpPr/>
              <p:nvPr/>
            </p:nvSpPr>
            <p:spPr>
              <a:xfrm>
                <a:off x="11380763" y="4385979"/>
                <a:ext cx="423928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55CE7-20EA-45A6-8012-FAA5540B6E91}"/>
                </a:ext>
              </a:extLst>
            </p:cNvPr>
            <p:cNvSpPr txBox="1"/>
            <p:nvPr/>
          </p:nvSpPr>
          <p:spPr>
            <a:xfrm>
              <a:off x="802760" y="1418881"/>
              <a:ext cx="1687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Category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AF87FF-84DE-43E9-BA8E-040A0B683863}"/>
                </a:ext>
              </a:extLst>
            </p:cNvPr>
            <p:cNvSpPr txBox="1"/>
            <p:nvPr/>
          </p:nvSpPr>
          <p:spPr>
            <a:xfrm>
              <a:off x="856814" y="1911820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09D96E-44C7-41D9-9C06-4E8EE7A1A318}"/>
                </a:ext>
              </a:extLst>
            </p:cNvPr>
            <p:cNvSpPr txBox="1"/>
            <p:nvPr/>
          </p:nvSpPr>
          <p:spPr>
            <a:xfrm>
              <a:off x="769995" y="2308869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titles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23417-5319-4370-97B3-E6F055053E48}"/>
                </a:ext>
              </a:extLst>
            </p:cNvPr>
            <p:cNvSpPr txBox="1"/>
            <p:nvPr/>
          </p:nvSpPr>
          <p:spPr>
            <a:xfrm>
              <a:off x="8328799" y="2390485"/>
              <a:ext cx="159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Sub-Categories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764DFC-9E7D-4FCB-9A72-D132DB439D70}"/>
                </a:ext>
              </a:extLst>
            </p:cNvPr>
            <p:cNvSpPr txBox="1"/>
            <p:nvPr/>
          </p:nvSpPr>
          <p:spPr>
            <a:xfrm>
              <a:off x="8328799" y="3350860"/>
              <a:ext cx="177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Results Page URL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4E834-22D1-498E-8652-66F2BF917452}"/>
                </a:ext>
              </a:extLst>
            </p:cNvPr>
            <p:cNvSpPr txBox="1"/>
            <p:nvPr/>
          </p:nvSpPr>
          <p:spPr>
            <a:xfrm>
              <a:off x="8509263" y="2678201"/>
              <a:ext cx="2454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Bold</a:t>
              </a:r>
              <a:r>
                <a:rPr lang="en-US" dirty="0"/>
                <a:t>: No Sub-Categories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8CB7EF-33FD-49F4-A8B4-E939EDF69265}"/>
                </a:ext>
              </a:extLst>
            </p:cNvPr>
            <p:cNvSpPr txBox="1"/>
            <p:nvPr/>
          </p:nvSpPr>
          <p:spPr>
            <a:xfrm>
              <a:off x="8328799" y="1628224"/>
              <a:ext cx="215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Alt: Results Page URL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0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DB8260-A731-4F7A-BAF2-1721BA4318D6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3FCE5-8A99-42AF-95C3-452C27AE453A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B27278-50FE-4791-9772-42BDF38D3FC3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D87C5D-5B14-48BF-8E61-415499C59BC6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3DDBB-17B8-400A-94B0-2E6C58C1FB3F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2A04D2-2452-40BB-A54B-2DA38F3F0F72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8D6D06-C876-46BA-9B3D-3D31AD7641F3}"/>
              </a:ext>
            </a:extLst>
          </p:cNvPr>
          <p:cNvGrpSpPr/>
          <p:nvPr/>
        </p:nvGrpSpPr>
        <p:grpSpPr>
          <a:xfrm>
            <a:off x="1339088" y="1254290"/>
            <a:ext cx="9513818" cy="3730352"/>
            <a:chOff x="1589801" y="1244863"/>
            <a:chExt cx="9513818" cy="37303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4E7906-4D02-43BE-82AB-A1FF36C9C7F1}"/>
                </a:ext>
              </a:extLst>
            </p:cNvPr>
            <p:cNvGrpSpPr/>
            <p:nvPr/>
          </p:nvGrpSpPr>
          <p:grpSpPr>
            <a:xfrm>
              <a:off x="3358273" y="1244863"/>
              <a:ext cx="5475453" cy="3730352"/>
              <a:chOff x="4842764" y="1664579"/>
              <a:chExt cx="6630042" cy="45169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F432547-FE03-434A-A9EE-D43D29EC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2764" y="1664579"/>
                <a:ext cx="6630042" cy="45169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814BC7-C8F0-47C1-B2B7-9F2FEC5E58D9}"/>
                  </a:ext>
                </a:extLst>
              </p:cNvPr>
              <p:cNvSpPr/>
              <p:nvPr/>
            </p:nvSpPr>
            <p:spPr>
              <a:xfrm>
                <a:off x="7900479" y="2935610"/>
                <a:ext cx="1141127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37482C-DCFB-4B14-96DB-C22DDC5DB08B}"/>
                  </a:ext>
                </a:extLst>
              </p:cNvPr>
              <p:cNvSpPr/>
              <p:nvPr/>
            </p:nvSpPr>
            <p:spPr>
              <a:xfrm>
                <a:off x="4842765" y="2299817"/>
                <a:ext cx="1937864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38759D-637A-4413-91FA-750DB3B8618E}"/>
                  </a:ext>
                </a:extLst>
              </p:cNvPr>
              <p:cNvSpPr/>
              <p:nvPr/>
            </p:nvSpPr>
            <p:spPr>
              <a:xfrm>
                <a:off x="7902863" y="3281362"/>
                <a:ext cx="1548320" cy="145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B0EEE6-2326-41A9-A523-0CDADFDB151D}"/>
                  </a:ext>
                </a:extLst>
              </p:cNvPr>
              <p:cNvSpPr/>
              <p:nvPr/>
            </p:nvSpPr>
            <p:spPr>
              <a:xfrm>
                <a:off x="7902863" y="3426620"/>
                <a:ext cx="655350" cy="1083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18A7D0-2112-48C6-90E5-865E35EA53FE}"/>
                  </a:ext>
                </a:extLst>
              </p:cNvPr>
              <p:cNvSpPr/>
              <p:nvPr/>
            </p:nvSpPr>
            <p:spPr>
              <a:xfrm>
                <a:off x="7900479" y="3538816"/>
                <a:ext cx="979202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B81F15-1EE8-4B7C-A3E0-9319A349535F}"/>
                  </a:ext>
                </a:extLst>
              </p:cNvPr>
              <p:cNvSpPr/>
              <p:nvPr/>
            </p:nvSpPr>
            <p:spPr>
              <a:xfrm>
                <a:off x="7900479" y="3660261"/>
                <a:ext cx="10292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D33580-4A7E-439C-91FE-6D6297589118}"/>
                  </a:ext>
                </a:extLst>
              </p:cNvPr>
              <p:cNvSpPr/>
              <p:nvPr/>
            </p:nvSpPr>
            <p:spPr>
              <a:xfrm>
                <a:off x="7898096" y="3793889"/>
                <a:ext cx="96253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84C1D0-9469-4826-8F47-0AA2B89FE8C5}"/>
                  </a:ext>
                </a:extLst>
              </p:cNvPr>
              <p:cNvSpPr/>
              <p:nvPr/>
            </p:nvSpPr>
            <p:spPr>
              <a:xfrm>
                <a:off x="7900479" y="3927517"/>
                <a:ext cx="7625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186BCD-5355-4FE0-BD9B-B59FDC1BCF06}"/>
                  </a:ext>
                </a:extLst>
              </p:cNvPr>
              <p:cNvSpPr/>
              <p:nvPr/>
            </p:nvSpPr>
            <p:spPr>
              <a:xfrm>
                <a:off x="7900479" y="4051065"/>
                <a:ext cx="657734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ED8FF3-D6D4-4C89-9206-732509B62D28}"/>
                  </a:ext>
                </a:extLst>
              </p:cNvPr>
              <p:cNvSpPr/>
              <p:nvPr/>
            </p:nvSpPr>
            <p:spPr>
              <a:xfrm>
                <a:off x="8558213" y="4054283"/>
                <a:ext cx="44767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653F9F-FDE2-4143-B0F5-4EC45F367ADA}"/>
                  </a:ext>
                </a:extLst>
              </p:cNvPr>
              <p:cNvSpPr/>
              <p:nvPr/>
            </p:nvSpPr>
            <p:spPr>
              <a:xfrm>
                <a:off x="9834450" y="2961248"/>
                <a:ext cx="983605" cy="2286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B8D012-04E8-4A7C-BEDA-711480BA165D}"/>
                </a:ext>
              </a:extLst>
            </p:cNvPr>
            <p:cNvSpPr txBox="1"/>
            <p:nvPr/>
          </p:nvSpPr>
          <p:spPr>
            <a:xfrm>
              <a:off x="1589801" y="1687652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CE510C-1FAB-424D-BDFE-CB49BFF285F7}"/>
                </a:ext>
              </a:extLst>
            </p:cNvPr>
            <p:cNvSpPr txBox="1"/>
            <p:nvPr/>
          </p:nvSpPr>
          <p:spPr>
            <a:xfrm>
              <a:off x="8947772" y="1572203"/>
              <a:ext cx="215584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Title Information:</a:t>
              </a:r>
            </a:p>
            <a:p>
              <a:r>
                <a:rPr lang="en-US" dirty="0"/>
                <a:t>	Title</a:t>
              </a:r>
            </a:p>
            <a:p>
              <a:r>
                <a:rPr lang="en-US" dirty="0"/>
                <a:t>	Subtitle</a:t>
              </a:r>
            </a:p>
            <a:p>
              <a:r>
                <a:rPr lang="en-US" dirty="0"/>
                <a:t>	Author</a:t>
              </a:r>
            </a:p>
            <a:p>
              <a:r>
                <a:rPr lang="en-US" dirty="0"/>
                <a:t>	Narrator</a:t>
              </a:r>
            </a:p>
            <a:p>
              <a:r>
                <a:rPr lang="en-US" dirty="0"/>
                <a:t>	Length</a:t>
              </a:r>
            </a:p>
            <a:p>
              <a:r>
                <a:rPr lang="en-US" dirty="0"/>
                <a:t>	Language</a:t>
              </a:r>
            </a:p>
            <a:p>
              <a:r>
                <a:rPr lang="en-US" dirty="0"/>
                <a:t>	Start Rating</a:t>
              </a:r>
            </a:p>
            <a:p>
              <a:r>
                <a:rPr lang="en-US" dirty="0"/>
                <a:t>	Number Ratings</a:t>
              </a:r>
            </a:p>
            <a:p>
              <a:r>
                <a:rPr lang="en-US" dirty="0"/>
                <a:t>	Price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0B97BAB-7DC2-4CF0-9AAF-AF70829BB727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Scraping</a:t>
            </a:r>
          </a:p>
        </p:txBody>
      </p:sp>
    </p:spTree>
    <p:extLst>
      <p:ext uri="{BB962C8B-B14F-4D97-AF65-F5344CB8AC3E}">
        <p14:creationId xmlns:p14="http://schemas.microsoft.com/office/powerpoint/2010/main" val="264731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FFBA-C49C-4D27-9F5C-8C91B59F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Categories</a:t>
            </a:r>
          </a:p>
        </p:txBody>
      </p:sp>
      <p:pic>
        <p:nvPicPr>
          <p:cNvPr id="13" name="Content Placeholder 12" descr="Shape, square&#10;&#10;Description automatically generated">
            <a:extLst>
              <a:ext uri="{FF2B5EF4-FFF2-40B4-BE49-F238E27FC236}">
                <a16:creationId xmlns:a16="http://schemas.microsoft.com/office/drawing/2014/main" id="{6C56C88D-1072-4C2D-BB2E-81FC6E817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3667"/>
            <a:ext cx="4534817" cy="4534817"/>
          </a:xfr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8CDCAC04-95D5-4439-ADA0-F8E5250381FC}"/>
              </a:ext>
            </a:extLst>
          </p:cNvPr>
          <p:cNvSpPr/>
          <p:nvPr/>
        </p:nvSpPr>
        <p:spPr>
          <a:xfrm rot="5400000">
            <a:off x="3939009" y="4124944"/>
            <a:ext cx="185931" cy="23809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3436B-D07E-423D-AFF2-A611B65B3BE2}"/>
              </a:ext>
            </a:extLst>
          </p:cNvPr>
          <p:cNvSpPr txBox="1"/>
          <p:nvPr/>
        </p:nvSpPr>
        <p:spPr>
          <a:xfrm>
            <a:off x="3187512" y="4914676"/>
            <a:ext cx="168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Top-Level Categories</a:t>
            </a: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74D7A5D7-724C-42B3-BFF1-A19206E61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68" y="1830802"/>
            <a:ext cx="4534818" cy="44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 descr="Shape, square&#10;&#10;Description automatically generated">
            <a:extLst>
              <a:ext uri="{FF2B5EF4-FFF2-40B4-BE49-F238E27FC236}">
                <a16:creationId xmlns:a16="http://schemas.microsoft.com/office/drawing/2014/main" id="{05F950B4-F982-415D-859E-184022B6F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6" y="1212664"/>
            <a:ext cx="5134102" cy="513410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2B5F841B-6CDB-4794-A6FC-B4BCC9F895B8}"/>
              </a:ext>
            </a:extLst>
          </p:cNvPr>
          <p:cNvSpPr/>
          <p:nvPr/>
        </p:nvSpPr>
        <p:spPr>
          <a:xfrm rot="5400000">
            <a:off x="3871940" y="3983617"/>
            <a:ext cx="210502" cy="269559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7586A-69F8-4219-A04F-93E29B774C5B}"/>
              </a:ext>
            </a:extLst>
          </p:cNvPr>
          <p:cNvSpPr txBox="1"/>
          <p:nvPr/>
        </p:nvSpPr>
        <p:spPr>
          <a:xfrm>
            <a:off x="3066857" y="4902285"/>
            <a:ext cx="191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Top-Level Categories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78FE251-5EC5-4920-A3FE-E1C997AB1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64" y="1280755"/>
            <a:ext cx="5134103" cy="49979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D61A1A-D6F6-434B-96EE-082FD5821625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1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Book Categories</a:t>
            </a:r>
          </a:p>
        </p:txBody>
      </p:sp>
    </p:spTree>
    <p:extLst>
      <p:ext uri="{BB962C8B-B14F-4D97-AF65-F5344CB8AC3E}">
        <p14:creationId xmlns:p14="http://schemas.microsoft.com/office/powerpoint/2010/main" val="216690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A7FD-AF58-4737-A693-EB90A026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30E3-0416-4D99-BEC3-1A01DF3D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22F-EF60-40EB-A014-0415DF24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DE40-337E-46AD-B4D9-FEF5B563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618</TotalTime>
  <Words>298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Audiobooks by Audible</vt:lpstr>
      <vt:lpstr>Background</vt:lpstr>
      <vt:lpstr>Collected information</vt:lpstr>
      <vt:lpstr>PowerPoint Presentation</vt:lpstr>
      <vt:lpstr>PowerPoint Presentation</vt:lpstr>
      <vt:lpstr>Book Categories</vt:lpstr>
      <vt:lpstr>PowerPoint Presentation</vt:lpstr>
      <vt:lpstr>PowerPoint Presentation</vt:lpstr>
      <vt:lpstr>Network diagram</vt:lpstr>
      <vt:lpstr>Correlations</vt:lpstr>
      <vt:lpstr>Timeseries</vt:lpstr>
      <vt:lpstr>Conclusions</vt:lpstr>
      <vt:lpstr>Future 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17</cp:revision>
  <dcterms:created xsi:type="dcterms:W3CDTF">2021-05-20T20:05:06Z</dcterms:created>
  <dcterms:modified xsi:type="dcterms:W3CDTF">2021-05-23T21:22:33Z</dcterms:modified>
</cp:coreProperties>
</file>