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1508-4427-49DD-9284-35793A14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4BE64-2095-423A-AE2E-380DB2D39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A5A1-25DF-4C82-9ECD-454F3C72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FFD5-E835-4708-9693-CEC844B6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3251-627D-4FBA-AE92-832D9AF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4B2F-99A3-4BFF-BA3E-28DFB640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AFF0A-BD2F-440D-935F-B67CD7AFD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E476-14B0-437F-B066-8B7B1DBE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DFA1-81B3-4C6F-9BF8-5AAFB810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85F98-640D-47A0-B539-604AF9CD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4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E3D07-D772-4470-A76D-6B0AA6CA3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92A69-97D7-4151-9802-C7FB1CC86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AC24-F3D0-42C7-8A73-130ACFDF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412E-7561-4EAE-96A9-BC556140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70E9-7EB9-448E-A648-040ADBF5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6F09-CE3D-46F6-8521-4722134C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3BEC-EFAF-477B-8CD8-642AA7FE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0DCE-EB2C-4BC2-8E73-20063FD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3790-E089-4B9C-A3B2-E9B753C8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CE7F-0D50-44D3-8F9B-CF58B131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6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702A-95F4-46A0-A2F0-687D0D4E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8787F-AB0B-4EEF-A0F5-ACA93347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0F1E-C7F0-4D4B-93AB-5A320CDF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D4ED-D111-400A-A59C-6EAF0CD1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C508-00CB-4F6F-97A8-9B0E1289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ECC0-0A92-4932-A4A7-A0C78007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E154-3FCA-4BB1-BD2B-8AD51BF2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3CBC-5402-4731-9E29-3F0AABA3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C19E2-678B-43F1-B635-14B009D7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46D65-117F-4087-8BFD-D006D26A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058B-431A-4215-9A2F-2949FDB4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0D2C-7B44-4E7A-941A-BBF1C160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65677-0F6F-422E-B5D8-28AA234F0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7CACC-387F-44A4-9ADC-C9D50879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9731A-3FDB-4C74-BCEC-F465D507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0C4E1-E6B3-4C1B-8DFF-4B04B6C7E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F3A88-4AE4-4D1D-86C3-33784A45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67E13-A1C4-473B-A989-4E7068D0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17F39-660F-4392-85AD-5A2AF46D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FCE5-EFFC-49C2-8178-7275775B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15CF0-AD84-4469-83B3-0A13B13E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AA6C2-3AAD-41AE-B9B2-D7E9FD34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B11B-144F-4506-92CD-17B936A5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7F744-466C-4707-B99A-49495325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FD5BB-6F33-4951-9E56-98294B15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7A8F4-5451-4561-90CA-A78606D6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1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D053-1ED5-4848-BCC7-68BDBFF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DF49-3C13-40D5-8A8F-24974A50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9B25C-5F1F-4DF5-8323-4C8425A5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066AF-DB56-4B00-A1D3-9BE0D2C8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03ADB-2D22-4489-8D73-858AC5EC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9056-8BCB-4E6A-9BB6-EAC898D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1270-31B1-4734-8D76-0CF184B2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3BB0A-519E-4907-B4D1-DDEED951F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A15A-7AC8-4C89-8B3D-2BB754C8C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A63E9-378B-4710-AA3E-8D49F7E8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0E3E6-A1F1-48AE-A458-7CB63590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985D-8BD6-4523-92FE-EAB12D06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03F07-815F-42F3-AFB7-81A69436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9F13-8AA9-48E9-911E-69130F96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6C01-08FF-4D3C-AB2E-55080B680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F161-9071-45B2-9F36-91F00C58294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8D51-B1FF-4A48-B3C1-26F592373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C1A5-0280-4686-B1A2-50789B7A1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4946-664F-42B8-8A39-2C46A9BA5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1EDA-C9B5-41C9-A83C-7D19C564A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B54D-3429-4FA6-ABE7-C551731B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C35F-4312-4AA3-81E6-F6567693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3E65-D82C-4C67-BC8C-7FCDB6E0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2C20-F460-4951-8971-7BDC087C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2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6FD3-6D12-43EE-A347-DB01EC6A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FA22-3D48-4C64-8457-D389CC6A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sketchy providers make up most visits so we can have more false positives because they submit more so can be caught other ways...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7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498-E6DB-437E-A261-9402FF8B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5FF0-9D40-4116-BEA9-FA24B36A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9C73-7330-499F-9C42-664FCEDB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5FE3-5715-4D3D-87C4-63B12F7D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5C61-7C92-4BC1-A556-419EFB4C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C402-3517-4ECF-A38C-10D03AFE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E855A3A-D2A4-4358-8F43-2D12C94A0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27" y="2120900"/>
            <a:ext cx="5414963" cy="21209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99EEC4A-50B5-4932-B100-0065BCDB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26" y="4553376"/>
            <a:ext cx="5414963" cy="21209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8F11005-EA0C-4E88-B78D-286012EF4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4553376"/>
            <a:ext cx="5414963" cy="212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90F74-B619-4F34-87F4-8929FBFC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Missingness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7495218-09B2-4D3D-9BD0-EC16CD9F6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120900"/>
            <a:ext cx="5414963" cy="2120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BCBB96-0B9D-45AF-8C86-C85DF3A7FED0}"/>
              </a:ext>
            </a:extLst>
          </p:cNvPr>
          <p:cNvSpPr txBox="1"/>
          <p:nvPr/>
        </p:nvSpPr>
        <p:spPr>
          <a:xfrm>
            <a:off x="2382592" y="1648496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A3FEC-2898-432D-BA04-8D602E0E2A1D}"/>
              </a:ext>
            </a:extLst>
          </p:cNvPr>
          <p:cNvSpPr txBox="1"/>
          <p:nvPr/>
        </p:nvSpPr>
        <p:spPr>
          <a:xfrm>
            <a:off x="7519998" y="1648496"/>
            <a:ext cx="23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Beneficiareis</a:t>
            </a:r>
            <a:r>
              <a:rPr lang="en-US" dirty="0"/>
              <a:t> (patients)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1B322-4B14-47CE-B3FE-5A9027DEF412}"/>
              </a:ext>
            </a:extLst>
          </p:cNvPr>
          <p:cNvSpPr txBox="1"/>
          <p:nvPr/>
        </p:nvSpPr>
        <p:spPr>
          <a:xfrm>
            <a:off x="1895535" y="4057134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Inpatient Claims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8E4F8-C7FD-42C5-9355-4DD2C0AA3C22}"/>
              </a:ext>
            </a:extLst>
          </p:cNvPr>
          <p:cNvSpPr txBox="1"/>
          <p:nvPr/>
        </p:nvSpPr>
        <p:spPr>
          <a:xfrm>
            <a:off x="8084867" y="4172696"/>
            <a:ext cx="18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Outpatient claims</a:t>
            </a:r>
          </a:p>
        </p:txBody>
      </p:sp>
    </p:spTree>
    <p:extLst>
      <p:ext uri="{BB962C8B-B14F-4D97-AF65-F5344CB8AC3E}">
        <p14:creationId xmlns:p14="http://schemas.microsoft.com/office/powerpoint/2010/main" val="210012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B31-EAC6-44D2-88F1-27D5F718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, polygon&#10;&#10;Description automatically generated">
            <a:extLst>
              <a:ext uri="{FF2B5EF4-FFF2-40B4-BE49-F238E27FC236}">
                <a16:creationId xmlns:a16="http://schemas.microsoft.com/office/drawing/2014/main" id="{3BBF01F5-426F-4424-AF81-6809B36A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12" y="1822360"/>
            <a:ext cx="6350502" cy="5035640"/>
          </a:xfrm>
        </p:spPr>
      </p:pic>
    </p:spTree>
    <p:extLst>
      <p:ext uri="{BB962C8B-B14F-4D97-AF65-F5344CB8AC3E}">
        <p14:creationId xmlns:p14="http://schemas.microsoft.com/office/powerpoint/2010/main" val="389348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4B9C-0613-433A-B08B-16243308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221A5977-32A4-44F0-8BA7-2F291F8B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66" y="1498181"/>
            <a:ext cx="4966791" cy="49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01BC-1181-4637-8ACE-A1D5A686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6EDA5DE2-ECCC-4BE8-82ED-A6FC93C30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4" y="647437"/>
            <a:ext cx="5046295" cy="3364197"/>
          </a:xfrm>
        </p:spPr>
      </p:pic>
      <p:pic>
        <p:nvPicPr>
          <p:cNvPr id="4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68F7F053-16DD-4C28-BF80-8F989FA16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716"/>
            <a:ext cx="4945498" cy="3296999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96FFD8A-94B1-49DF-993A-83DF697DB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70" y="3429000"/>
            <a:ext cx="6029145" cy="40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551E-246A-4AD8-81E6-6FA8E8A7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16AB-206C-4966-A5FD-467A68A6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76F4-BC25-4564-8EFF-6FB6033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DFC2-D7DA-4DFE-96B9-C9A250EF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42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Whats up</vt:lpstr>
      <vt:lpstr>Background</vt:lpstr>
      <vt:lpstr>Missingness</vt:lpstr>
      <vt:lpstr>PowerPoint Presentation</vt:lpstr>
      <vt:lpstr>PowerPoint Presentation</vt:lpstr>
      <vt:lpstr>PowerPoint Presentation</vt:lpstr>
      <vt:lpstr>Dates</vt:lpstr>
      <vt:lpstr>Codes</vt:lpstr>
      <vt:lpstr>Payments</vt:lpstr>
      <vt:lpstr>PowerPoint Presentation</vt:lpstr>
      <vt:lpstr>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3</cp:revision>
  <dcterms:created xsi:type="dcterms:W3CDTF">2021-09-30T19:39:52Z</dcterms:created>
  <dcterms:modified xsi:type="dcterms:W3CDTF">2021-10-06T12:47:13Z</dcterms:modified>
</cp:coreProperties>
</file>