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 id="2147483693" r:id="rId5"/>
    <p:sldMasterId id="2147483722" r:id="rId6"/>
    <p:sldMasterId id="2147483727" r:id="rId7"/>
  </p:sldMasterIdLst>
  <p:notesMasterIdLst>
    <p:notesMasterId r:id="rId10"/>
  </p:notesMasterIdLst>
  <p:handoutMasterIdLst>
    <p:handoutMasterId r:id="rId11"/>
  </p:handoutMasterIdLst>
  <p:sldIdLst>
    <p:sldId id="261" r:id="rId8"/>
    <p:sldId id="258"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780"/>
    <a:srgbClr val="002D72"/>
    <a:srgbClr val="FFE0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51" autoAdjust="0"/>
  </p:normalViewPr>
  <p:slideViewPr>
    <p:cSldViewPr snapToGrid="0" snapToObjects="1">
      <p:cViewPr varScale="1">
        <p:scale>
          <a:sx n="175" d="100"/>
          <a:sy n="175" d="100"/>
        </p:scale>
        <p:origin x="320" y="168"/>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114" d="100"/>
        <a:sy n="11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9/8/20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9/8/20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blue &amp;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slide title for slide with one image.</a:t>
            </a:r>
          </a:p>
        </p:txBody>
      </p:sp>
      <p:sp>
        <p:nvSpPr>
          <p:cNvPr id="4" name="Picture Placeholder 1"/>
          <p:cNvSpPr>
            <a:spLocks noGrp="1"/>
          </p:cNvSpPr>
          <p:nvPr>
            <p:ph type="pic" sz="quarter" idx="11" hasCustomPrompt="1"/>
          </p:nvPr>
        </p:nvSpPr>
        <p:spPr>
          <a:xfrm>
            <a:off x="2539365" y="0"/>
            <a:ext cx="6497392" cy="4784089"/>
          </a:xfrm>
          <a:prstGeom prst="rect">
            <a:avLst/>
          </a:prstGeom>
        </p:spPr>
        <p:txBody>
          <a:bodyPr vert="horz"/>
          <a:lstStyle>
            <a:lvl1pPr marL="0" indent="0">
              <a:buNone/>
              <a:defRPr sz="1800" baseline="0">
                <a:latin typeface="Arial" charset="0"/>
                <a:ea typeface="Arial" charset="0"/>
                <a:cs typeface="Arial" charset="0"/>
              </a:defRPr>
            </a:lvl1pPr>
          </a:lstStyle>
          <a:p>
            <a:r>
              <a:rPr lang="en-US" dirty="0"/>
              <a:t>Click icon to add image or drag and drop image to placeholder</a:t>
            </a:r>
          </a:p>
        </p:txBody>
      </p:sp>
      <p:sp>
        <p:nvSpPr>
          <p:cNvPr id="8"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orizontal title &amp;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604" y="4021455"/>
            <a:ext cx="8812912" cy="459105"/>
          </a:xfrm>
        </p:spPr>
        <p:txBody>
          <a:bodyPr/>
          <a:lstStyle>
            <a:lvl1pPr>
              <a:defRPr>
                <a:latin typeface="Arial" charset="0"/>
                <a:ea typeface="Arial" charset="0"/>
                <a:cs typeface="Arial" charset="0"/>
              </a:defRPr>
            </a:lvl1pPr>
          </a:lstStyle>
          <a:p>
            <a:r>
              <a:rPr lang="en-US" dirty="0"/>
              <a:t>Click to add small slide title with quote above</a:t>
            </a:r>
          </a:p>
        </p:txBody>
      </p:sp>
      <p:sp>
        <p:nvSpPr>
          <p:cNvPr id="8" name="Text Placeholder 1"/>
          <p:cNvSpPr>
            <a:spLocks noGrp="1"/>
          </p:cNvSpPr>
          <p:nvPr>
            <p:ph type="body" sz="quarter" idx="10" hasCustomPrompt="1"/>
          </p:nvPr>
        </p:nvSpPr>
        <p:spPr>
          <a:xfrm>
            <a:off x="153034" y="153035"/>
            <a:ext cx="8869680" cy="3697288"/>
          </a:xfrm>
          <a:prstGeom prst="rect">
            <a:avLst/>
          </a:prstGeom>
          <a:ln>
            <a:noFill/>
            <a:prstDash val="sysDash"/>
          </a:ln>
        </p:spPr>
        <p:txBody>
          <a:bodyPr vert="horz" anchor="ctr"/>
          <a:lstStyle>
            <a:lvl1pPr marL="0" indent="0">
              <a:buNone/>
              <a:defRPr sz="1800">
                <a:latin typeface="Arial" charset="0"/>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quote</a:t>
            </a:r>
          </a:p>
        </p:txBody>
      </p:sp>
      <p:sp>
        <p:nvSpPr>
          <p:cNvPr id="10" name="Source"/>
          <p:cNvSpPr>
            <a:spLocks noGrp="1"/>
          </p:cNvSpPr>
          <p:nvPr>
            <p:ph idx="11" hasCustomPrompt="1"/>
          </p:nvPr>
        </p:nvSpPr>
        <p:spPr>
          <a:xfrm>
            <a:off x="823429"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00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descr="Johns Hopkins Whiting School of Engineering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716" y="1137671"/>
            <a:ext cx="3620568" cy="2423215"/>
          </a:xfrm>
          <a:prstGeom prst="rect">
            <a:avLst/>
          </a:prstGeom>
        </p:spPr>
      </p:pic>
      <p:sp>
        <p:nvSpPr>
          <p:cNvPr id="3" name="Rectangle 2"/>
          <p:cNvSpPr/>
          <p:nvPr userDrawn="1"/>
        </p:nvSpPr>
        <p:spPr>
          <a:xfrm>
            <a:off x="0" y="4529876"/>
            <a:ext cx="9144000" cy="217090"/>
          </a:xfrm>
          <a:prstGeom prst="rect">
            <a:avLst/>
          </a:prstGeom>
        </p:spPr>
        <p:txBody>
          <a:bodyPr wrap="square" lIns="81639" tIns="40820" rIns="81639" bIns="40820">
            <a:spAutoFit/>
          </a:bodyPr>
          <a:lstStyle/>
          <a:p>
            <a:pPr algn="ctr"/>
            <a:r>
              <a:rPr lang="en-US" sz="875" dirty="0">
                <a:solidFill>
                  <a:schemeClr val="accent3"/>
                </a:solidFill>
                <a:latin typeface="Arial"/>
                <a:cs typeface="Arial"/>
              </a:rPr>
              <a:t>© The Johns Hopkins University 2019, All Rights Reserved.</a:t>
            </a:r>
          </a:p>
        </p:txBody>
      </p:sp>
    </p:spTree>
    <p:extLst>
      <p:ext uri="{BB962C8B-B14F-4D97-AF65-F5344CB8AC3E}">
        <p14:creationId xmlns:p14="http://schemas.microsoft.com/office/powerpoint/2010/main" val="3233898303"/>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0" y="0"/>
            <a:ext cx="9144000" cy="5143500"/>
          </a:xfrm>
          <a:prstGeom prst="rect">
            <a:avLst/>
          </a:prstGeom>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lvl3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Arial" charset="0"/>
              </a:rPr>
              <a:t>Third level</a:t>
            </a:r>
          </a:p>
        </p:txBody>
      </p:sp>
    </p:spTree>
    <p:extLst>
      <p:ext uri="{BB962C8B-B14F-4D97-AF65-F5344CB8AC3E}">
        <p14:creationId xmlns:p14="http://schemas.microsoft.com/office/powerpoint/2010/main" val="183511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97" indent="0" algn="ctr">
              <a:buNone/>
              <a:defRPr>
                <a:solidFill>
                  <a:schemeClr val="tx1">
                    <a:tint val="75000"/>
                  </a:schemeClr>
                </a:solidFill>
              </a:defRPr>
            </a:lvl2pPr>
            <a:lvl3pPr marL="685793" indent="0" algn="ctr">
              <a:buNone/>
              <a:defRPr>
                <a:solidFill>
                  <a:schemeClr val="tx1">
                    <a:tint val="75000"/>
                  </a:schemeClr>
                </a:solidFill>
              </a:defRPr>
            </a:lvl3pPr>
            <a:lvl4pPr marL="1028690" indent="0" algn="ctr">
              <a:buNone/>
              <a:defRPr>
                <a:solidFill>
                  <a:schemeClr val="tx1">
                    <a:tint val="75000"/>
                  </a:schemeClr>
                </a:solidFill>
              </a:defRPr>
            </a:lvl4pPr>
            <a:lvl5pPr marL="1371587" indent="0" algn="ctr">
              <a:buNone/>
              <a:defRPr>
                <a:solidFill>
                  <a:schemeClr val="tx1">
                    <a:tint val="75000"/>
                  </a:schemeClr>
                </a:solidFill>
              </a:defRPr>
            </a:lvl5pPr>
            <a:lvl6pPr marL="1714484" indent="0" algn="ctr">
              <a:buNone/>
              <a:defRPr>
                <a:solidFill>
                  <a:schemeClr val="tx1">
                    <a:tint val="75000"/>
                  </a:schemeClr>
                </a:solidFill>
              </a:defRPr>
            </a:lvl6pPr>
            <a:lvl7pPr marL="2057380" indent="0" algn="ctr">
              <a:buNone/>
              <a:defRPr>
                <a:solidFill>
                  <a:schemeClr val="tx1">
                    <a:tint val="75000"/>
                  </a:schemeClr>
                </a:solidFill>
              </a:defRPr>
            </a:lvl7pPr>
            <a:lvl8pPr marL="2400277" indent="0" algn="ctr">
              <a:buNone/>
              <a:defRPr>
                <a:solidFill>
                  <a:schemeClr val="tx1">
                    <a:tint val="75000"/>
                  </a:schemeClr>
                </a:solidFill>
              </a:defRPr>
            </a:lvl8pPr>
            <a:lvl9pPr marL="27431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F6DCF7-DA33-EE44-852A-34A3B1B1FD8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23406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6DCF7-DA33-EE44-852A-34A3B1B1FD8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3141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2984"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1520">
                <a:solidFill>
                  <a:schemeClr val="tx1">
                    <a:tint val="75000"/>
                  </a:schemeClr>
                </a:solidFill>
              </a:defRPr>
            </a:lvl1pPr>
            <a:lvl2pPr marL="342897" indent="0">
              <a:buNone/>
              <a:defRPr sz="1351">
                <a:solidFill>
                  <a:schemeClr val="tx1">
                    <a:tint val="75000"/>
                  </a:schemeClr>
                </a:solidFill>
              </a:defRPr>
            </a:lvl2pPr>
            <a:lvl3pPr marL="685793" indent="0">
              <a:buNone/>
              <a:defRPr sz="1183">
                <a:solidFill>
                  <a:schemeClr val="tx1">
                    <a:tint val="75000"/>
                  </a:schemeClr>
                </a:solidFill>
              </a:defRPr>
            </a:lvl3pPr>
            <a:lvl4pPr marL="1028690" indent="0">
              <a:buNone/>
              <a:defRPr sz="1070">
                <a:solidFill>
                  <a:schemeClr val="tx1">
                    <a:tint val="75000"/>
                  </a:schemeClr>
                </a:solidFill>
              </a:defRPr>
            </a:lvl4pPr>
            <a:lvl5pPr marL="1371587" indent="0">
              <a:buNone/>
              <a:defRPr sz="1070">
                <a:solidFill>
                  <a:schemeClr val="tx1">
                    <a:tint val="75000"/>
                  </a:schemeClr>
                </a:solidFill>
              </a:defRPr>
            </a:lvl5pPr>
            <a:lvl6pPr marL="1714484" indent="0">
              <a:buNone/>
              <a:defRPr sz="1070">
                <a:solidFill>
                  <a:schemeClr val="tx1">
                    <a:tint val="75000"/>
                  </a:schemeClr>
                </a:solidFill>
              </a:defRPr>
            </a:lvl6pPr>
            <a:lvl7pPr marL="2057380" indent="0">
              <a:buNone/>
              <a:defRPr sz="1070">
                <a:solidFill>
                  <a:schemeClr val="tx1">
                    <a:tint val="75000"/>
                  </a:schemeClr>
                </a:solidFill>
              </a:defRPr>
            </a:lvl7pPr>
            <a:lvl8pPr marL="2400277" indent="0">
              <a:buNone/>
              <a:defRPr sz="1070">
                <a:solidFill>
                  <a:schemeClr val="tx1">
                    <a:tint val="75000"/>
                  </a:schemeClr>
                </a:solidFill>
              </a:defRPr>
            </a:lvl8pPr>
            <a:lvl9pPr marL="2743174" indent="0">
              <a:buNone/>
              <a:defRPr sz="107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6DCF7-DA33-EE44-852A-34A3B1B1FD8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186671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83"/>
            </a:lvl1pPr>
            <a:lvl2pPr>
              <a:defRPr sz="1802"/>
            </a:lvl2pPr>
            <a:lvl3pPr>
              <a:defRPr sz="1520"/>
            </a:lvl3pPr>
            <a:lvl4pPr>
              <a:defRPr sz="1351"/>
            </a:lvl4pPr>
            <a:lvl5pPr>
              <a:defRPr sz="13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083"/>
            </a:lvl1pPr>
            <a:lvl2pPr>
              <a:defRPr sz="1802"/>
            </a:lvl2pPr>
            <a:lvl3pPr>
              <a:defRPr sz="1520"/>
            </a:lvl3pPr>
            <a:lvl4pPr>
              <a:defRPr sz="1351"/>
            </a:lvl4pPr>
            <a:lvl5pPr>
              <a:defRPr sz="13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F6DCF7-DA33-EE44-852A-34A3B1B1FD8E}"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1517170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1"/>
          </a:xfrm>
        </p:spPr>
        <p:txBody>
          <a:bodyPr anchor="b"/>
          <a:lstStyle>
            <a:lvl1pPr marL="0" indent="0">
              <a:buNone/>
              <a:defRPr sz="1802" b="1"/>
            </a:lvl1pPr>
            <a:lvl2pPr marL="342897" indent="0">
              <a:buNone/>
              <a:defRPr sz="1520" b="1"/>
            </a:lvl2pPr>
            <a:lvl3pPr marL="685793" indent="0">
              <a:buNone/>
              <a:defRPr sz="1351" b="1"/>
            </a:lvl3pPr>
            <a:lvl4pPr marL="1028690" indent="0">
              <a:buNone/>
              <a:defRPr sz="1183" b="1"/>
            </a:lvl4pPr>
            <a:lvl5pPr marL="1371587" indent="0">
              <a:buNone/>
              <a:defRPr sz="1183" b="1"/>
            </a:lvl5pPr>
            <a:lvl6pPr marL="1714484" indent="0">
              <a:buNone/>
              <a:defRPr sz="1183" b="1"/>
            </a:lvl6pPr>
            <a:lvl7pPr marL="2057380" indent="0">
              <a:buNone/>
              <a:defRPr sz="1183" b="1"/>
            </a:lvl7pPr>
            <a:lvl8pPr marL="2400277" indent="0">
              <a:buNone/>
              <a:defRPr sz="1183" b="1"/>
            </a:lvl8pPr>
            <a:lvl9pPr marL="2743174" indent="0">
              <a:buNone/>
              <a:defRPr sz="1183"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2"/>
            </a:lvl1pPr>
            <a:lvl2pPr>
              <a:defRPr sz="1520"/>
            </a:lvl2pPr>
            <a:lvl3pPr>
              <a:defRPr sz="1351"/>
            </a:lvl3pPr>
            <a:lvl4pPr>
              <a:defRPr sz="1183"/>
            </a:lvl4pPr>
            <a:lvl5pPr>
              <a:defRPr sz="1183"/>
            </a:lvl5pPr>
            <a:lvl6pPr>
              <a:defRPr sz="1183"/>
            </a:lvl6pPr>
            <a:lvl7pPr>
              <a:defRPr sz="1183"/>
            </a:lvl7pPr>
            <a:lvl8pPr>
              <a:defRPr sz="1183"/>
            </a:lvl8pPr>
            <a:lvl9pPr>
              <a:defRPr sz="11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1"/>
          </a:xfrm>
        </p:spPr>
        <p:txBody>
          <a:bodyPr anchor="b"/>
          <a:lstStyle>
            <a:lvl1pPr marL="0" indent="0">
              <a:buNone/>
              <a:defRPr sz="1802" b="1"/>
            </a:lvl1pPr>
            <a:lvl2pPr marL="342897" indent="0">
              <a:buNone/>
              <a:defRPr sz="1520" b="1"/>
            </a:lvl2pPr>
            <a:lvl3pPr marL="685793" indent="0">
              <a:buNone/>
              <a:defRPr sz="1351" b="1"/>
            </a:lvl3pPr>
            <a:lvl4pPr marL="1028690" indent="0">
              <a:buNone/>
              <a:defRPr sz="1183" b="1"/>
            </a:lvl4pPr>
            <a:lvl5pPr marL="1371587" indent="0">
              <a:buNone/>
              <a:defRPr sz="1183" b="1"/>
            </a:lvl5pPr>
            <a:lvl6pPr marL="1714484" indent="0">
              <a:buNone/>
              <a:defRPr sz="1183" b="1"/>
            </a:lvl6pPr>
            <a:lvl7pPr marL="2057380" indent="0">
              <a:buNone/>
              <a:defRPr sz="1183" b="1"/>
            </a:lvl7pPr>
            <a:lvl8pPr marL="2400277" indent="0">
              <a:buNone/>
              <a:defRPr sz="1183" b="1"/>
            </a:lvl8pPr>
            <a:lvl9pPr marL="2743174" indent="0">
              <a:buNone/>
              <a:defRPr sz="1183"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2"/>
            </a:lvl1pPr>
            <a:lvl2pPr>
              <a:defRPr sz="1520"/>
            </a:lvl2pPr>
            <a:lvl3pPr>
              <a:defRPr sz="1351"/>
            </a:lvl3pPr>
            <a:lvl4pPr>
              <a:defRPr sz="1183"/>
            </a:lvl4pPr>
            <a:lvl5pPr>
              <a:defRPr sz="1183"/>
            </a:lvl5pPr>
            <a:lvl6pPr>
              <a:defRPr sz="1183"/>
            </a:lvl6pPr>
            <a:lvl7pPr>
              <a:defRPr sz="1183"/>
            </a:lvl7pPr>
            <a:lvl8pPr>
              <a:defRPr sz="1183"/>
            </a:lvl8pPr>
            <a:lvl9pPr>
              <a:defRPr sz="11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F6DCF7-DA33-EE44-852A-34A3B1B1FD8E}" type="datetimeFigureOut">
              <a:rPr lang="en-US" smtClean="0"/>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112791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F6DCF7-DA33-EE44-852A-34A3B1B1FD8E}" type="datetimeFigureOut">
              <a:rPr lang="en-US" smtClean="0"/>
              <a:t>9/8/20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070265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6DCF7-DA33-EE44-852A-34A3B1B1FD8E}" type="datetimeFigureOut">
              <a:rPr lang="en-US" smtClean="0"/>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15680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blue title &amp;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for slide with bullets</a:t>
            </a:r>
          </a:p>
        </p:txBody>
      </p:sp>
      <p:sp>
        <p:nvSpPr>
          <p:cNvPr id="3" name="Content Placeholder 1"/>
          <p:cNvSpPr>
            <a:spLocks noGrp="1"/>
          </p:cNvSpPr>
          <p:nvPr>
            <p:ph idx="1" hasCustomPrompt="1"/>
          </p:nvPr>
        </p:nvSpPr>
        <p:spPr>
          <a:xfrm>
            <a:off x="2600959" y="153670"/>
            <a:ext cx="6442557"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dirty="0" smtClean="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5"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609177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7"/>
          </a:xfrm>
        </p:spPr>
        <p:txBody>
          <a:bodyPr anchor="b"/>
          <a:lstStyle>
            <a:lvl1pPr algn="l">
              <a:defRPr sz="152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21"/>
            </a:lvl1pPr>
            <a:lvl2pPr>
              <a:defRPr sz="2083"/>
            </a:lvl2pPr>
            <a:lvl3pPr>
              <a:defRPr sz="1802"/>
            </a:lvl3pPr>
            <a:lvl4pPr>
              <a:defRPr sz="1520"/>
            </a:lvl4pPr>
            <a:lvl5pPr>
              <a:defRPr sz="1520"/>
            </a:lvl5pPr>
            <a:lvl6pPr>
              <a:defRPr sz="1520"/>
            </a:lvl6pPr>
            <a:lvl7pPr>
              <a:defRPr sz="1520"/>
            </a:lvl7pPr>
            <a:lvl8pPr>
              <a:defRPr sz="1520"/>
            </a:lvl8pPr>
            <a:lvl9pPr>
              <a:defRPr sz="15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70"/>
            </a:lvl1pPr>
            <a:lvl2pPr marL="342897" indent="0">
              <a:buNone/>
              <a:defRPr sz="901"/>
            </a:lvl2pPr>
            <a:lvl3pPr marL="685793" indent="0">
              <a:buNone/>
              <a:defRPr sz="732"/>
            </a:lvl3pPr>
            <a:lvl4pPr marL="1028690" indent="0">
              <a:buNone/>
              <a:defRPr sz="676"/>
            </a:lvl4pPr>
            <a:lvl5pPr marL="1371587" indent="0">
              <a:buNone/>
              <a:defRPr sz="676"/>
            </a:lvl5pPr>
            <a:lvl6pPr marL="1714484" indent="0">
              <a:buNone/>
              <a:defRPr sz="676"/>
            </a:lvl6pPr>
            <a:lvl7pPr marL="2057380" indent="0">
              <a:buNone/>
              <a:defRPr sz="676"/>
            </a:lvl7pPr>
            <a:lvl8pPr marL="2400277" indent="0">
              <a:buNone/>
              <a:defRPr sz="676"/>
            </a:lvl8pPr>
            <a:lvl9pPr marL="2743174" indent="0">
              <a:buNone/>
              <a:defRPr sz="676"/>
            </a:lvl9pPr>
          </a:lstStyle>
          <a:p>
            <a:pPr lvl="0"/>
            <a:r>
              <a:rPr lang="en-US"/>
              <a:t>Click to edit Master text styles</a:t>
            </a:r>
          </a:p>
        </p:txBody>
      </p:sp>
      <p:sp>
        <p:nvSpPr>
          <p:cNvPr id="5" name="Date Placeholder 4"/>
          <p:cNvSpPr>
            <a:spLocks noGrp="1"/>
          </p:cNvSpPr>
          <p:nvPr>
            <p:ph type="dt" sz="half" idx="10"/>
          </p:nvPr>
        </p:nvSpPr>
        <p:spPr/>
        <p:txBody>
          <a:bodyPr/>
          <a:lstStyle/>
          <a:p>
            <a:fld id="{F6F6DCF7-DA33-EE44-852A-34A3B1B1FD8E}"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2357128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2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21"/>
            </a:lvl1pPr>
            <a:lvl2pPr marL="342897" indent="0">
              <a:buNone/>
              <a:defRPr sz="2083"/>
            </a:lvl2pPr>
            <a:lvl3pPr marL="685793" indent="0">
              <a:buNone/>
              <a:defRPr sz="1802"/>
            </a:lvl3pPr>
            <a:lvl4pPr marL="1028690" indent="0">
              <a:buNone/>
              <a:defRPr sz="1520"/>
            </a:lvl4pPr>
            <a:lvl5pPr marL="1371587" indent="0">
              <a:buNone/>
              <a:defRPr sz="1520"/>
            </a:lvl5pPr>
            <a:lvl6pPr marL="1714484" indent="0">
              <a:buNone/>
              <a:defRPr sz="1520"/>
            </a:lvl6pPr>
            <a:lvl7pPr marL="2057380" indent="0">
              <a:buNone/>
              <a:defRPr sz="1520"/>
            </a:lvl7pPr>
            <a:lvl8pPr marL="2400277" indent="0">
              <a:buNone/>
              <a:defRPr sz="1520"/>
            </a:lvl8pPr>
            <a:lvl9pPr marL="2743174" indent="0">
              <a:buNone/>
              <a:defRPr sz="152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070"/>
            </a:lvl1pPr>
            <a:lvl2pPr marL="342897" indent="0">
              <a:buNone/>
              <a:defRPr sz="901"/>
            </a:lvl2pPr>
            <a:lvl3pPr marL="685793" indent="0">
              <a:buNone/>
              <a:defRPr sz="732"/>
            </a:lvl3pPr>
            <a:lvl4pPr marL="1028690" indent="0">
              <a:buNone/>
              <a:defRPr sz="676"/>
            </a:lvl4pPr>
            <a:lvl5pPr marL="1371587" indent="0">
              <a:buNone/>
              <a:defRPr sz="676"/>
            </a:lvl5pPr>
            <a:lvl6pPr marL="1714484" indent="0">
              <a:buNone/>
              <a:defRPr sz="676"/>
            </a:lvl6pPr>
            <a:lvl7pPr marL="2057380" indent="0">
              <a:buNone/>
              <a:defRPr sz="676"/>
            </a:lvl7pPr>
            <a:lvl8pPr marL="2400277" indent="0">
              <a:buNone/>
              <a:defRPr sz="676"/>
            </a:lvl8pPr>
            <a:lvl9pPr marL="2743174" indent="0">
              <a:buNone/>
              <a:defRPr sz="676"/>
            </a:lvl9pPr>
          </a:lstStyle>
          <a:p>
            <a:pPr lvl="0"/>
            <a:r>
              <a:rPr lang="en-US"/>
              <a:t>Click to edit Master text styles</a:t>
            </a:r>
          </a:p>
        </p:txBody>
      </p:sp>
      <p:sp>
        <p:nvSpPr>
          <p:cNvPr id="5" name="Date Placeholder 4"/>
          <p:cNvSpPr>
            <a:spLocks noGrp="1"/>
          </p:cNvSpPr>
          <p:nvPr>
            <p:ph type="dt" sz="half" idx="10"/>
          </p:nvPr>
        </p:nvSpPr>
        <p:spPr/>
        <p:txBody>
          <a:bodyPr/>
          <a:lstStyle/>
          <a:p>
            <a:fld id="{F6F6DCF7-DA33-EE44-852A-34A3B1B1FD8E}"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988661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6DCF7-DA33-EE44-852A-34A3B1B1FD8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433268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6DCF7-DA33-EE44-852A-34A3B1B1FD8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28418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blue title &amp; 2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 for slide with bullets</a:t>
            </a:r>
          </a:p>
        </p:txBody>
      </p:sp>
      <p:sp>
        <p:nvSpPr>
          <p:cNvPr id="6" name="Content Placeholder 1"/>
          <p:cNvSpPr>
            <a:spLocks noGrp="1"/>
          </p:cNvSpPr>
          <p:nvPr>
            <p:ph idx="1" hasCustomPrompt="1"/>
          </p:nvPr>
        </p:nvSpPr>
        <p:spPr>
          <a:xfrm>
            <a:off x="2600959"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8" name="Content Placeholder 1"/>
          <p:cNvSpPr>
            <a:spLocks noGrp="1"/>
          </p:cNvSpPr>
          <p:nvPr>
            <p:ph idx="16" hasCustomPrompt="1"/>
          </p:nvPr>
        </p:nvSpPr>
        <p:spPr>
          <a:xfrm>
            <a:off x="5927478"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10"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48451299"/>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3674">
          <p15:clr>
            <a:srgbClr val="FBAE40"/>
          </p15:clr>
        </p15:guide>
        <p15:guide id="3" pos="1633">
          <p15:clr>
            <a:srgbClr val="FBAE40"/>
          </p15:clr>
        </p15:guide>
        <p15:guide id="4" pos="5715">
          <p15:clr>
            <a:srgbClr val="FBAE40"/>
          </p15:clr>
        </p15:guide>
        <p15:guide id="5" orient="horz" pos="1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blue &amp; title &amp; 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 for slide with table and table title.</a:t>
            </a:r>
          </a:p>
        </p:txBody>
      </p:sp>
      <p:sp>
        <p:nvSpPr>
          <p:cNvPr id="5" name="Text Placeholder 1"/>
          <p:cNvSpPr>
            <a:spLocks noGrp="1"/>
          </p:cNvSpPr>
          <p:nvPr>
            <p:ph type="body" sz="quarter" idx="17" hasCustomPrompt="1"/>
          </p:nvPr>
        </p:nvSpPr>
        <p:spPr>
          <a:xfrm>
            <a:off x="2600958" y="148702"/>
            <a:ext cx="6443999" cy="386080"/>
          </a:xfrm>
          <a:prstGeom prst="rect">
            <a:avLst/>
          </a:prstGeom>
          <a:ln>
            <a:noFill/>
          </a:ln>
        </p:spPr>
        <p:txBody>
          <a:bodyPr vert="horz"/>
          <a:lstStyle>
            <a:lvl1pPr marL="0" indent="0" algn="ctr">
              <a:buNone/>
              <a:defRPr sz="1800" baseline="0">
                <a:latin typeface="Arial" charset="0"/>
                <a:ea typeface="Arial" charset="0"/>
                <a:cs typeface="Arial" charset="0"/>
              </a:defRPr>
            </a:lvl1pPr>
            <a:lvl2pPr marL="457200" indent="0">
              <a:buNone/>
              <a:defRPr/>
            </a:lvl2pPr>
          </a:lstStyle>
          <a:p>
            <a:pPr lvl="0"/>
            <a:r>
              <a:rPr lang="en-US" dirty="0"/>
              <a:t>Click to add table/graph title</a:t>
            </a:r>
          </a:p>
        </p:txBody>
      </p:sp>
      <p:sp>
        <p:nvSpPr>
          <p:cNvPr id="10" name="Content Placeholder 1"/>
          <p:cNvSpPr>
            <a:spLocks noGrp="1"/>
          </p:cNvSpPr>
          <p:nvPr>
            <p:ph idx="18" hasCustomPrompt="1"/>
          </p:nvPr>
        </p:nvSpPr>
        <p:spPr>
          <a:xfrm>
            <a:off x="2600959" y="592853"/>
            <a:ext cx="6435798" cy="4080746"/>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7"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3674" userDrawn="1">
          <p15:clr>
            <a:srgbClr val="FBAE40"/>
          </p15:clr>
        </p15:guide>
        <p15:guide id="3" orient="horz" pos="10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blue &amp;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to slide with single quote.</a:t>
            </a:r>
          </a:p>
        </p:txBody>
      </p:sp>
      <p:sp>
        <p:nvSpPr>
          <p:cNvPr id="8" name="Text Placeholder 1"/>
          <p:cNvSpPr>
            <a:spLocks noGrp="1"/>
          </p:cNvSpPr>
          <p:nvPr>
            <p:ph type="body" sz="quarter" idx="11" hasCustomPrompt="1"/>
          </p:nvPr>
        </p:nvSpPr>
        <p:spPr>
          <a:xfrm>
            <a:off x="2600960" y="153838"/>
            <a:ext cx="6443999" cy="4523783"/>
          </a:xfrm>
          <a:prstGeom prst="rect">
            <a:avLst/>
          </a:prstGeom>
          <a:ln>
            <a:noFill/>
            <a:prstDash val="sysDash"/>
          </a:ln>
        </p:spPr>
        <p:txBody>
          <a:bodyPr vert="horz" anchor="ctr"/>
          <a:lstStyle>
            <a:lvl1pPr marL="0" indent="0">
              <a:buNone/>
              <a:defRPr sz="2400">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quote</a:t>
            </a:r>
          </a:p>
        </p:txBody>
      </p:sp>
      <p:sp>
        <p:nvSpPr>
          <p:cNvPr id="5"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2880" userDrawn="1">
          <p15:clr>
            <a:srgbClr val="FBAE40"/>
          </p15:clr>
        </p15:guide>
        <p15:guide id="3" orient="horz" pos="10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tical blue &amp; coll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to four image slide</a:t>
            </a:r>
          </a:p>
        </p:txBody>
      </p:sp>
      <p:sp>
        <p:nvSpPr>
          <p:cNvPr id="4" name="Picture Placeholder 1"/>
          <p:cNvSpPr>
            <a:spLocks noGrp="1"/>
          </p:cNvSpPr>
          <p:nvPr>
            <p:ph type="pic" sz="quarter" idx="17" hasCustomPrompt="1"/>
          </p:nvPr>
        </p:nvSpPr>
        <p:spPr>
          <a:xfrm>
            <a:off x="253968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23" name="Picture Placeholder 2"/>
          <p:cNvSpPr>
            <a:spLocks noGrp="1"/>
          </p:cNvSpPr>
          <p:nvPr>
            <p:ph type="pic" sz="quarter" idx="19" hasCustomPrompt="1"/>
          </p:nvPr>
        </p:nvSpPr>
        <p:spPr>
          <a:xfrm>
            <a:off x="585419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22" name="Picture Placeholder 3"/>
          <p:cNvSpPr>
            <a:spLocks noGrp="1"/>
          </p:cNvSpPr>
          <p:nvPr>
            <p:ph type="pic" sz="quarter" idx="18" hasCustomPrompt="1"/>
          </p:nvPr>
        </p:nvSpPr>
        <p:spPr>
          <a:xfrm>
            <a:off x="253968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24" name="Picture Placeholder 4"/>
          <p:cNvSpPr>
            <a:spLocks noGrp="1"/>
          </p:cNvSpPr>
          <p:nvPr>
            <p:ph type="pic" sz="quarter" idx="20" hasCustomPrompt="1"/>
          </p:nvPr>
        </p:nvSpPr>
        <p:spPr>
          <a:xfrm>
            <a:off x="585419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9"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4662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horizontal title &amp; 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charset="0"/>
                <a:ea typeface="Arial" charset="0"/>
                <a:cs typeface="Arial" charset="0"/>
              </a:defRPr>
            </a:lvl1pPr>
          </a:lstStyle>
          <a:p>
            <a:r>
              <a:rPr lang="en-US" dirty="0"/>
              <a:t>Click to add small slide title with table above</a:t>
            </a:r>
          </a:p>
        </p:txBody>
      </p:sp>
      <p:sp>
        <p:nvSpPr>
          <p:cNvPr id="12" name="Text Placeholder 1"/>
          <p:cNvSpPr>
            <a:spLocks noGrp="1"/>
          </p:cNvSpPr>
          <p:nvPr>
            <p:ph type="body" sz="quarter" idx="20" hasCustomPrompt="1"/>
          </p:nvPr>
        </p:nvSpPr>
        <p:spPr>
          <a:xfrm>
            <a:off x="141288" y="68263"/>
            <a:ext cx="8813800" cy="477837"/>
          </a:xfrm>
          <a:prstGeom prst="rect">
            <a:avLst/>
          </a:prstGeom>
          <a:ln>
            <a:noFill/>
          </a:ln>
        </p:spPr>
        <p:txBody>
          <a:bodyPr vert="horz"/>
          <a:lstStyle>
            <a:lvl1pPr marL="0" indent="0" algn="ctr">
              <a:spcBef>
                <a:spcPts val="0"/>
              </a:spcBef>
              <a:buNone/>
              <a:defRPr sz="2400" baseline="0">
                <a:latin typeface="Arial" charset="0"/>
                <a:ea typeface="Arial" charset="0"/>
                <a:cs typeface="Arial" charset="0"/>
              </a:defRPr>
            </a:lvl1pPr>
          </a:lstStyle>
          <a:p>
            <a:pPr lvl="0"/>
            <a:r>
              <a:rPr lang="en-US" dirty="0"/>
              <a:t>Click to add table title</a:t>
            </a:r>
          </a:p>
        </p:txBody>
      </p:sp>
      <p:sp>
        <p:nvSpPr>
          <p:cNvPr id="5" name="Table Placeholder 1"/>
          <p:cNvSpPr>
            <a:spLocks noGrp="1"/>
          </p:cNvSpPr>
          <p:nvPr>
            <p:ph type="tbl" sz="quarter" idx="19"/>
          </p:nvPr>
        </p:nvSpPr>
        <p:spPr>
          <a:xfrm>
            <a:off x="141287" y="619759"/>
            <a:ext cx="8866185" cy="3309303"/>
          </a:xfrm>
          <a:prstGeom prst="rect">
            <a:avLst/>
          </a:prstGeom>
        </p:spPr>
        <p:txBody>
          <a:bodyPr vert="horz"/>
          <a:lstStyle>
            <a:lvl1pPr marL="0" indent="0">
              <a:buNone/>
              <a:defRPr sz="1800">
                <a:latin typeface="Arial" charset="0"/>
                <a:ea typeface="Arial" charset="0"/>
                <a:cs typeface="Arial" charset="0"/>
              </a:defRPr>
            </a:lvl1pPr>
          </a:lstStyle>
          <a:p>
            <a:r>
              <a:rPr lang="en-US" dirty="0"/>
              <a:t>Click icon to add table</a:t>
            </a:r>
          </a:p>
        </p:txBody>
      </p:sp>
      <p:sp>
        <p:nvSpPr>
          <p:cNvPr id="10" name="Source"/>
          <p:cNvSpPr>
            <a:spLocks noGrp="1"/>
          </p:cNvSpPr>
          <p:nvPr>
            <p:ph idx="11" hasCustomPrompt="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78071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horizontal title &amp;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charset="0"/>
                <a:ea typeface="Arial" charset="0"/>
                <a:cs typeface="Arial" charset="0"/>
              </a:defRPr>
            </a:lvl1pPr>
          </a:lstStyle>
          <a:p>
            <a:r>
              <a:rPr lang="en-US" dirty="0"/>
              <a:t>Click to add small slide title with chart above</a:t>
            </a:r>
          </a:p>
        </p:txBody>
      </p:sp>
      <p:sp>
        <p:nvSpPr>
          <p:cNvPr id="8" name="Chart Placeholder 1"/>
          <p:cNvSpPr>
            <a:spLocks noGrp="1"/>
          </p:cNvSpPr>
          <p:nvPr>
            <p:ph type="chart" sz="quarter" idx="20"/>
          </p:nvPr>
        </p:nvSpPr>
        <p:spPr>
          <a:xfrm>
            <a:off x="141288" y="68263"/>
            <a:ext cx="8813800" cy="3860800"/>
          </a:xfrm>
          <a:prstGeom prst="rect">
            <a:avLst/>
          </a:prstGeom>
        </p:spPr>
        <p:txBody>
          <a:bodyPr vert="horz"/>
          <a:lstStyle>
            <a:lvl1pPr marL="0" indent="0">
              <a:buNone/>
              <a:defRPr sz="1800" baseline="0">
                <a:latin typeface="Arial" charset="0"/>
                <a:ea typeface="Arial" charset="0"/>
                <a:cs typeface="Arial" charset="0"/>
              </a:defRPr>
            </a:lvl1pPr>
          </a:lstStyle>
          <a:p>
            <a:r>
              <a:rPr lang="en-US" dirty="0"/>
              <a:t>Click icon to add chart</a:t>
            </a:r>
          </a:p>
        </p:txBody>
      </p:sp>
      <p:sp>
        <p:nvSpPr>
          <p:cNvPr id="5" name="Source"/>
          <p:cNvSpPr>
            <a:spLocks noGrp="1"/>
          </p:cNvSpPr>
          <p:nvPr>
            <p:ph idx="11" hasCustomPrompt="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36651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horizontal title &amp;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charset="0"/>
                <a:ea typeface="Arial" charset="0"/>
                <a:cs typeface="Arial" charset="0"/>
              </a:defRPr>
            </a:lvl1pPr>
          </a:lstStyle>
          <a:p>
            <a:r>
              <a:rPr lang="en-US" dirty="0"/>
              <a:t>Click to add small slide title with image above</a:t>
            </a:r>
          </a:p>
        </p:txBody>
      </p:sp>
      <p:sp>
        <p:nvSpPr>
          <p:cNvPr id="5" name="Picture Placeholder 1"/>
          <p:cNvSpPr>
            <a:spLocks noGrp="1"/>
          </p:cNvSpPr>
          <p:nvPr>
            <p:ph type="pic" sz="quarter" idx="19" hasCustomPrompt="1"/>
          </p:nvPr>
        </p:nvSpPr>
        <p:spPr>
          <a:xfrm>
            <a:off x="0" y="0"/>
            <a:ext cx="9144000" cy="3978805"/>
          </a:xfrm>
          <a:prstGeom prst="rect">
            <a:avLst/>
          </a:prstGeom>
        </p:spPr>
        <p:txBody>
          <a:bodyPr vert="horz"/>
          <a:lstStyle>
            <a:lvl1pPr marL="0" indent="0">
              <a:buNone/>
              <a:defRPr sz="1800" baseline="0">
                <a:latin typeface="Arial" charset="0"/>
                <a:ea typeface="Arial" charset="0"/>
                <a:cs typeface="Arial" charset="0"/>
              </a:defRPr>
            </a:lvl1pPr>
          </a:lstStyle>
          <a:p>
            <a:r>
              <a:rPr lang="en-US" dirty="0"/>
              <a:t>Click icon to add image or drag and drop image onto this placeholder</a:t>
            </a:r>
          </a:p>
        </p:txBody>
      </p:sp>
      <p:sp>
        <p:nvSpPr>
          <p:cNvPr id="6" name="Source"/>
          <p:cNvSpPr>
            <a:spLocks noGrp="1"/>
          </p:cNvSpPr>
          <p:nvPr>
            <p:ph idx="11" hasCustomPrompt="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750944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1588" y="0"/>
            <a:ext cx="2520951" cy="5143500"/>
          </a:xfrm>
          <a:prstGeom prst="rect">
            <a:avLst/>
          </a:prstGeom>
          <a:solidFill>
            <a:srgbClr val="002D7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a:t>Click to edit Master title style</a:t>
            </a:r>
          </a:p>
        </p:txBody>
      </p:sp>
      <p:sp>
        <p:nvSpPr>
          <p:cNvPr id="9" name="Slide Number Placeholder 1"/>
          <p:cNvSpPr txBox="1">
            <a:spLocks/>
          </p:cNvSpPr>
          <p:nvPr userDrawn="1"/>
        </p:nvSpPr>
        <p:spPr>
          <a:xfrm>
            <a:off x="1219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chemeClr val="bg1"/>
                </a:solidFill>
                <a:effectLst/>
                <a:uLnTx/>
                <a:uFillTx/>
                <a:latin typeface="Arial" charset="0"/>
                <a:ea typeface="Arial" charset="0"/>
                <a:cs typeface="Arial" charset="0"/>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9" r:id="rId3"/>
    <p:sldLayoutId id="2147483715" r:id="rId4"/>
    <p:sldLayoutId id="2147483717" r:id="rId5"/>
    <p:sldLayoutId id="2147483718" r:id="rId6"/>
  </p:sldLayoutIdLst>
  <p:txStyles>
    <p:titleStyle>
      <a:lvl1pPr algn="l" defTabSz="457200" rtl="0" eaLnBrk="1" latinLnBrk="0" hangingPunct="1">
        <a:spcBef>
          <a:spcPct val="0"/>
        </a:spcBef>
        <a:buNone/>
        <a:defRPr sz="2400" kern="1200">
          <a:solidFill>
            <a:srgbClr val="FFFFFF"/>
          </a:solidFill>
          <a:latin typeface="Arial" charset="0"/>
          <a:ea typeface="Arial" charset="0"/>
          <a:cs typeface="Arial"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
          <p:cNvSpPr>
            <a:spLocks noChangeArrowheads="1"/>
          </p:cNvSpPr>
          <p:nvPr userDrawn="1"/>
        </p:nvSpPr>
        <p:spPr bwMode="auto">
          <a:xfrm>
            <a:off x="0" y="3987800"/>
            <a:ext cx="9144000" cy="1163638"/>
          </a:xfrm>
          <a:prstGeom prst="rect">
            <a:avLst/>
          </a:prstGeom>
          <a:solidFill>
            <a:srgbClr val="002D7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1"/>
          <p:cNvSpPr>
            <a:spLocks noGrp="1"/>
          </p:cNvSpPr>
          <p:nvPr>
            <p:ph type="title"/>
          </p:nvPr>
        </p:nvSpPr>
        <p:spPr>
          <a:xfrm>
            <a:off x="141604" y="4021455"/>
            <a:ext cx="8812912" cy="459105"/>
          </a:xfrm>
          <a:prstGeom prst="rect">
            <a:avLst/>
          </a:prstGeom>
        </p:spPr>
        <p:txBody>
          <a:bodyPr vert="horz" lIns="91440" tIns="45720" rIns="91440" bIns="45720" rtlCol="0" anchor="ctr">
            <a:normAutofit/>
          </a:bodyPr>
          <a:lstStyle/>
          <a:p>
            <a:r>
              <a:rPr lang="en-US" dirty="0"/>
              <a:t>Click to add small slide title</a:t>
            </a:r>
          </a:p>
        </p:txBody>
      </p:sp>
      <p:sp>
        <p:nvSpPr>
          <p:cNvPr id="10" name="Slide Number Placeholder 1"/>
          <p:cNvSpPr txBox="1">
            <a:spLocks/>
          </p:cNvSpPr>
          <p:nvPr userDrawn="1"/>
        </p:nvSpPr>
        <p:spPr>
          <a:xfrm>
            <a:off x="141604" y="4791456"/>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76071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94" r:id="rId4"/>
  </p:sldLayoutIdLst>
  <p:hf hdr="0" ftr="0" dt="0"/>
  <p:txStyles>
    <p:titleStyle>
      <a:lvl1pPr algn="l" defTabSz="457200" rtl="0" eaLnBrk="1" latinLnBrk="0" hangingPunct="1">
        <a:spcBef>
          <a:spcPct val="0"/>
        </a:spcBef>
        <a:buNone/>
        <a:defRPr sz="240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945392"/>
      </p:ext>
    </p:extLst>
  </p:cSld>
  <p:clrMap bg1="lt1" tx1="dk1" bg2="lt2" tx2="dk2" accent1="accent1" accent2="accent2" accent3="accent3" accent4="accent4" accent5="accent5" accent6="accent6" hlink="hlink" folHlink="folHlink"/>
  <p:sldLayoutIdLst>
    <p:sldLayoutId id="2147483723" r:id="rId1"/>
    <p:sldLayoutId id="214748372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21789" tIns="60894" rIns="121789" bIns="60894"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121789" tIns="60894" rIns="121789" bIns="608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1" y="4767263"/>
            <a:ext cx="2133600" cy="273844"/>
          </a:xfrm>
          <a:prstGeom prst="rect">
            <a:avLst/>
          </a:prstGeom>
        </p:spPr>
        <p:txBody>
          <a:bodyPr vert="horz" lIns="121789" tIns="60894" rIns="121789" bIns="60894" rtlCol="0" anchor="ctr"/>
          <a:lstStyle>
            <a:lvl1pPr algn="l">
              <a:defRPr sz="901">
                <a:solidFill>
                  <a:schemeClr val="tx1">
                    <a:tint val="75000"/>
                  </a:schemeClr>
                </a:solidFill>
              </a:defRPr>
            </a:lvl1pPr>
          </a:lstStyle>
          <a:p>
            <a:fld id="{F6F6DCF7-DA33-EE44-852A-34A3B1B1FD8E}" type="datetimeFigureOut">
              <a:rPr lang="en-US" smtClean="0"/>
              <a:t>9/8/20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121789" tIns="60894" rIns="121789" bIns="60894" rtlCol="0" anchor="ctr"/>
          <a:lstStyle>
            <a:lvl1pPr algn="ctr">
              <a:defRPr sz="9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121789" tIns="60894" rIns="121789" bIns="60894" rtlCol="0" anchor="ctr"/>
          <a:lstStyle>
            <a:lvl1pPr algn="r">
              <a:defRPr sz="901">
                <a:solidFill>
                  <a:schemeClr val="tx1">
                    <a:tint val="75000"/>
                  </a:schemeClr>
                </a:solidFill>
              </a:defRPr>
            </a:lvl1pPr>
          </a:lstStyle>
          <a:p>
            <a:fld id="{72CBB75E-567B-0847-8668-66CF7D809248}" type="slidenum">
              <a:rPr lang="en-US" smtClean="0"/>
              <a:t>‹#›</a:t>
            </a:fld>
            <a:endParaRPr lang="en-US"/>
          </a:p>
        </p:txBody>
      </p:sp>
    </p:spTree>
    <p:extLst>
      <p:ext uri="{BB962C8B-B14F-4D97-AF65-F5344CB8AC3E}">
        <p14:creationId xmlns:p14="http://schemas.microsoft.com/office/powerpoint/2010/main" val="20549118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ctr" defTabSz="342897" rtl="0" eaLnBrk="1" latinLnBrk="0" hangingPunct="1">
        <a:spcBef>
          <a:spcPct val="0"/>
        </a:spcBef>
        <a:buNone/>
        <a:defRPr sz="3322" kern="1200">
          <a:solidFill>
            <a:schemeClr val="tx1"/>
          </a:solidFill>
          <a:latin typeface="+mj-lt"/>
          <a:ea typeface="+mj-ea"/>
          <a:cs typeface="+mj-cs"/>
        </a:defRPr>
      </a:lvl1pPr>
    </p:titleStyle>
    <p:bodyStyle>
      <a:lvl1pPr marL="257173" indent="-257173" algn="l" defTabSz="342897" rtl="0" eaLnBrk="1" latinLnBrk="0" hangingPunct="1">
        <a:spcBef>
          <a:spcPct val="20000"/>
        </a:spcBef>
        <a:buFont typeface="Arial"/>
        <a:buChar char="•"/>
        <a:defRPr sz="2421" kern="1200">
          <a:solidFill>
            <a:schemeClr val="tx1"/>
          </a:solidFill>
          <a:latin typeface="+mn-lt"/>
          <a:ea typeface="+mn-ea"/>
          <a:cs typeface="+mn-cs"/>
        </a:defRPr>
      </a:lvl1pPr>
      <a:lvl2pPr marL="557207" indent="-214310" algn="l" defTabSz="342897" rtl="0" eaLnBrk="1" latinLnBrk="0" hangingPunct="1">
        <a:spcBef>
          <a:spcPct val="20000"/>
        </a:spcBef>
        <a:buFont typeface="Arial"/>
        <a:buChar char="–"/>
        <a:defRPr sz="2083" kern="1200">
          <a:solidFill>
            <a:schemeClr val="tx1"/>
          </a:solidFill>
          <a:latin typeface="+mn-lt"/>
          <a:ea typeface="+mn-ea"/>
          <a:cs typeface="+mn-cs"/>
        </a:defRPr>
      </a:lvl2pPr>
      <a:lvl3pPr marL="857242" indent="-171448" algn="l" defTabSz="342897" rtl="0" eaLnBrk="1" latinLnBrk="0" hangingPunct="1">
        <a:spcBef>
          <a:spcPct val="20000"/>
        </a:spcBef>
        <a:buFont typeface="Arial"/>
        <a:buChar char="•"/>
        <a:defRPr sz="1802" kern="1200">
          <a:solidFill>
            <a:schemeClr val="tx1"/>
          </a:solidFill>
          <a:latin typeface="+mn-lt"/>
          <a:ea typeface="+mn-ea"/>
          <a:cs typeface="+mn-cs"/>
        </a:defRPr>
      </a:lvl3pPr>
      <a:lvl4pPr marL="1200138" indent="-171448" algn="l" defTabSz="342897" rtl="0" eaLnBrk="1" latinLnBrk="0" hangingPunct="1">
        <a:spcBef>
          <a:spcPct val="20000"/>
        </a:spcBef>
        <a:buFont typeface="Arial"/>
        <a:buChar char="–"/>
        <a:defRPr sz="1520" kern="1200">
          <a:solidFill>
            <a:schemeClr val="tx1"/>
          </a:solidFill>
          <a:latin typeface="+mn-lt"/>
          <a:ea typeface="+mn-ea"/>
          <a:cs typeface="+mn-cs"/>
        </a:defRPr>
      </a:lvl4pPr>
      <a:lvl5pPr marL="1543035" indent="-171448" algn="l" defTabSz="342897" rtl="0" eaLnBrk="1" latinLnBrk="0" hangingPunct="1">
        <a:spcBef>
          <a:spcPct val="20000"/>
        </a:spcBef>
        <a:buFont typeface="Arial"/>
        <a:buChar char="»"/>
        <a:defRPr sz="1520" kern="1200">
          <a:solidFill>
            <a:schemeClr val="tx1"/>
          </a:solidFill>
          <a:latin typeface="+mn-lt"/>
          <a:ea typeface="+mn-ea"/>
          <a:cs typeface="+mn-cs"/>
        </a:defRPr>
      </a:lvl5pPr>
      <a:lvl6pPr marL="1885932" indent="-171448" algn="l" defTabSz="342897" rtl="0" eaLnBrk="1" latinLnBrk="0" hangingPunct="1">
        <a:spcBef>
          <a:spcPct val="20000"/>
        </a:spcBef>
        <a:buFont typeface="Arial"/>
        <a:buChar char="•"/>
        <a:defRPr sz="1520" kern="1200">
          <a:solidFill>
            <a:schemeClr val="tx1"/>
          </a:solidFill>
          <a:latin typeface="+mn-lt"/>
          <a:ea typeface="+mn-ea"/>
          <a:cs typeface="+mn-cs"/>
        </a:defRPr>
      </a:lvl6pPr>
      <a:lvl7pPr marL="2228829" indent="-171448" algn="l" defTabSz="342897" rtl="0" eaLnBrk="1" latinLnBrk="0" hangingPunct="1">
        <a:spcBef>
          <a:spcPct val="20000"/>
        </a:spcBef>
        <a:buFont typeface="Arial"/>
        <a:buChar char="•"/>
        <a:defRPr sz="1520" kern="1200">
          <a:solidFill>
            <a:schemeClr val="tx1"/>
          </a:solidFill>
          <a:latin typeface="+mn-lt"/>
          <a:ea typeface="+mn-ea"/>
          <a:cs typeface="+mn-cs"/>
        </a:defRPr>
      </a:lvl7pPr>
      <a:lvl8pPr marL="2571726" indent="-171448" algn="l" defTabSz="342897" rtl="0" eaLnBrk="1" latinLnBrk="0" hangingPunct="1">
        <a:spcBef>
          <a:spcPct val="20000"/>
        </a:spcBef>
        <a:buFont typeface="Arial"/>
        <a:buChar char="•"/>
        <a:defRPr sz="1520" kern="1200">
          <a:solidFill>
            <a:schemeClr val="tx1"/>
          </a:solidFill>
          <a:latin typeface="+mn-lt"/>
          <a:ea typeface="+mn-ea"/>
          <a:cs typeface="+mn-cs"/>
        </a:defRPr>
      </a:lvl8pPr>
      <a:lvl9pPr marL="2914622" indent="-171448" algn="l" defTabSz="342897" rtl="0" eaLnBrk="1" latinLnBrk="0" hangingPunct="1">
        <a:spcBef>
          <a:spcPct val="20000"/>
        </a:spcBef>
        <a:buFont typeface="Arial"/>
        <a:buChar char="•"/>
        <a:defRPr sz="1520" kern="1200">
          <a:solidFill>
            <a:schemeClr val="tx1"/>
          </a:solidFill>
          <a:latin typeface="+mn-lt"/>
          <a:ea typeface="+mn-ea"/>
          <a:cs typeface="+mn-cs"/>
        </a:defRPr>
      </a:lvl9pPr>
    </p:bodyStyle>
    <p:otherStyle>
      <a:defPPr>
        <a:defRPr lang="en-US"/>
      </a:defPPr>
      <a:lvl1pPr marL="0" algn="l" defTabSz="342897" rtl="0" eaLnBrk="1" latinLnBrk="0" hangingPunct="1">
        <a:defRPr sz="1351" kern="1200">
          <a:solidFill>
            <a:schemeClr val="tx1"/>
          </a:solidFill>
          <a:latin typeface="+mn-lt"/>
          <a:ea typeface="+mn-ea"/>
          <a:cs typeface="+mn-cs"/>
        </a:defRPr>
      </a:lvl1pPr>
      <a:lvl2pPr marL="342897" algn="l" defTabSz="342897" rtl="0" eaLnBrk="1" latinLnBrk="0" hangingPunct="1">
        <a:defRPr sz="1351" kern="1200">
          <a:solidFill>
            <a:schemeClr val="tx1"/>
          </a:solidFill>
          <a:latin typeface="+mn-lt"/>
          <a:ea typeface="+mn-ea"/>
          <a:cs typeface="+mn-cs"/>
        </a:defRPr>
      </a:lvl2pPr>
      <a:lvl3pPr marL="685793" algn="l" defTabSz="342897" rtl="0" eaLnBrk="1" latinLnBrk="0" hangingPunct="1">
        <a:defRPr sz="1351" kern="1200">
          <a:solidFill>
            <a:schemeClr val="tx1"/>
          </a:solidFill>
          <a:latin typeface="+mn-lt"/>
          <a:ea typeface="+mn-ea"/>
          <a:cs typeface="+mn-cs"/>
        </a:defRPr>
      </a:lvl3pPr>
      <a:lvl4pPr marL="1028690" algn="l" defTabSz="342897" rtl="0" eaLnBrk="1" latinLnBrk="0" hangingPunct="1">
        <a:defRPr sz="1351" kern="1200">
          <a:solidFill>
            <a:schemeClr val="tx1"/>
          </a:solidFill>
          <a:latin typeface="+mn-lt"/>
          <a:ea typeface="+mn-ea"/>
          <a:cs typeface="+mn-cs"/>
        </a:defRPr>
      </a:lvl4pPr>
      <a:lvl5pPr marL="1371587" algn="l" defTabSz="342897" rtl="0" eaLnBrk="1" latinLnBrk="0" hangingPunct="1">
        <a:defRPr sz="1351" kern="1200">
          <a:solidFill>
            <a:schemeClr val="tx1"/>
          </a:solidFill>
          <a:latin typeface="+mn-lt"/>
          <a:ea typeface="+mn-ea"/>
          <a:cs typeface="+mn-cs"/>
        </a:defRPr>
      </a:lvl5pPr>
      <a:lvl6pPr marL="1714484" algn="l" defTabSz="342897" rtl="0" eaLnBrk="1" latinLnBrk="0" hangingPunct="1">
        <a:defRPr sz="1351" kern="1200">
          <a:solidFill>
            <a:schemeClr val="tx1"/>
          </a:solidFill>
          <a:latin typeface="+mn-lt"/>
          <a:ea typeface="+mn-ea"/>
          <a:cs typeface="+mn-cs"/>
        </a:defRPr>
      </a:lvl6pPr>
      <a:lvl7pPr marL="2057380" algn="l" defTabSz="342897" rtl="0" eaLnBrk="1" latinLnBrk="0" hangingPunct="1">
        <a:defRPr sz="1351" kern="1200">
          <a:solidFill>
            <a:schemeClr val="tx1"/>
          </a:solidFill>
          <a:latin typeface="+mn-lt"/>
          <a:ea typeface="+mn-ea"/>
          <a:cs typeface="+mn-cs"/>
        </a:defRPr>
      </a:lvl7pPr>
      <a:lvl8pPr marL="2400277" algn="l" defTabSz="342897" rtl="0" eaLnBrk="1" latinLnBrk="0" hangingPunct="1">
        <a:defRPr sz="1351" kern="1200">
          <a:solidFill>
            <a:schemeClr val="tx1"/>
          </a:solidFill>
          <a:latin typeface="+mn-lt"/>
          <a:ea typeface="+mn-ea"/>
          <a:cs typeface="+mn-cs"/>
        </a:defRPr>
      </a:lvl8pPr>
      <a:lvl9pPr marL="2743174" algn="l" defTabSz="342897"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0998" y="63462"/>
            <a:ext cx="3418137" cy="207875"/>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Concept Name:	</a:t>
            </a:r>
            <a:r>
              <a:rPr lang="en-US" sz="901" u="sng" dirty="0">
                <a:solidFill>
                  <a:prstClr val="black"/>
                </a:solidFill>
                <a:latin typeface="Calibri"/>
              </a:rPr>
              <a:t>Natural Language Processing for Healthcare</a:t>
            </a:r>
          </a:p>
        </p:txBody>
      </p:sp>
      <p:sp>
        <p:nvSpPr>
          <p:cNvPr id="6" name="TextBox 5"/>
          <p:cNvSpPr txBox="1"/>
          <p:nvPr/>
        </p:nvSpPr>
        <p:spPr>
          <a:xfrm>
            <a:off x="1250998" y="306652"/>
            <a:ext cx="3418137" cy="346503"/>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How Might We:  Created a tool to allow physicians quicker review of medical records</a:t>
            </a:r>
            <a:endParaRPr lang="en-US" sz="901" u="sng" dirty="0">
              <a:solidFill>
                <a:srgbClr val="995F00"/>
              </a:solidFill>
              <a:latin typeface="Calibri"/>
            </a:endParaRPr>
          </a:p>
        </p:txBody>
      </p:sp>
      <p:sp>
        <p:nvSpPr>
          <p:cNvPr id="7" name="TextBox 6"/>
          <p:cNvSpPr txBox="1"/>
          <p:nvPr/>
        </p:nvSpPr>
        <p:spPr>
          <a:xfrm>
            <a:off x="1250999" y="1056615"/>
            <a:ext cx="2761850" cy="207875"/>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Visuals (e.g., pictures, flow charts, etc.):</a:t>
            </a:r>
          </a:p>
        </p:txBody>
      </p:sp>
      <p:sp>
        <p:nvSpPr>
          <p:cNvPr id="8" name="Rectangle 7"/>
          <p:cNvSpPr/>
          <p:nvPr/>
        </p:nvSpPr>
        <p:spPr>
          <a:xfrm>
            <a:off x="1250998" y="1264364"/>
            <a:ext cx="3418137" cy="1994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ormAutofit/>
          </a:bodyPr>
          <a:lstStyle/>
          <a:p>
            <a:pPr defTabSz="342897"/>
            <a:r>
              <a:rPr lang="en-US" sz="1351" dirty="0">
                <a:solidFill>
                  <a:prstClr val="black"/>
                </a:solidFill>
                <a:latin typeface="Calibri"/>
              </a:rPr>
              <a:t>What tool is:	</a:t>
            </a:r>
          </a:p>
          <a:p>
            <a:pPr defTabSz="342897"/>
            <a:r>
              <a:rPr lang="en-US" sz="1351" dirty="0">
                <a:solidFill>
                  <a:prstClr val="black"/>
                </a:solidFill>
                <a:latin typeface="Calibri"/>
              </a:rPr>
              <a:t>Triage of medical records	</a:t>
            </a: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r>
              <a:rPr lang="en-US" sz="1351" dirty="0">
                <a:solidFill>
                  <a:prstClr val="black"/>
                </a:solidFill>
                <a:latin typeface="Calibri"/>
              </a:rPr>
              <a:t>What tools  is not:</a:t>
            </a:r>
          </a:p>
          <a:p>
            <a:pPr defTabSz="342897"/>
            <a:r>
              <a:rPr lang="en-US" sz="1351" dirty="0">
                <a:solidFill>
                  <a:prstClr val="black"/>
                </a:solidFill>
                <a:latin typeface="Calibri"/>
              </a:rPr>
              <a:t>Replacement of physician</a:t>
            </a:r>
          </a:p>
          <a:p>
            <a:pPr defTabSz="342897"/>
            <a:r>
              <a:rPr lang="en-US" sz="1351" dirty="0">
                <a:solidFill>
                  <a:prstClr val="black"/>
                </a:solidFill>
                <a:latin typeface="Calibri"/>
              </a:rPr>
              <a:t>Accessible to patients</a:t>
            </a: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srgbClr val="FF0000"/>
              </a:solidFill>
              <a:latin typeface="Calibri"/>
            </a:endParaRPr>
          </a:p>
        </p:txBody>
      </p:sp>
      <p:sp>
        <p:nvSpPr>
          <p:cNvPr id="9" name="TextBox 8"/>
          <p:cNvSpPr txBox="1"/>
          <p:nvPr/>
        </p:nvSpPr>
        <p:spPr>
          <a:xfrm>
            <a:off x="4824588" y="63462"/>
            <a:ext cx="3036453" cy="207875"/>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Student Name</a:t>
            </a:r>
            <a:endParaRPr lang="en-US" sz="901" u="sng" dirty="0">
              <a:solidFill>
                <a:srgbClr val="995F00"/>
              </a:solidFill>
              <a:latin typeface="Calibri"/>
            </a:endParaRPr>
          </a:p>
        </p:txBody>
      </p:sp>
      <p:sp>
        <p:nvSpPr>
          <p:cNvPr id="11" name="TextBox 10"/>
          <p:cNvSpPr txBox="1"/>
          <p:nvPr/>
        </p:nvSpPr>
        <p:spPr>
          <a:xfrm>
            <a:off x="4824589" y="479777"/>
            <a:ext cx="1480209"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What Need Does it Address?</a:t>
            </a:r>
          </a:p>
        </p:txBody>
      </p:sp>
      <p:sp>
        <p:nvSpPr>
          <p:cNvPr id="13" name="TextBox 12"/>
          <p:cNvSpPr txBox="1"/>
          <p:nvPr/>
        </p:nvSpPr>
        <p:spPr>
          <a:xfrm>
            <a:off x="4824588" y="1702616"/>
            <a:ext cx="2559030"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How might this idea be quickly tested/prototyped? </a:t>
            </a:r>
          </a:p>
        </p:txBody>
      </p:sp>
      <p:sp>
        <p:nvSpPr>
          <p:cNvPr id="15" name="TextBox 14"/>
          <p:cNvSpPr txBox="1"/>
          <p:nvPr/>
        </p:nvSpPr>
        <p:spPr>
          <a:xfrm>
            <a:off x="4824588" y="3478845"/>
            <a:ext cx="994499"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Why Might it Fail?</a:t>
            </a:r>
          </a:p>
        </p:txBody>
      </p:sp>
      <p:sp>
        <p:nvSpPr>
          <p:cNvPr id="16" name="Rectangle 15"/>
          <p:cNvSpPr/>
          <p:nvPr/>
        </p:nvSpPr>
        <p:spPr>
          <a:xfrm>
            <a:off x="4824588" y="1910365"/>
            <a:ext cx="3036453" cy="15663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chorCtr="0">
            <a:normAutofit/>
          </a:bodyPr>
          <a:lstStyle/>
          <a:p>
            <a:pPr defTabSz="342897"/>
            <a:r>
              <a:rPr lang="en-US" sz="1351" dirty="0">
                <a:solidFill>
                  <a:prstClr val="black"/>
                </a:solidFill>
                <a:latin typeface="Calibri"/>
              </a:rPr>
              <a:t>Pilot with a small group of clinicians and target a particular marker</a:t>
            </a:r>
          </a:p>
        </p:txBody>
      </p:sp>
      <p:sp>
        <p:nvSpPr>
          <p:cNvPr id="19" name="Rectangle 18"/>
          <p:cNvSpPr/>
          <p:nvPr/>
        </p:nvSpPr>
        <p:spPr>
          <a:xfrm>
            <a:off x="4824588" y="3668070"/>
            <a:ext cx="3036453" cy="134133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chorCtr="0">
            <a:noAutofit/>
          </a:bodyPr>
          <a:lstStyle/>
          <a:p>
            <a:pPr defTabSz="342897"/>
            <a:r>
              <a:rPr lang="en-US" sz="1351" dirty="0">
                <a:solidFill>
                  <a:prstClr val="black"/>
                </a:solidFill>
                <a:latin typeface="Calibri"/>
              </a:rPr>
              <a:t>Governance policies</a:t>
            </a:r>
          </a:p>
          <a:p>
            <a:pPr defTabSz="342897"/>
            <a:r>
              <a:rPr lang="en-US" sz="1351" dirty="0">
                <a:solidFill>
                  <a:prstClr val="black"/>
                </a:solidFill>
                <a:latin typeface="Calibri"/>
              </a:rPr>
              <a:t>Too many false positives</a:t>
            </a:r>
          </a:p>
          <a:p>
            <a:pPr defTabSz="342897"/>
            <a:r>
              <a:rPr lang="en-US" sz="1351" dirty="0">
                <a:solidFill>
                  <a:prstClr val="black"/>
                </a:solidFill>
                <a:latin typeface="Calibri"/>
              </a:rPr>
              <a:t>Acceptance by physician</a:t>
            </a:r>
          </a:p>
          <a:p>
            <a:pPr defTabSz="342897"/>
            <a:r>
              <a:rPr lang="en-US" sz="1351" dirty="0">
                <a:solidFill>
                  <a:prstClr val="black"/>
                </a:solidFill>
                <a:latin typeface="Calibri"/>
              </a:rPr>
              <a:t>Cumbersome presentation of results</a:t>
            </a:r>
          </a:p>
        </p:txBody>
      </p:sp>
      <p:sp>
        <p:nvSpPr>
          <p:cNvPr id="17" name="TextBox 16"/>
          <p:cNvSpPr txBox="1"/>
          <p:nvPr/>
        </p:nvSpPr>
        <p:spPr>
          <a:xfrm>
            <a:off x="1250998" y="675741"/>
            <a:ext cx="3418137" cy="485131"/>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Stakeholders:  Primary:  Physicians, Hospital IT staff</a:t>
            </a:r>
            <a:endParaRPr lang="en-US" sz="901" u="sng" dirty="0">
              <a:solidFill>
                <a:srgbClr val="995F00"/>
              </a:solidFill>
              <a:latin typeface="Calibri"/>
            </a:endParaRPr>
          </a:p>
          <a:p>
            <a:pPr defTabSz="342897"/>
            <a:r>
              <a:rPr lang="en-US" sz="901" dirty="0">
                <a:solidFill>
                  <a:prstClr val="black"/>
                </a:solidFill>
                <a:latin typeface="Calibri"/>
              </a:rPr>
              <a:t>                          Secondary:  </a:t>
            </a:r>
            <a:r>
              <a:rPr lang="en-US" sz="901" dirty="0">
                <a:solidFill>
                  <a:srgbClr val="995F00"/>
                </a:solidFill>
                <a:latin typeface="Calibri"/>
              </a:rPr>
              <a:t>_________</a:t>
            </a:r>
            <a:r>
              <a:rPr lang="en-US" sz="901" u="sng" dirty="0">
                <a:solidFill>
                  <a:srgbClr val="995F00"/>
                </a:solidFill>
                <a:latin typeface="Calibri"/>
              </a:rPr>
              <a:t>Patients, </a:t>
            </a:r>
            <a:r>
              <a:rPr lang="en-US" sz="901" dirty="0">
                <a:solidFill>
                  <a:srgbClr val="995F00"/>
                </a:solidFill>
                <a:latin typeface="Calibri"/>
              </a:rPr>
              <a:t>_________________</a:t>
            </a:r>
            <a:endParaRPr lang="en-US" sz="901" u="sng" dirty="0">
              <a:solidFill>
                <a:srgbClr val="995F00"/>
              </a:solidFill>
              <a:latin typeface="Calibri"/>
            </a:endParaRPr>
          </a:p>
          <a:p>
            <a:pPr defTabSz="342897"/>
            <a:endParaRPr lang="en-US" sz="901" dirty="0">
              <a:solidFill>
                <a:prstClr val="black"/>
              </a:solidFill>
              <a:latin typeface="Calibri"/>
            </a:endParaRPr>
          </a:p>
        </p:txBody>
      </p:sp>
      <p:sp>
        <p:nvSpPr>
          <p:cNvPr id="14" name="TextBox 13"/>
          <p:cNvSpPr txBox="1"/>
          <p:nvPr/>
        </p:nvSpPr>
        <p:spPr>
          <a:xfrm>
            <a:off x="1250998" y="3336221"/>
            <a:ext cx="723592"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Explanation:</a:t>
            </a:r>
          </a:p>
        </p:txBody>
      </p:sp>
      <p:sp>
        <p:nvSpPr>
          <p:cNvPr id="18" name="Rectangle 17"/>
          <p:cNvSpPr/>
          <p:nvPr/>
        </p:nvSpPr>
        <p:spPr>
          <a:xfrm>
            <a:off x="1250998" y="3563580"/>
            <a:ext cx="3418137" cy="14458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ormAutofit/>
          </a:bodyPr>
          <a:lstStyle/>
          <a:p>
            <a:pPr defTabSz="342897"/>
            <a:r>
              <a:rPr lang="en-US" sz="1351" dirty="0">
                <a:solidFill>
                  <a:prstClr val="black"/>
                </a:solidFill>
                <a:latin typeface="Calibri"/>
              </a:rPr>
              <a:t>On average doctors spend 20 minutes with patient and do not have time to review all details in medical records. There are certain markers that indicate best treatment of diseases.  </a:t>
            </a:r>
          </a:p>
        </p:txBody>
      </p:sp>
      <p:sp>
        <p:nvSpPr>
          <p:cNvPr id="26" name="Rectangle 25">
            <a:extLst>
              <a:ext uri="{FF2B5EF4-FFF2-40B4-BE49-F238E27FC236}">
                <a16:creationId xmlns:a16="http://schemas.microsoft.com/office/drawing/2014/main" id="{89DD3815-D0B0-6F49-9824-703AAEA8E9B1}"/>
              </a:ext>
            </a:extLst>
          </p:cNvPr>
          <p:cNvSpPr/>
          <p:nvPr/>
        </p:nvSpPr>
        <p:spPr>
          <a:xfrm>
            <a:off x="4824588" y="695440"/>
            <a:ext cx="3036453" cy="89285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chorCtr="0">
            <a:normAutofit/>
          </a:bodyPr>
          <a:lstStyle/>
          <a:p>
            <a:pPr defTabSz="342897"/>
            <a:r>
              <a:rPr lang="en-US" sz="1351" dirty="0">
                <a:solidFill>
                  <a:prstClr val="black"/>
                </a:solidFill>
                <a:latin typeface="Calibri"/>
              </a:rPr>
              <a:t>Quick review of medical records to find markers such as Gleason Score</a:t>
            </a:r>
          </a:p>
          <a:p>
            <a:pPr defTabSz="342897"/>
            <a:r>
              <a:rPr lang="en-US" sz="1351" dirty="0">
                <a:solidFill>
                  <a:prstClr val="black"/>
                </a:solidFill>
                <a:latin typeface="Calibri"/>
              </a:rPr>
              <a:t>Speed up triage and situational understanding of patient</a:t>
            </a:r>
          </a:p>
        </p:txBody>
      </p:sp>
    </p:spTree>
    <p:extLst>
      <p:ext uri="{BB962C8B-B14F-4D97-AF65-F5344CB8AC3E}">
        <p14:creationId xmlns:p14="http://schemas.microsoft.com/office/powerpoint/2010/main" val="405230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869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1_Vertical blue">
  <a:themeElements>
    <a:clrScheme name="EP Blues">
      <a:dk1>
        <a:srgbClr val="000000"/>
      </a:dk1>
      <a:lt1>
        <a:srgbClr val="FFFFFF"/>
      </a:lt1>
      <a:dk2>
        <a:srgbClr val="113376"/>
      </a:dk2>
      <a:lt2>
        <a:srgbClr val="FFFFFF"/>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3771"/>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832D248B-7CE4-4FAC-89FB-48DB1E1155B5}" vid="{2A8AE348-F51C-4386-83B1-35DF53CA54B4}"/>
    </a:ext>
  </a:extLst>
</a:theme>
</file>

<file path=ppt/theme/theme2.xml><?xml version="1.0" encoding="utf-8"?>
<a:theme xmlns:a="http://schemas.openxmlformats.org/drawingml/2006/main" name="Small horizontal title">
  <a:themeElements>
    <a:clrScheme name="EP Blues">
      <a:dk1>
        <a:srgbClr val="000000"/>
      </a:dk1>
      <a:lt1>
        <a:srgbClr val="FFFFFF"/>
      </a:lt1>
      <a:dk2>
        <a:srgbClr val="113376"/>
      </a:dk2>
      <a:lt2>
        <a:srgbClr val="FFFFFF"/>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3771"/>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832D248B-7CE4-4FAC-89FB-48DB1E1155B5}" vid="{9160BF7E-472E-457E-BFBA-3B3839BF045C}"/>
    </a:ext>
  </a:extLst>
</a:theme>
</file>

<file path=ppt/theme/theme3.xml><?xml version="1.0" encoding="utf-8"?>
<a:theme xmlns:a="http://schemas.openxmlformats.org/drawingml/2006/main" name="Copyright slide">
  <a:themeElements>
    <a:clrScheme name="EP Blues">
      <a:dk1>
        <a:srgbClr val="000000"/>
      </a:dk1>
      <a:lt1>
        <a:srgbClr val="FFFFFF"/>
      </a:lt1>
      <a:dk2>
        <a:srgbClr val="113376"/>
      </a:dk2>
      <a:lt2>
        <a:srgbClr val="FFFFFF"/>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3771"/>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832D248B-7CE4-4FAC-89FB-48DB1E1155B5}" vid="{161B377B-2F39-478A-A31B-C7809943F16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1B81209776AF40B8AAD3C366C78D42" ma:contentTypeVersion="12" ma:contentTypeDescription="Create a new document." ma:contentTypeScope="" ma:versionID="56a2a2cf4614da2e5a9ca115109bb1e4">
  <xsd:schema xmlns:xsd="http://www.w3.org/2001/XMLSchema" xmlns:xs="http://www.w3.org/2001/XMLSchema" xmlns:p="http://schemas.microsoft.com/office/2006/metadata/properties" xmlns:ns2="e3b5c32c-df6c-443f-b08b-73d85d62f2b5" xmlns:ns3="168931df-3f45-4445-be76-105235143e52" targetNamespace="http://schemas.microsoft.com/office/2006/metadata/properties" ma:root="true" ma:fieldsID="576b77b5706bdfbfd681183f5109c9a5" ns2:_="" ns3:_="">
    <xsd:import namespace="e3b5c32c-df6c-443f-b08b-73d85d62f2b5"/>
    <xsd:import namespace="168931df-3f45-4445-be76-105235143e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b5c32c-df6c-443f-b08b-73d85d62f2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8931df-3f45-4445-be76-105235143e5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DE77B9-913B-4497-B050-DA7F6061A301}">
  <ds:schemaRefs>
    <ds:schemaRef ds:uri="http://schemas.microsoft.com/office/2006/metadata/properties"/>
    <ds:schemaRef ds:uri="http://purl.org/dc/dcmitype/"/>
    <ds:schemaRef ds:uri="http://purl.org/dc/terms/"/>
    <ds:schemaRef ds:uri="http://www.w3.org/XML/1998/namespace"/>
    <ds:schemaRef ds:uri="http://schemas.microsoft.com/office/2006/documentManagement/types"/>
    <ds:schemaRef ds:uri="http://purl.org/dc/elements/1.1/"/>
    <ds:schemaRef ds:uri="168931df-3f45-4445-be76-105235143e52"/>
    <ds:schemaRef ds:uri="http://schemas.microsoft.com/office/infopath/2007/PartnerControls"/>
    <ds:schemaRef ds:uri="http://schemas.openxmlformats.org/package/2006/metadata/core-properties"/>
    <ds:schemaRef ds:uri="e3b5c32c-df6c-443f-b08b-73d85d62f2b5"/>
  </ds:schemaRefs>
</ds:datastoreItem>
</file>

<file path=customXml/itemProps2.xml><?xml version="1.0" encoding="utf-8"?>
<ds:datastoreItem xmlns:ds="http://schemas.openxmlformats.org/officeDocument/2006/customXml" ds:itemID="{F8DF06F2-A278-4771-AE75-FD39C61F45DC}">
  <ds:schemaRefs>
    <ds:schemaRef ds:uri="http://schemas.microsoft.com/sharepoint/v3/contenttype/forms"/>
  </ds:schemaRefs>
</ds:datastoreItem>
</file>

<file path=customXml/itemProps3.xml><?xml version="1.0" encoding="utf-8"?>
<ds:datastoreItem xmlns:ds="http://schemas.openxmlformats.org/officeDocument/2006/customXml" ds:itemID="{D08F2DF1-E037-4431-A4E5-1BB19AB7CC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b5c32c-df6c-443f-b08b-73d85d62f2b5"/>
    <ds:schemaRef ds:uri="168931df-3f45-4445-be76-105235143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accessible-template-2016</Template>
  <TotalTime>9412</TotalTime>
  <Words>176</Words>
  <Application>Microsoft Macintosh PowerPoint</Application>
  <PresentationFormat>On-screen Show (16:9)</PresentationFormat>
  <Paragraphs>31</Paragraphs>
  <Slides>2</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vt:i4>
      </vt:variant>
    </vt:vector>
  </HeadingPairs>
  <TitlesOfParts>
    <vt:vector size="13" baseType="lpstr">
      <vt:lpstr>Arial</vt:lpstr>
      <vt:lpstr>Bookman Old Style</vt:lpstr>
      <vt:lpstr>Calibri</vt:lpstr>
      <vt:lpstr>Courier New</vt:lpstr>
      <vt:lpstr>Georgia</vt:lpstr>
      <vt:lpstr>Lucida Grande</vt:lpstr>
      <vt:lpstr>Wingdings</vt:lpstr>
      <vt:lpstr>1_Vertical blue</vt:lpstr>
      <vt:lpstr>Small horizontal title</vt:lpstr>
      <vt:lpstr>Copyright slide</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John Piorkowski</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15 Sept. 2016</dc:description>
  <cp:lastModifiedBy>John Piorkowski</cp:lastModifiedBy>
  <cp:revision>43</cp:revision>
  <cp:lastPrinted>2015-12-30T15:17:52Z</cp:lastPrinted>
  <dcterms:created xsi:type="dcterms:W3CDTF">2020-06-30T01:10:34Z</dcterms:created>
  <dcterms:modified xsi:type="dcterms:W3CDTF">2020-09-08T23:44:50Z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0x010100681B81209776AF40B8AAD3C366C78D42</vt:lpwstr>
  </property>
</Properties>
</file>