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4"/>
    <p:sldMasterId id="2147483693" r:id="rId5"/>
    <p:sldMasterId id="2147483722" r:id="rId6"/>
    <p:sldMasterId id="2147483727" r:id="rId7"/>
  </p:sldMasterIdLst>
  <p:notesMasterIdLst>
    <p:notesMasterId r:id="rId10"/>
  </p:notesMasterIdLst>
  <p:handoutMasterIdLst>
    <p:handoutMasterId r:id="rId11"/>
  </p:handoutMasterIdLst>
  <p:sldIdLst>
    <p:sldId id="261" r:id="rId8"/>
    <p:sldId id="258"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6">
          <p15:clr>
            <a:srgbClr val="A4A3A4"/>
          </p15:clr>
        </p15:guide>
        <p15:guide id="2" orient="horz" pos="2548">
          <p15:clr>
            <a:srgbClr val="A4A3A4"/>
          </p15:clr>
        </p15:guide>
        <p15:guide id="3" orient="horz" pos="1620">
          <p15:clr>
            <a:srgbClr val="A4A3A4"/>
          </p15:clr>
        </p15:guide>
        <p15:guide id="4" orient="horz" pos="613">
          <p15:clr>
            <a:srgbClr val="A4A3A4"/>
          </p15:clr>
        </p15:guide>
        <p15:guide id="5" orient="horz" pos="754">
          <p15:clr>
            <a:srgbClr val="A4A3A4"/>
          </p15:clr>
        </p15:guide>
        <p15:guide id="6" orient="horz" pos="2887">
          <p15:clr>
            <a:srgbClr val="A4A3A4"/>
          </p15:clr>
        </p15:guide>
        <p15:guide id="7" pos="5674">
          <p15:clr>
            <a:srgbClr val="A4A3A4"/>
          </p15:clr>
        </p15:guide>
        <p15:guide id="8" pos="3663">
          <p15:clr>
            <a:srgbClr val="A4A3A4"/>
          </p15:clr>
        </p15:guide>
        <p15:guide id="9" pos="259">
          <p15:clr>
            <a:srgbClr val="A4A3A4"/>
          </p15:clr>
        </p15:guide>
        <p15:guide id="10" pos="2880">
          <p15:clr>
            <a:srgbClr val="A4A3A4"/>
          </p15:clr>
        </p15:guide>
        <p15:guide id="11" pos="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780"/>
    <a:srgbClr val="002D72"/>
    <a:srgbClr val="FFE0B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51" autoAdjust="0"/>
  </p:normalViewPr>
  <p:slideViewPr>
    <p:cSldViewPr snapToGrid="0" snapToObjects="1">
      <p:cViewPr varScale="1">
        <p:scale>
          <a:sx n="150" d="100"/>
          <a:sy n="150" d="100"/>
        </p:scale>
        <p:origin x="456" y="126"/>
      </p:cViewPr>
      <p:guideLst>
        <p:guide orient="horz" pos="926"/>
        <p:guide orient="horz" pos="2548"/>
        <p:guide orient="horz" pos="1620"/>
        <p:guide orient="horz" pos="613"/>
        <p:guide orient="horz" pos="754"/>
        <p:guide orient="horz" pos="2887"/>
        <p:guide pos="5674"/>
        <p:guide pos="3663"/>
        <p:guide pos="259"/>
        <p:guide pos="2880"/>
        <p:guide pos="86"/>
      </p:guideLst>
    </p:cSldViewPr>
  </p:slideViewPr>
  <p:outlineViewPr>
    <p:cViewPr>
      <p:scale>
        <a:sx n="33" d="100"/>
        <a:sy n="33" d="100"/>
      </p:scale>
      <p:origin x="296" y="0"/>
    </p:cViewPr>
  </p:outlineViewPr>
  <p:notesTextViewPr>
    <p:cViewPr>
      <p:scale>
        <a:sx n="100" d="100"/>
        <a:sy n="100" d="100"/>
      </p:scale>
      <p:origin x="0" y="0"/>
    </p:cViewPr>
  </p:notesTextViewPr>
  <p:sorterViewPr>
    <p:cViewPr>
      <p:scale>
        <a:sx n="114" d="100"/>
        <a:sy n="11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Wells" userId="aedc88b0-99ad-4722-ab97-9f79f30f81ac" providerId="ADAL" clId="{34BBB1CA-C045-401E-853D-E52CB200FF56}"/>
    <pc:docChg chg="undo custSel modSld">
      <pc:chgData name="James Wells" userId="aedc88b0-99ad-4722-ab97-9f79f30f81ac" providerId="ADAL" clId="{34BBB1CA-C045-401E-853D-E52CB200FF56}" dt="2023-06-11T20:11:47.483" v="907" actId="20577"/>
      <pc:docMkLst>
        <pc:docMk/>
      </pc:docMkLst>
      <pc:sldChg chg="modSp mod">
        <pc:chgData name="James Wells" userId="aedc88b0-99ad-4722-ab97-9f79f30f81ac" providerId="ADAL" clId="{34BBB1CA-C045-401E-853D-E52CB200FF56}" dt="2023-06-11T20:11:47.483" v="907" actId="20577"/>
        <pc:sldMkLst>
          <pc:docMk/>
          <pc:sldMk cId="4052305800" sldId="261"/>
        </pc:sldMkLst>
        <pc:spChg chg="mod">
          <ac:chgData name="James Wells" userId="aedc88b0-99ad-4722-ab97-9f79f30f81ac" providerId="ADAL" clId="{34BBB1CA-C045-401E-853D-E52CB200FF56}" dt="2023-06-11T20:11:47.483" v="907" actId="20577"/>
          <ac:spMkLst>
            <pc:docMk/>
            <pc:sldMk cId="4052305800" sldId="261"/>
            <ac:spMk id="8" creationId="{00000000-0000-0000-0000-000000000000}"/>
          </ac:spMkLst>
        </pc:spChg>
        <pc:spChg chg="mod">
          <ac:chgData name="James Wells" userId="aedc88b0-99ad-4722-ab97-9f79f30f81ac" providerId="ADAL" clId="{34BBB1CA-C045-401E-853D-E52CB200FF56}" dt="2023-06-11T20:09:33.074" v="859" actId="20577"/>
          <ac:spMkLst>
            <pc:docMk/>
            <pc:sldMk cId="4052305800" sldId="261"/>
            <ac:spMk id="9" creationId="{00000000-0000-0000-0000-000000000000}"/>
          </ac:spMkLst>
        </pc:spChg>
        <pc:spChg chg="mod">
          <ac:chgData name="James Wells" userId="aedc88b0-99ad-4722-ab97-9f79f30f81ac" providerId="ADAL" clId="{34BBB1CA-C045-401E-853D-E52CB200FF56}" dt="2023-06-11T20:08:42.045" v="847" actId="20577"/>
          <ac:spMkLst>
            <pc:docMk/>
            <pc:sldMk cId="4052305800" sldId="261"/>
            <ac:spMk id="18" creationId="{00000000-0000-0000-0000-000000000000}"/>
          </ac:spMkLst>
        </pc:spChg>
        <pc:spChg chg="mod">
          <ac:chgData name="James Wells" userId="aedc88b0-99ad-4722-ab97-9f79f30f81ac" providerId="ADAL" clId="{34BBB1CA-C045-401E-853D-E52CB200FF56}" dt="2023-06-11T20:11:08.521" v="889" actId="33524"/>
          <ac:spMkLst>
            <pc:docMk/>
            <pc:sldMk cId="4052305800" sldId="261"/>
            <ac:spMk id="19" creationId="{00000000-0000-0000-0000-000000000000}"/>
          </ac:spMkLst>
        </pc:spChg>
        <pc:spChg chg="mod">
          <ac:chgData name="James Wells" userId="aedc88b0-99ad-4722-ab97-9f79f30f81ac" providerId="ADAL" clId="{34BBB1CA-C045-401E-853D-E52CB200FF56}" dt="2023-06-11T20:09:06.680" v="848" actId="20577"/>
          <ac:spMkLst>
            <pc:docMk/>
            <pc:sldMk cId="4052305800" sldId="261"/>
            <ac:spMk id="26" creationId="{89DD3815-D0B0-6F49-9824-703AAEA8E9B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D7D3A2-31E4-8E42-BFE4-E1D5C718E739}" type="datetimeFigureOut">
              <a:rPr lang="en-US" smtClean="0"/>
              <a:pPr/>
              <a:t>6/11/2023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98F7A4-CE3D-804B-A1DB-4079A629C97B}" type="slidenum">
              <a:rPr lang="en-US" smtClean="0"/>
              <a:pPr/>
              <a:t>‹#›</a:t>
            </a:fld>
            <a:endParaRPr lang="en-US" dirty="0"/>
          </a:p>
        </p:txBody>
      </p:sp>
    </p:spTree>
    <p:extLst>
      <p:ext uri="{BB962C8B-B14F-4D97-AF65-F5344CB8AC3E}">
        <p14:creationId xmlns:p14="http://schemas.microsoft.com/office/powerpoint/2010/main" val="329567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E2176-2878-124F-9D1F-E150291074BD}" type="datetimeFigureOut">
              <a:rPr lang="en-US" smtClean="0"/>
              <a:pPr/>
              <a:t>6/11/2023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D3DDD1-A2AC-0143-A10E-767D06A6F773}" type="slidenum">
              <a:rPr lang="en-US" smtClean="0"/>
              <a:pPr/>
              <a:t>‹#›</a:t>
            </a:fld>
            <a:endParaRPr lang="en-US" dirty="0"/>
          </a:p>
        </p:txBody>
      </p:sp>
    </p:spTree>
    <p:extLst>
      <p:ext uri="{BB962C8B-B14F-4D97-AF65-F5344CB8AC3E}">
        <p14:creationId xmlns:p14="http://schemas.microsoft.com/office/powerpoint/2010/main" val="383555749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ertical blue &amp; photo">
    <p:spTree>
      <p:nvGrpSpPr>
        <p:cNvPr id="1" name=""/>
        <p:cNvGrpSpPr/>
        <p:nvPr/>
      </p:nvGrpSpPr>
      <p:grpSpPr>
        <a:xfrm>
          <a:off x="0" y="0"/>
          <a:ext cx="0" cy="0"/>
          <a:chOff x="0" y="0"/>
          <a:chExt cx="0" cy="0"/>
        </a:xfrm>
      </p:grpSpPr>
      <p:sp>
        <p:nvSpPr>
          <p:cNvPr id="3" name="Title 1"/>
          <p:cNvSpPr>
            <a:spLocks noGrp="1"/>
          </p:cNvSpPr>
          <p:nvPr>
            <p:ph type="title" hasCustomPrompt="1"/>
          </p:nvPr>
        </p:nvSpPr>
        <p:spPr/>
        <p:txBody>
          <a:bodyPr/>
          <a:lstStyle>
            <a:lvl1pPr>
              <a:defRPr/>
            </a:lvl1pPr>
          </a:lstStyle>
          <a:p>
            <a:r>
              <a:rPr lang="en-US" dirty="0"/>
              <a:t>Click to add slide title for slide with one image.</a:t>
            </a:r>
          </a:p>
        </p:txBody>
      </p:sp>
      <p:sp>
        <p:nvSpPr>
          <p:cNvPr id="4" name="Picture Placeholder 1"/>
          <p:cNvSpPr>
            <a:spLocks noGrp="1"/>
          </p:cNvSpPr>
          <p:nvPr>
            <p:ph type="pic" sz="quarter" idx="11" hasCustomPrompt="1"/>
          </p:nvPr>
        </p:nvSpPr>
        <p:spPr>
          <a:xfrm>
            <a:off x="2539365" y="0"/>
            <a:ext cx="6497392" cy="4784089"/>
          </a:xfrm>
          <a:prstGeom prst="rect">
            <a:avLst/>
          </a:prstGeom>
        </p:spPr>
        <p:txBody>
          <a:bodyPr vert="horz"/>
          <a:lstStyle>
            <a:lvl1pPr marL="0" indent="0">
              <a:buNone/>
              <a:defRPr sz="1800" baseline="0">
                <a:latin typeface="Arial" charset="0"/>
                <a:ea typeface="Arial" charset="0"/>
                <a:cs typeface="Arial" charset="0"/>
              </a:defRPr>
            </a:lvl1pPr>
          </a:lstStyle>
          <a:p>
            <a:r>
              <a:rPr lang="en-US" dirty="0"/>
              <a:t>Click icon to add image or drag and drop image to placeholder</a:t>
            </a:r>
          </a:p>
        </p:txBody>
      </p:sp>
      <p:sp>
        <p:nvSpPr>
          <p:cNvPr id="8" name="Source"/>
          <p:cNvSpPr>
            <a:spLocks noGrp="1"/>
          </p:cNvSpPr>
          <p:nvPr>
            <p:ph idx="15" hasCustomPrompt="1"/>
            <p:custDataLst>
              <p:tags r:id="rId1"/>
            </p:custDataLst>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2353393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orizontal title &amp; 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1604" y="4021455"/>
            <a:ext cx="8812912" cy="459105"/>
          </a:xfrm>
        </p:spPr>
        <p:txBody>
          <a:bodyPr/>
          <a:lstStyle>
            <a:lvl1pPr>
              <a:defRPr>
                <a:latin typeface="Arial" charset="0"/>
                <a:ea typeface="Arial" charset="0"/>
                <a:cs typeface="Arial" charset="0"/>
              </a:defRPr>
            </a:lvl1pPr>
          </a:lstStyle>
          <a:p>
            <a:r>
              <a:rPr lang="en-US" dirty="0"/>
              <a:t>Click to add small slide title with quote above</a:t>
            </a:r>
          </a:p>
        </p:txBody>
      </p:sp>
      <p:sp>
        <p:nvSpPr>
          <p:cNvPr id="8" name="Text Placeholder 1"/>
          <p:cNvSpPr>
            <a:spLocks noGrp="1"/>
          </p:cNvSpPr>
          <p:nvPr>
            <p:ph type="body" sz="quarter" idx="10" hasCustomPrompt="1"/>
          </p:nvPr>
        </p:nvSpPr>
        <p:spPr>
          <a:xfrm>
            <a:off x="153034" y="153035"/>
            <a:ext cx="8869680" cy="3697288"/>
          </a:xfrm>
          <a:prstGeom prst="rect">
            <a:avLst/>
          </a:prstGeom>
          <a:ln>
            <a:noFill/>
            <a:prstDash val="sysDash"/>
          </a:ln>
        </p:spPr>
        <p:txBody>
          <a:bodyPr vert="horz" anchor="ctr"/>
          <a:lstStyle>
            <a:lvl1pPr marL="0" indent="0">
              <a:buNone/>
              <a:defRPr sz="1800">
                <a:latin typeface="Arial" charset="0"/>
                <a:ea typeface="Arial" charset="0"/>
                <a:cs typeface="Arial"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quote</a:t>
            </a:r>
          </a:p>
        </p:txBody>
      </p:sp>
      <p:sp>
        <p:nvSpPr>
          <p:cNvPr id="10" name="Source"/>
          <p:cNvSpPr>
            <a:spLocks noGrp="1"/>
          </p:cNvSpPr>
          <p:nvPr>
            <p:ph idx="11" hasCustomPrompt="1"/>
          </p:nvPr>
        </p:nvSpPr>
        <p:spPr>
          <a:xfrm>
            <a:off x="823429"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20077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4" name="Picture 3" descr="Johns Hopkins Whiting School of Engineering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1716" y="1137671"/>
            <a:ext cx="3620568" cy="2423215"/>
          </a:xfrm>
          <a:prstGeom prst="rect">
            <a:avLst/>
          </a:prstGeom>
        </p:spPr>
      </p:pic>
      <p:sp>
        <p:nvSpPr>
          <p:cNvPr id="3" name="Rectangle 2"/>
          <p:cNvSpPr/>
          <p:nvPr userDrawn="1"/>
        </p:nvSpPr>
        <p:spPr>
          <a:xfrm>
            <a:off x="0" y="4529876"/>
            <a:ext cx="9144000" cy="217090"/>
          </a:xfrm>
          <a:prstGeom prst="rect">
            <a:avLst/>
          </a:prstGeom>
        </p:spPr>
        <p:txBody>
          <a:bodyPr wrap="square" lIns="81639" tIns="40820" rIns="81639" bIns="40820">
            <a:spAutoFit/>
          </a:bodyPr>
          <a:lstStyle/>
          <a:p>
            <a:pPr algn="ctr"/>
            <a:r>
              <a:rPr lang="en-US" sz="875" dirty="0">
                <a:solidFill>
                  <a:schemeClr val="accent3"/>
                </a:solidFill>
                <a:latin typeface="Arial"/>
                <a:cs typeface="Arial"/>
              </a:rPr>
              <a:t>© The Johns Hopkins University 2019, All Rights Reserved.</a:t>
            </a:r>
          </a:p>
        </p:txBody>
      </p:sp>
    </p:spTree>
    <p:extLst>
      <p:ext uri="{BB962C8B-B14F-4D97-AF65-F5344CB8AC3E}">
        <p14:creationId xmlns:p14="http://schemas.microsoft.com/office/powerpoint/2010/main" val="3233898303"/>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0" y="0"/>
            <a:ext cx="9144000" cy="5143500"/>
          </a:xfrm>
          <a:prstGeom prst="rect">
            <a:avLst/>
          </a:prstGeom>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a:lvl3pPr>
          </a:lstStyle>
          <a:p>
            <a:pPr marL="288925" marR="0" lvl="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Arial" charset="0"/>
                <a:ea typeface="+mn-ea"/>
                <a:cs typeface="Arial" charset="0"/>
              </a:rPr>
              <a:t>Click to add first-level bullet</a:t>
            </a:r>
          </a:p>
          <a:p>
            <a:pPr marL="566928" marR="0" lvl="1"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a:pPr>
            <a:r>
              <a:rPr kumimoji="0" lang="en-US" sz="2400" b="0" i="0" u="none" strike="noStrike" kern="1200" cap="none" spc="0" normalizeH="0" baseline="0" noProof="0" dirty="0">
                <a:ln>
                  <a:noFill/>
                </a:ln>
                <a:solidFill>
                  <a:srgbClr val="000000"/>
                </a:solidFill>
                <a:effectLst/>
                <a:uLnTx/>
                <a:uFillTx/>
                <a:latin typeface="Arial" charset="0"/>
                <a:ea typeface="+mn-ea"/>
                <a:cs typeface="Arial" charset="0"/>
              </a:rPr>
              <a:t>Second level</a:t>
            </a:r>
          </a:p>
          <a:p>
            <a:pPr marL="566928" marR="0" lvl="2"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charset="0"/>
                <a:ea typeface="+mn-ea"/>
                <a:cs typeface="Arial" charset="0"/>
              </a:rPr>
              <a:t>Third level</a:t>
            </a:r>
          </a:p>
        </p:txBody>
      </p:sp>
    </p:spTree>
    <p:extLst>
      <p:ext uri="{BB962C8B-B14F-4D97-AF65-F5344CB8AC3E}">
        <p14:creationId xmlns:p14="http://schemas.microsoft.com/office/powerpoint/2010/main" val="183511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897" indent="0" algn="ctr">
              <a:buNone/>
              <a:defRPr>
                <a:solidFill>
                  <a:schemeClr val="tx1">
                    <a:tint val="75000"/>
                  </a:schemeClr>
                </a:solidFill>
              </a:defRPr>
            </a:lvl2pPr>
            <a:lvl3pPr marL="685793" indent="0" algn="ctr">
              <a:buNone/>
              <a:defRPr>
                <a:solidFill>
                  <a:schemeClr val="tx1">
                    <a:tint val="75000"/>
                  </a:schemeClr>
                </a:solidFill>
              </a:defRPr>
            </a:lvl3pPr>
            <a:lvl4pPr marL="1028690" indent="0" algn="ctr">
              <a:buNone/>
              <a:defRPr>
                <a:solidFill>
                  <a:schemeClr val="tx1">
                    <a:tint val="75000"/>
                  </a:schemeClr>
                </a:solidFill>
              </a:defRPr>
            </a:lvl4pPr>
            <a:lvl5pPr marL="1371587" indent="0" algn="ctr">
              <a:buNone/>
              <a:defRPr>
                <a:solidFill>
                  <a:schemeClr val="tx1">
                    <a:tint val="75000"/>
                  </a:schemeClr>
                </a:solidFill>
              </a:defRPr>
            </a:lvl5pPr>
            <a:lvl6pPr marL="1714484" indent="0" algn="ctr">
              <a:buNone/>
              <a:defRPr>
                <a:solidFill>
                  <a:schemeClr val="tx1">
                    <a:tint val="75000"/>
                  </a:schemeClr>
                </a:solidFill>
              </a:defRPr>
            </a:lvl6pPr>
            <a:lvl7pPr marL="2057380" indent="0" algn="ctr">
              <a:buNone/>
              <a:defRPr>
                <a:solidFill>
                  <a:schemeClr val="tx1">
                    <a:tint val="75000"/>
                  </a:schemeClr>
                </a:solidFill>
              </a:defRPr>
            </a:lvl7pPr>
            <a:lvl8pPr marL="2400277" indent="0" algn="ctr">
              <a:buNone/>
              <a:defRPr>
                <a:solidFill>
                  <a:schemeClr val="tx1">
                    <a:tint val="75000"/>
                  </a:schemeClr>
                </a:solidFill>
              </a:defRPr>
            </a:lvl8pPr>
            <a:lvl9pPr marL="274317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6F6DCF7-DA33-EE44-852A-34A3B1B1FD8E}"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234068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6DCF7-DA33-EE44-852A-34A3B1B1FD8E}"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3314191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3305176"/>
            <a:ext cx="7772400" cy="1021556"/>
          </a:xfrm>
        </p:spPr>
        <p:txBody>
          <a:bodyPr anchor="t"/>
          <a:lstStyle>
            <a:lvl1pPr algn="l">
              <a:defRPr sz="2984" b="1" cap="all"/>
            </a:lvl1pPr>
          </a:lstStyle>
          <a:p>
            <a:r>
              <a:rPr lang="en-US"/>
              <a:t>Click to edit Master title style</a:t>
            </a:r>
          </a:p>
        </p:txBody>
      </p:sp>
      <p:sp>
        <p:nvSpPr>
          <p:cNvPr id="3" name="Text Placeholder 2"/>
          <p:cNvSpPr>
            <a:spLocks noGrp="1"/>
          </p:cNvSpPr>
          <p:nvPr>
            <p:ph type="body" idx="1"/>
          </p:nvPr>
        </p:nvSpPr>
        <p:spPr>
          <a:xfrm>
            <a:off x="722314" y="2180035"/>
            <a:ext cx="7772400" cy="1125140"/>
          </a:xfrm>
        </p:spPr>
        <p:txBody>
          <a:bodyPr anchor="b"/>
          <a:lstStyle>
            <a:lvl1pPr marL="0" indent="0">
              <a:buNone/>
              <a:defRPr sz="1520">
                <a:solidFill>
                  <a:schemeClr val="tx1">
                    <a:tint val="75000"/>
                  </a:schemeClr>
                </a:solidFill>
              </a:defRPr>
            </a:lvl1pPr>
            <a:lvl2pPr marL="342897" indent="0">
              <a:buNone/>
              <a:defRPr sz="1351">
                <a:solidFill>
                  <a:schemeClr val="tx1">
                    <a:tint val="75000"/>
                  </a:schemeClr>
                </a:solidFill>
              </a:defRPr>
            </a:lvl2pPr>
            <a:lvl3pPr marL="685793" indent="0">
              <a:buNone/>
              <a:defRPr sz="1183">
                <a:solidFill>
                  <a:schemeClr val="tx1">
                    <a:tint val="75000"/>
                  </a:schemeClr>
                </a:solidFill>
              </a:defRPr>
            </a:lvl3pPr>
            <a:lvl4pPr marL="1028690" indent="0">
              <a:buNone/>
              <a:defRPr sz="1070">
                <a:solidFill>
                  <a:schemeClr val="tx1">
                    <a:tint val="75000"/>
                  </a:schemeClr>
                </a:solidFill>
              </a:defRPr>
            </a:lvl4pPr>
            <a:lvl5pPr marL="1371587" indent="0">
              <a:buNone/>
              <a:defRPr sz="1070">
                <a:solidFill>
                  <a:schemeClr val="tx1">
                    <a:tint val="75000"/>
                  </a:schemeClr>
                </a:solidFill>
              </a:defRPr>
            </a:lvl5pPr>
            <a:lvl6pPr marL="1714484" indent="0">
              <a:buNone/>
              <a:defRPr sz="1070">
                <a:solidFill>
                  <a:schemeClr val="tx1">
                    <a:tint val="75000"/>
                  </a:schemeClr>
                </a:solidFill>
              </a:defRPr>
            </a:lvl6pPr>
            <a:lvl7pPr marL="2057380" indent="0">
              <a:buNone/>
              <a:defRPr sz="1070">
                <a:solidFill>
                  <a:schemeClr val="tx1">
                    <a:tint val="75000"/>
                  </a:schemeClr>
                </a:solidFill>
              </a:defRPr>
            </a:lvl7pPr>
            <a:lvl8pPr marL="2400277" indent="0">
              <a:buNone/>
              <a:defRPr sz="1070">
                <a:solidFill>
                  <a:schemeClr val="tx1">
                    <a:tint val="75000"/>
                  </a:schemeClr>
                </a:solidFill>
              </a:defRPr>
            </a:lvl8pPr>
            <a:lvl9pPr marL="2743174" indent="0">
              <a:buNone/>
              <a:defRPr sz="107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6DCF7-DA33-EE44-852A-34A3B1B1FD8E}"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1866718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83"/>
            </a:lvl1pPr>
            <a:lvl2pPr>
              <a:defRPr sz="1802"/>
            </a:lvl2pPr>
            <a:lvl3pPr>
              <a:defRPr sz="1520"/>
            </a:lvl3pPr>
            <a:lvl4pPr>
              <a:defRPr sz="1351"/>
            </a:lvl4pPr>
            <a:lvl5pPr>
              <a:defRPr sz="1351"/>
            </a:lvl5pPr>
            <a:lvl6pPr>
              <a:defRPr sz="1351"/>
            </a:lvl6pPr>
            <a:lvl7pPr>
              <a:defRPr sz="1351"/>
            </a:lvl7pPr>
            <a:lvl8pPr>
              <a:defRPr sz="1351"/>
            </a:lvl8pPr>
            <a:lvl9pPr>
              <a:defRPr sz="13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083"/>
            </a:lvl1pPr>
            <a:lvl2pPr>
              <a:defRPr sz="1802"/>
            </a:lvl2pPr>
            <a:lvl3pPr>
              <a:defRPr sz="1520"/>
            </a:lvl3pPr>
            <a:lvl4pPr>
              <a:defRPr sz="1351"/>
            </a:lvl4pPr>
            <a:lvl5pPr>
              <a:defRPr sz="1351"/>
            </a:lvl5pPr>
            <a:lvl6pPr>
              <a:defRPr sz="1351"/>
            </a:lvl6pPr>
            <a:lvl7pPr>
              <a:defRPr sz="1351"/>
            </a:lvl7pPr>
            <a:lvl8pPr>
              <a:defRPr sz="1351"/>
            </a:lvl8pPr>
            <a:lvl9pPr>
              <a:defRPr sz="13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F6DCF7-DA33-EE44-852A-34A3B1B1FD8E}" type="datetimeFigureOut">
              <a:rPr lang="en-US" smtClean="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1517170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1"/>
          </a:xfrm>
        </p:spPr>
        <p:txBody>
          <a:bodyPr anchor="b"/>
          <a:lstStyle>
            <a:lvl1pPr marL="0" indent="0">
              <a:buNone/>
              <a:defRPr sz="1802" b="1"/>
            </a:lvl1pPr>
            <a:lvl2pPr marL="342897" indent="0">
              <a:buNone/>
              <a:defRPr sz="1520" b="1"/>
            </a:lvl2pPr>
            <a:lvl3pPr marL="685793" indent="0">
              <a:buNone/>
              <a:defRPr sz="1351" b="1"/>
            </a:lvl3pPr>
            <a:lvl4pPr marL="1028690" indent="0">
              <a:buNone/>
              <a:defRPr sz="1183" b="1"/>
            </a:lvl4pPr>
            <a:lvl5pPr marL="1371587" indent="0">
              <a:buNone/>
              <a:defRPr sz="1183" b="1"/>
            </a:lvl5pPr>
            <a:lvl6pPr marL="1714484" indent="0">
              <a:buNone/>
              <a:defRPr sz="1183" b="1"/>
            </a:lvl6pPr>
            <a:lvl7pPr marL="2057380" indent="0">
              <a:buNone/>
              <a:defRPr sz="1183" b="1"/>
            </a:lvl7pPr>
            <a:lvl8pPr marL="2400277" indent="0">
              <a:buNone/>
              <a:defRPr sz="1183" b="1"/>
            </a:lvl8pPr>
            <a:lvl9pPr marL="2743174" indent="0">
              <a:buNone/>
              <a:defRPr sz="1183"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2"/>
            </a:lvl1pPr>
            <a:lvl2pPr>
              <a:defRPr sz="1520"/>
            </a:lvl2pPr>
            <a:lvl3pPr>
              <a:defRPr sz="1351"/>
            </a:lvl3pPr>
            <a:lvl4pPr>
              <a:defRPr sz="1183"/>
            </a:lvl4pPr>
            <a:lvl5pPr>
              <a:defRPr sz="1183"/>
            </a:lvl5pPr>
            <a:lvl6pPr>
              <a:defRPr sz="1183"/>
            </a:lvl6pPr>
            <a:lvl7pPr>
              <a:defRPr sz="1183"/>
            </a:lvl7pPr>
            <a:lvl8pPr>
              <a:defRPr sz="1183"/>
            </a:lvl8pPr>
            <a:lvl9pPr>
              <a:defRPr sz="11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1"/>
          </a:xfrm>
        </p:spPr>
        <p:txBody>
          <a:bodyPr anchor="b"/>
          <a:lstStyle>
            <a:lvl1pPr marL="0" indent="0">
              <a:buNone/>
              <a:defRPr sz="1802" b="1"/>
            </a:lvl1pPr>
            <a:lvl2pPr marL="342897" indent="0">
              <a:buNone/>
              <a:defRPr sz="1520" b="1"/>
            </a:lvl2pPr>
            <a:lvl3pPr marL="685793" indent="0">
              <a:buNone/>
              <a:defRPr sz="1351" b="1"/>
            </a:lvl3pPr>
            <a:lvl4pPr marL="1028690" indent="0">
              <a:buNone/>
              <a:defRPr sz="1183" b="1"/>
            </a:lvl4pPr>
            <a:lvl5pPr marL="1371587" indent="0">
              <a:buNone/>
              <a:defRPr sz="1183" b="1"/>
            </a:lvl5pPr>
            <a:lvl6pPr marL="1714484" indent="0">
              <a:buNone/>
              <a:defRPr sz="1183" b="1"/>
            </a:lvl6pPr>
            <a:lvl7pPr marL="2057380" indent="0">
              <a:buNone/>
              <a:defRPr sz="1183" b="1"/>
            </a:lvl7pPr>
            <a:lvl8pPr marL="2400277" indent="0">
              <a:buNone/>
              <a:defRPr sz="1183" b="1"/>
            </a:lvl8pPr>
            <a:lvl9pPr marL="2743174" indent="0">
              <a:buNone/>
              <a:defRPr sz="1183"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2"/>
            </a:lvl1pPr>
            <a:lvl2pPr>
              <a:defRPr sz="1520"/>
            </a:lvl2pPr>
            <a:lvl3pPr>
              <a:defRPr sz="1351"/>
            </a:lvl3pPr>
            <a:lvl4pPr>
              <a:defRPr sz="1183"/>
            </a:lvl4pPr>
            <a:lvl5pPr>
              <a:defRPr sz="1183"/>
            </a:lvl5pPr>
            <a:lvl6pPr>
              <a:defRPr sz="1183"/>
            </a:lvl6pPr>
            <a:lvl7pPr>
              <a:defRPr sz="1183"/>
            </a:lvl7pPr>
            <a:lvl8pPr>
              <a:defRPr sz="1183"/>
            </a:lvl8pPr>
            <a:lvl9pPr>
              <a:defRPr sz="11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F6DCF7-DA33-EE44-852A-34A3B1B1FD8E}" type="datetimeFigureOut">
              <a:rPr lang="en-US" smtClean="0"/>
              <a:t>6/11/2023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31127919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F6DCF7-DA33-EE44-852A-34A3B1B1FD8E}" type="datetimeFigureOut">
              <a:rPr lang="en-US" smtClean="0"/>
              <a:t>6/11/2023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30702653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6DCF7-DA33-EE44-852A-34A3B1B1FD8E}" type="datetimeFigureOut">
              <a:rPr lang="en-US" smtClean="0"/>
              <a:t>6/11/2023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315680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tical blue title &amp;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 for slide with bullets</a:t>
            </a:r>
          </a:p>
        </p:txBody>
      </p:sp>
      <p:sp>
        <p:nvSpPr>
          <p:cNvPr id="3" name="Content Placeholder 1"/>
          <p:cNvSpPr>
            <a:spLocks noGrp="1"/>
          </p:cNvSpPr>
          <p:nvPr>
            <p:ph idx="1" hasCustomPrompt="1"/>
          </p:nvPr>
        </p:nvSpPr>
        <p:spPr>
          <a:xfrm>
            <a:off x="2600959" y="153670"/>
            <a:ext cx="6442557" cy="4519929"/>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dirty="0" smtClean="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marL="288925" marR="0" lvl="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Click to add first-level bullet</a:t>
            </a:r>
          </a:p>
          <a:p>
            <a:pPr marL="566928" marR="0" lvl="1"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Second level</a:t>
            </a:r>
          </a:p>
          <a:p>
            <a:pPr marL="566928" marR="0" lvl="2"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Third level</a:t>
            </a:r>
          </a:p>
        </p:txBody>
      </p:sp>
      <p:sp>
        <p:nvSpPr>
          <p:cNvPr id="5" name="Source"/>
          <p:cNvSpPr>
            <a:spLocks noGrp="1"/>
          </p:cNvSpPr>
          <p:nvPr>
            <p:ph idx="15" hasCustomPrompt="1"/>
            <p:custDataLst>
              <p:tags r:id="rId1"/>
            </p:custDataLst>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609177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367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7"/>
          </a:xfrm>
        </p:spPr>
        <p:txBody>
          <a:bodyPr anchor="b"/>
          <a:lstStyle>
            <a:lvl1pPr algn="l">
              <a:defRPr sz="152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21"/>
            </a:lvl1pPr>
            <a:lvl2pPr>
              <a:defRPr sz="2083"/>
            </a:lvl2pPr>
            <a:lvl3pPr>
              <a:defRPr sz="1802"/>
            </a:lvl3pPr>
            <a:lvl4pPr>
              <a:defRPr sz="1520"/>
            </a:lvl4pPr>
            <a:lvl5pPr>
              <a:defRPr sz="1520"/>
            </a:lvl5pPr>
            <a:lvl6pPr>
              <a:defRPr sz="1520"/>
            </a:lvl6pPr>
            <a:lvl7pPr>
              <a:defRPr sz="1520"/>
            </a:lvl7pPr>
            <a:lvl8pPr>
              <a:defRPr sz="1520"/>
            </a:lvl8pPr>
            <a:lvl9pPr>
              <a:defRPr sz="15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70"/>
            </a:lvl1pPr>
            <a:lvl2pPr marL="342897" indent="0">
              <a:buNone/>
              <a:defRPr sz="901"/>
            </a:lvl2pPr>
            <a:lvl3pPr marL="685793" indent="0">
              <a:buNone/>
              <a:defRPr sz="732"/>
            </a:lvl3pPr>
            <a:lvl4pPr marL="1028690" indent="0">
              <a:buNone/>
              <a:defRPr sz="676"/>
            </a:lvl4pPr>
            <a:lvl5pPr marL="1371587" indent="0">
              <a:buNone/>
              <a:defRPr sz="676"/>
            </a:lvl5pPr>
            <a:lvl6pPr marL="1714484" indent="0">
              <a:buNone/>
              <a:defRPr sz="676"/>
            </a:lvl6pPr>
            <a:lvl7pPr marL="2057380" indent="0">
              <a:buNone/>
              <a:defRPr sz="676"/>
            </a:lvl7pPr>
            <a:lvl8pPr marL="2400277" indent="0">
              <a:buNone/>
              <a:defRPr sz="676"/>
            </a:lvl8pPr>
            <a:lvl9pPr marL="2743174" indent="0">
              <a:buNone/>
              <a:defRPr sz="676"/>
            </a:lvl9pPr>
          </a:lstStyle>
          <a:p>
            <a:pPr lvl="0"/>
            <a:r>
              <a:rPr lang="en-US"/>
              <a:t>Click to edit Master text styles</a:t>
            </a:r>
          </a:p>
        </p:txBody>
      </p:sp>
      <p:sp>
        <p:nvSpPr>
          <p:cNvPr id="5" name="Date Placeholder 4"/>
          <p:cNvSpPr>
            <a:spLocks noGrp="1"/>
          </p:cNvSpPr>
          <p:nvPr>
            <p:ph type="dt" sz="half" idx="10"/>
          </p:nvPr>
        </p:nvSpPr>
        <p:spPr/>
        <p:txBody>
          <a:bodyPr/>
          <a:lstStyle/>
          <a:p>
            <a:fld id="{F6F6DCF7-DA33-EE44-852A-34A3B1B1FD8E}" type="datetimeFigureOut">
              <a:rPr lang="en-US" smtClean="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23571285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2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21"/>
            </a:lvl1pPr>
            <a:lvl2pPr marL="342897" indent="0">
              <a:buNone/>
              <a:defRPr sz="2083"/>
            </a:lvl2pPr>
            <a:lvl3pPr marL="685793" indent="0">
              <a:buNone/>
              <a:defRPr sz="1802"/>
            </a:lvl3pPr>
            <a:lvl4pPr marL="1028690" indent="0">
              <a:buNone/>
              <a:defRPr sz="1520"/>
            </a:lvl4pPr>
            <a:lvl5pPr marL="1371587" indent="0">
              <a:buNone/>
              <a:defRPr sz="1520"/>
            </a:lvl5pPr>
            <a:lvl6pPr marL="1714484" indent="0">
              <a:buNone/>
              <a:defRPr sz="1520"/>
            </a:lvl6pPr>
            <a:lvl7pPr marL="2057380" indent="0">
              <a:buNone/>
              <a:defRPr sz="1520"/>
            </a:lvl7pPr>
            <a:lvl8pPr marL="2400277" indent="0">
              <a:buNone/>
              <a:defRPr sz="1520"/>
            </a:lvl8pPr>
            <a:lvl9pPr marL="2743174" indent="0">
              <a:buNone/>
              <a:defRPr sz="1520"/>
            </a:lvl9pPr>
          </a:lstStyle>
          <a:p>
            <a:endParaRPr lang="en-US"/>
          </a:p>
        </p:txBody>
      </p:sp>
      <p:sp>
        <p:nvSpPr>
          <p:cNvPr id="4" name="Text Placeholder 3"/>
          <p:cNvSpPr>
            <a:spLocks noGrp="1"/>
          </p:cNvSpPr>
          <p:nvPr>
            <p:ph type="body" sz="half" idx="2"/>
          </p:nvPr>
        </p:nvSpPr>
        <p:spPr>
          <a:xfrm>
            <a:off x="1792288" y="4025504"/>
            <a:ext cx="5486400" cy="603646"/>
          </a:xfrm>
        </p:spPr>
        <p:txBody>
          <a:bodyPr/>
          <a:lstStyle>
            <a:lvl1pPr marL="0" indent="0">
              <a:buNone/>
              <a:defRPr sz="1070"/>
            </a:lvl1pPr>
            <a:lvl2pPr marL="342897" indent="0">
              <a:buNone/>
              <a:defRPr sz="901"/>
            </a:lvl2pPr>
            <a:lvl3pPr marL="685793" indent="0">
              <a:buNone/>
              <a:defRPr sz="732"/>
            </a:lvl3pPr>
            <a:lvl4pPr marL="1028690" indent="0">
              <a:buNone/>
              <a:defRPr sz="676"/>
            </a:lvl4pPr>
            <a:lvl5pPr marL="1371587" indent="0">
              <a:buNone/>
              <a:defRPr sz="676"/>
            </a:lvl5pPr>
            <a:lvl6pPr marL="1714484" indent="0">
              <a:buNone/>
              <a:defRPr sz="676"/>
            </a:lvl6pPr>
            <a:lvl7pPr marL="2057380" indent="0">
              <a:buNone/>
              <a:defRPr sz="676"/>
            </a:lvl7pPr>
            <a:lvl8pPr marL="2400277" indent="0">
              <a:buNone/>
              <a:defRPr sz="676"/>
            </a:lvl8pPr>
            <a:lvl9pPr marL="2743174" indent="0">
              <a:buNone/>
              <a:defRPr sz="676"/>
            </a:lvl9pPr>
          </a:lstStyle>
          <a:p>
            <a:pPr lvl="0"/>
            <a:r>
              <a:rPr lang="en-US"/>
              <a:t>Click to edit Master text styles</a:t>
            </a:r>
          </a:p>
        </p:txBody>
      </p:sp>
      <p:sp>
        <p:nvSpPr>
          <p:cNvPr id="5" name="Date Placeholder 4"/>
          <p:cNvSpPr>
            <a:spLocks noGrp="1"/>
          </p:cNvSpPr>
          <p:nvPr>
            <p:ph type="dt" sz="half" idx="10"/>
          </p:nvPr>
        </p:nvSpPr>
        <p:spPr/>
        <p:txBody>
          <a:bodyPr/>
          <a:lstStyle/>
          <a:p>
            <a:fld id="{F6F6DCF7-DA33-EE44-852A-34A3B1B1FD8E}" type="datetimeFigureOut">
              <a:rPr lang="en-US" smtClean="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9886616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6DCF7-DA33-EE44-852A-34A3B1B1FD8E}"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34332688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6DCF7-DA33-EE44-852A-34A3B1B1FD8E}"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BB75E-567B-0847-8668-66CF7D809248}" type="slidenum">
              <a:rPr lang="en-US" smtClean="0"/>
              <a:t>‹#›</a:t>
            </a:fld>
            <a:endParaRPr lang="en-US"/>
          </a:p>
        </p:txBody>
      </p:sp>
    </p:spTree>
    <p:extLst>
      <p:ext uri="{BB962C8B-B14F-4D97-AF65-F5344CB8AC3E}">
        <p14:creationId xmlns:p14="http://schemas.microsoft.com/office/powerpoint/2010/main" val="28418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tical blue title &amp; 2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 for slide with bullets</a:t>
            </a:r>
          </a:p>
        </p:txBody>
      </p:sp>
      <p:sp>
        <p:nvSpPr>
          <p:cNvPr id="6" name="Content Placeholder 1"/>
          <p:cNvSpPr>
            <a:spLocks noGrp="1"/>
          </p:cNvSpPr>
          <p:nvPr>
            <p:ph idx="1" hasCustomPrompt="1"/>
          </p:nvPr>
        </p:nvSpPr>
        <p:spPr>
          <a:xfrm>
            <a:off x="2600959" y="153670"/>
            <a:ext cx="3145085" cy="4519929"/>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marL="288925" marR="0" lvl="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Click to add first-level bullet</a:t>
            </a:r>
          </a:p>
          <a:p>
            <a:pPr marL="566928" marR="0" lvl="1"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Second level</a:t>
            </a:r>
          </a:p>
          <a:p>
            <a:pPr marL="566928" marR="0" lvl="2"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Third level</a:t>
            </a:r>
          </a:p>
        </p:txBody>
      </p:sp>
      <p:sp>
        <p:nvSpPr>
          <p:cNvPr id="8" name="Content Placeholder 1"/>
          <p:cNvSpPr>
            <a:spLocks noGrp="1"/>
          </p:cNvSpPr>
          <p:nvPr>
            <p:ph idx="16" hasCustomPrompt="1"/>
          </p:nvPr>
        </p:nvSpPr>
        <p:spPr>
          <a:xfrm>
            <a:off x="5927478" y="153670"/>
            <a:ext cx="3145085" cy="4519929"/>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marL="288925" marR="0" lvl="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Click to add first-level bullet</a:t>
            </a:r>
          </a:p>
          <a:p>
            <a:pPr marL="566928" marR="0" lvl="1"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Second level</a:t>
            </a:r>
          </a:p>
          <a:p>
            <a:pPr marL="566928" marR="0" lvl="2"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Third level</a:t>
            </a:r>
          </a:p>
        </p:txBody>
      </p:sp>
      <p:sp>
        <p:nvSpPr>
          <p:cNvPr id="10" name="Source"/>
          <p:cNvSpPr>
            <a:spLocks noGrp="1"/>
          </p:cNvSpPr>
          <p:nvPr>
            <p:ph idx="15" hasCustomPrompt="1"/>
            <p:custDataLst>
              <p:tags r:id="rId1"/>
            </p:custDataLst>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948451299"/>
      </p:ext>
    </p:extLst>
  </p:cSld>
  <p:clrMapOvr>
    <a:masterClrMapping/>
  </p:clrMapOvr>
  <p:extLst>
    <p:ext uri="{DCECCB84-F9BA-43D5-87BE-67443E8EF086}">
      <p15:sldGuideLst xmlns:p15="http://schemas.microsoft.com/office/powerpoint/2012/main">
        <p15:guide id="1" orient="horz" pos="2935" userDrawn="1">
          <p15:clr>
            <a:srgbClr val="FBAE40"/>
          </p15:clr>
        </p15:guide>
        <p15:guide id="2" pos="3674">
          <p15:clr>
            <a:srgbClr val="FBAE40"/>
          </p15:clr>
        </p15:guide>
        <p15:guide id="3" pos="1633">
          <p15:clr>
            <a:srgbClr val="FBAE40"/>
          </p15:clr>
        </p15:guide>
        <p15:guide id="4" pos="5715">
          <p15:clr>
            <a:srgbClr val="FBAE40"/>
          </p15:clr>
        </p15:guide>
        <p15:guide id="5" orient="horz" pos="10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blue &amp; title &amp; 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 for slide with table and table title.</a:t>
            </a:r>
          </a:p>
        </p:txBody>
      </p:sp>
      <p:sp>
        <p:nvSpPr>
          <p:cNvPr id="5" name="Text Placeholder 1"/>
          <p:cNvSpPr>
            <a:spLocks noGrp="1"/>
          </p:cNvSpPr>
          <p:nvPr>
            <p:ph type="body" sz="quarter" idx="17" hasCustomPrompt="1"/>
          </p:nvPr>
        </p:nvSpPr>
        <p:spPr>
          <a:xfrm>
            <a:off x="2600958" y="148702"/>
            <a:ext cx="6443999" cy="386080"/>
          </a:xfrm>
          <a:prstGeom prst="rect">
            <a:avLst/>
          </a:prstGeom>
          <a:ln>
            <a:noFill/>
          </a:ln>
        </p:spPr>
        <p:txBody>
          <a:bodyPr vert="horz"/>
          <a:lstStyle>
            <a:lvl1pPr marL="0" indent="0" algn="ctr">
              <a:buNone/>
              <a:defRPr sz="1800" baseline="0">
                <a:latin typeface="Arial" charset="0"/>
                <a:ea typeface="Arial" charset="0"/>
                <a:cs typeface="Arial" charset="0"/>
              </a:defRPr>
            </a:lvl1pPr>
            <a:lvl2pPr marL="457200" indent="0">
              <a:buNone/>
              <a:defRPr/>
            </a:lvl2pPr>
          </a:lstStyle>
          <a:p>
            <a:pPr lvl="0"/>
            <a:r>
              <a:rPr lang="en-US" dirty="0"/>
              <a:t>Click to add table/graph title</a:t>
            </a:r>
          </a:p>
        </p:txBody>
      </p:sp>
      <p:sp>
        <p:nvSpPr>
          <p:cNvPr id="10" name="Content Placeholder 1"/>
          <p:cNvSpPr>
            <a:spLocks noGrp="1"/>
          </p:cNvSpPr>
          <p:nvPr>
            <p:ph idx="18" hasCustomPrompt="1"/>
          </p:nvPr>
        </p:nvSpPr>
        <p:spPr>
          <a:xfrm>
            <a:off x="2600959" y="592853"/>
            <a:ext cx="6435798" cy="4080746"/>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marL="288925" marR="0" lvl="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Click to add first-level bullet</a:t>
            </a:r>
          </a:p>
          <a:p>
            <a:pPr marL="566928" marR="0" lvl="1"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Second level</a:t>
            </a:r>
          </a:p>
          <a:p>
            <a:pPr marL="566928" marR="0" lvl="2"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charset="0"/>
                <a:cs typeface="Arial" charset="0"/>
              </a:rPr>
              <a:t>Third level</a:t>
            </a:r>
          </a:p>
        </p:txBody>
      </p:sp>
      <p:sp>
        <p:nvSpPr>
          <p:cNvPr id="7" name="Source"/>
          <p:cNvSpPr>
            <a:spLocks noGrp="1"/>
          </p:cNvSpPr>
          <p:nvPr>
            <p:ph idx="15" hasCustomPrompt="1"/>
            <p:custDataLst>
              <p:tags r:id="rId1"/>
            </p:custDataLst>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165186517"/>
      </p:ext>
    </p:extLst>
  </p:cSld>
  <p:clrMapOvr>
    <a:masterClrMapping/>
  </p:clrMapOvr>
  <p:extLst>
    <p:ext uri="{DCECCB84-F9BA-43D5-87BE-67443E8EF086}">
      <p15:sldGuideLst xmlns:p15="http://schemas.microsoft.com/office/powerpoint/2012/main">
        <p15:guide id="1" orient="horz" pos="2935" userDrawn="1">
          <p15:clr>
            <a:srgbClr val="FBAE40"/>
          </p15:clr>
        </p15:guide>
        <p15:guide id="2" pos="3674" userDrawn="1">
          <p15:clr>
            <a:srgbClr val="FBAE40"/>
          </p15:clr>
        </p15:guide>
        <p15:guide id="3" orient="horz" pos="10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tical blue &amp; 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 to slide with single quote.</a:t>
            </a:r>
          </a:p>
        </p:txBody>
      </p:sp>
      <p:sp>
        <p:nvSpPr>
          <p:cNvPr id="8" name="Text Placeholder 1"/>
          <p:cNvSpPr>
            <a:spLocks noGrp="1"/>
          </p:cNvSpPr>
          <p:nvPr>
            <p:ph type="body" sz="quarter" idx="11" hasCustomPrompt="1"/>
          </p:nvPr>
        </p:nvSpPr>
        <p:spPr>
          <a:xfrm>
            <a:off x="2600960" y="153838"/>
            <a:ext cx="6443999" cy="4523783"/>
          </a:xfrm>
          <a:prstGeom prst="rect">
            <a:avLst/>
          </a:prstGeom>
          <a:ln>
            <a:noFill/>
            <a:prstDash val="sysDash"/>
          </a:ln>
        </p:spPr>
        <p:txBody>
          <a:bodyPr vert="horz" anchor="ctr"/>
          <a:lstStyle>
            <a:lvl1pPr marL="0" indent="0">
              <a:buNone/>
              <a:defRPr sz="2400">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quote</a:t>
            </a:r>
          </a:p>
        </p:txBody>
      </p:sp>
      <p:sp>
        <p:nvSpPr>
          <p:cNvPr id="5" name="Source"/>
          <p:cNvSpPr>
            <a:spLocks noGrp="1"/>
          </p:cNvSpPr>
          <p:nvPr>
            <p:ph idx="15" hasCustomPrompt="1"/>
            <p:custDataLst>
              <p:tags r:id="rId1"/>
            </p:custDataLst>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583714183"/>
      </p:ext>
    </p:extLst>
  </p:cSld>
  <p:clrMapOvr>
    <a:masterClrMapping/>
  </p:clrMapOvr>
  <p:extLst>
    <p:ext uri="{DCECCB84-F9BA-43D5-87BE-67443E8EF086}">
      <p15:sldGuideLst xmlns:p15="http://schemas.microsoft.com/office/powerpoint/2012/main">
        <p15:guide id="1" orient="horz" pos="2935" userDrawn="1">
          <p15:clr>
            <a:srgbClr val="FBAE40"/>
          </p15:clr>
        </p15:guide>
        <p15:guide id="2" pos="2880" userDrawn="1">
          <p15:clr>
            <a:srgbClr val="FBAE40"/>
          </p15:clr>
        </p15:guide>
        <p15:guide id="3" orient="horz" pos="10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tical blue &amp; coll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 to four image slide</a:t>
            </a:r>
          </a:p>
        </p:txBody>
      </p:sp>
      <p:sp>
        <p:nvSpPr>
          <p:cNvPr id="4" name="Picture Placeholder 1"/>
          <p:cNvSpPr>
            <a:spLocks noGrp="1"/>
          </p:cNvSpPr>
          <p:nvPr>
            <p:ph type="pic" sz="quarter" idx="17" hasCustomPrompt="1"/>
          </p:nvPr>
        </p:nvSpPr>
        <p:spPr>
          <a:xfrm>
            <a:off x="2539681" y="25397"/>
            <a:ext cx="3264408" cy="2350008"/>
          </a:xfrm>
          <a:prstGeom prst="rect">
            <a:avLst/>
          </a:prstGeom>
          <a:ln>
            <a:noFill/>
          </a:ln>
        </p:spPr>
        <p:txBody>
          <a:bodyPr/>
          <a:lstStyle>
            <a:lvl1pPr marL="0" indent="0">
              <a:buNone/>
              <a:defRPr sz="1800">
                <a:latin typeface="Arial" charset="0"/>
                <a:ea typeface="Arial" charset="0"/>
                <a:cs typeface="Arial" charset="0"/>
              </a:defRPr>
            </a:lvl1pPr>
          </a:lstStyle>
          <a:p>
            <a:r>
              <a:rPr lang="en-US" dirty="0"/>
              <a:t>Drag image to placeholder or click icon to add</a:t>
            </a:r>
          </a:p>
        </p:txBody>
      </p:sp>
      <p:sp>
        <p:nvSpPr>
          <p:cNvPr id="23" name="Picture Placeholder 2"/>
          <p:cNvSpPr>
            <a:spLocks noGrp="1"/>
          </p:cNvSpPr>
          <p:nvPr>
            <p:ph type="pic" sz="quarter" idx="19" hasCustomPrompt="1"/>
          </p:nvPr>
        </p:nvSpPr>
        <p:spPr>
          <a:xfrm>
            <a:off x="5854191" y="25397"/>
            <a:ext cx="3264408" cy="2350008"/>
          </a:xfrm>
          <a:prstGeom prst="rect">
            <a:avLst/>
          </a:prstGeom>
          <a:ln>
            <a:noFill/>
          </a:ln>
        </p:spPr>
        <p:txBody>
          <a:bodyPr/>
          <a:lstStyle>
            <a:lvl1pPr marL="0" indent="0">
              <a:buNone/>
              <a:defRPr sz="1800">
                <a:latin typeface="Arial" charset="0"/>
                <a:ea typeface="Arial" charset="0"/>
                <a:cs typeface="Arial" charset="0"/>
              </a:defRPr>
            </a:lvl1pPr>
          </a:lstStyle>
          <a:p>
            <a:r>
              <a:rPr lang="en-US" dirty="0"/>
              <a:t>Drag image to placeholder or click icon to add</a:t>
            </a:r>
          </a:p>
        </p:txBody>
      </p:sp>
      <p:sp>
        <p:nvSpPr>
          <p:cNvPr id="22" name="Picture Placeholder 3"/>
          <p:cNvSpPr>
            <a:spLocks noGrp="1"/>
          </p:cNvSpPr>
          <p:nvPr>
            <p:ph type="pic" sz="quarter" idx="18" hasCustomPrompt="1"/>
          </p:nvPr>
        </p:nvSpPr>
        <p:spPr>
          <a:xfrm>
            <a:off x="2539681" y="2409269"/>
            <a:ext cx="3264408" cy="2350008"/>
          </a:xfrm>
          <a:prstGeom prst="rect">
            <a:avLst/>
          </a:prstGeom>
          <a:ln>
            <a:noFill/>
          </a:ln>
        </p:spPr>
        <p:txBody>
          <a:bodyPr/>
          <a:lstStyle>
            <a:lvl1pPr marL="0" indent="0">
              <a:buNone/>
              <a:defRPr sz="1800">
                <a:latin typeface="Arial" charset="0"/>
                <a:ea typeface="Arial" charset="0"/>
                <a:cs typeface="Arial" charset="0"/>
              </a:defRPr>
            </a:lvl1pPr>
          </a:lstStyle>
          <a:p>
            <a:r>
              <a:rPr lang="en-US" dirty="0"/>
              <a:t>Drag image to placeholder or click icon to add</a:t>
            </a:r>
          </a:p>
        </p:txBody>
      </p:sp>
      <p:sp>
        <p:nvSpPr>
          <p:cNvPr id="24" name="Picture Placeholder 4"/>
          <p:cNvSpPr>
            <a:spLocks noGrp="1"/>
          </p:cNvSpPr>
          <p:nvPr>
            <p:ph type="pic" sz="quarter" idx="20" hasCustomPrompt="1"/>
          </p:nvPr>
        </p:nvSpPr>
        <p:spPr>
          <a:xfrm>
            <a:off x="5854191" y="2409269"/>
            <a:ext cx="3264408" cy="2350008"/>
          </a:xfrm>
          <a:prstGeom prst="rect">
            <a:avLst/>
          </a:prstGeom>
          <a:ln>
            <a:noFill/>
          </a:ln>
        </p:spPr>
        <p:txBody>
          <a:bodyPr/>
          <a:lstStyle>
            <a:lvl1pPr marL="0" indent="0">
              <a:buNone/>
              <a:defRPr sz="1800">
                <a:latin typeface="Arial" charset="0"/>
                <a:ea typeface="Arial" charset="0"/>
                <a:cs typeface="Arial" charset="0"/>
              </a:defRPr>
            </a:lvl1pPr>
          </a:lstStyle>
          <a:p>
            <a:r>
              <a:rPr lang="en-US" dirty="0"/>
              <a:t>Drag image to placeholder or click icon to add</a:t>
            </a:r>
          </a:p>
        </p:txBody>
      </p:sp>
      <p:sp>
        <p:nvSpPr>
          <p:cNvPr id="9" name="Source"/>
          <p:cNvSpPr>
            <a:spLocks noGrp="1"/>
          </p:cNvSpPr>
          <p:nvPr>
            <p:ph idx="15" hasCustomPrompt="1"/>
            <p:custDataLst>
              <p:tags r:id="rId1"/>
            </p:custDataLst>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46626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horizontal title &amp; 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atin typeface="Arial" charset="0"/>
                <a:ea typeface="Arial" charset="0"/>
                <a:cs typeface="Arial" charset="0"/>
              </a:defRPr>
            </a:lvl1pPr>
          </a:lstStyle>
          <a:p>
            <a:r>
              <a:rPr lang="en-US" dirty="0"/>
              <a:t>Click to add small slide title with table above</a:t>
            </a:r>
          </a:p>
        </p:txBody>
      </p:sp>
      <p:sp>
        <p:nvSpPr>
          <p:cNvPr id="12" name="Text Placeholder 1"/>
          <p:cNvSpPr>
            <a:spLocks noGrp="1"/>
          </p:cNvSpPr>
          <p:nvPr>
            <p:ph type="body" sz="quarter" idx="20" hasCustomPrompt="1"/>
          </p:nvPr>
        </p:nvSpPr>
        <p:spPr>
          <a:xfrm>
            <a:off x="141288" y="68263"/>
            <a:ext cx="8813800" cy="477837"/>
          </a:xfrm>
          <a:prstGeom prst="rect">
            <a:avLst/>
          </a:prstGeom>
          <a:ln>
            <a:noFill/>
          </a:ln>
        </p:spPr>
        <p:txBody>
          <a:bodyPr vert="horz"/>
          <a:lstStyle>
            <a:lvl1pPr marL="0" indent="0" algn="ctr">
              <a:spcBef>
                <a:spcPts val="0"/>
              </a:spcBef>
              <a:buNone/>
              <a:defRPr sz="2400" baseline="0">
                <a:latin typeface="Arial" charset="0"/>
                <a:ea typeface="Arial" charset="0"/>
                <a:cs typeface="Arial" charset="0"/>
              </a:defRPr>
            </a:lvl1pPr>
          </a:lstStyle>
          <a:p>
            <a:pPr lvl="0"/>
            <a:r>
              <a:rPr lang="en-US" dirty="0"/>
              <a:t>Click to add table title</a:t>
            </a:r>
          </a:p>
        </p:txBody>
      </p:sp>
      <p:sp>
        <p:nvSpPr>
          <p:cNvPr id="5" name="Table Placeholder 1"/>
          <p:cNvSpPr>
            <a:spLocks noGrp="1"/>
          </p:cNvSpPr>
          <p:nvPr>
            <p:ph type="tbl" sz="quarter" idx="19"/>
          </p:nvPr>
        </p:nvSpPr>
        <p:spPr>
          <a:xfrm>
            <a:off x="141287" y="619759"/>
            <a:ext cx="8866185" cy="3309303"/>
          </a:xfrm>
          <a:prstGeom prst="rect">
            <a:avLst/>
          </a:prstGeom>
        </p:spPr>
        <p:txBody>
          <a:bodyPr vert="horz"/>
          <a:lstStyle>
            <a:lvl1pPr marL="0" indent="0">
              <a:buNone/>
              <a:defRPr sz="1800">
                <a:latin typeface="Arial" charset="0"/>
                <a:ea typeface="Arial" charset="0"/>
                <a:cs typeface="Arial" charset="0"/>
              </a:defRPr>
            </a:lvl1pPr>
          </a:lstStyle>
          <a:p>
            <a:r>
              <a:rPr lang="en-US" dirty="0"/>
              <a:t>Click icon to add table</a:t>
            </a:r>
          </a:p>
        </p:txBody>
      </p:sp>
      <p:sp>
        <p:nvSpPr>
          <p:cNvPr id="10" name="Source"/>
          <p:cNvSpPr>
            <a:spLocks noGrp="1"/>
          </p:cNvSpPr>
          <p:nvPr>
            <p:ph idx="11" hasCustomPrompt="1"/>
          </p:nvPr>
        </p:nvSpPr>
        <p:spPr>
          <a:xfrm>
            <a:off x="876385"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780715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horizontal title &amp;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atin typeface="Arial" charset="0"/>
                <a:ea typeface="Arial" charset="0"/>
                <a:cs typeface="Arial" charset="0"/>
              </a:defRPr>
            </a:lvl1pPr>
          </a:lstStyle>
          <a:p>
            <a:r>
              <a:rPr lang="en-US" dirty="0"/>
              <a:t>Click to add small slide title with chart above</a:t>
            </a:r>
          </a:p>
        </p:txBody>
      </p:sp>
      <p:sp>
        <p:nvSpPr>
          <p:cNvPr id="8" name="Chart Placeholder 1"/>
          <p:cNvSpPr>
            <a:spLocks noGrp="1"/>
          </p:cNvSpPr>
          <p:nvPr>
            <p:ph type="chart" sz="quarter" idx="20"/>
          </p:nvPr>
        </p:nvSpPr>
        <p:spPr>
          <a:xfrm>
            <a:off x="141288" y="68263"/>
            <a:ext cx="8813800" cy="3860800"/>
          </a:xfrm>
          <a:prstGeom prst="rect">
            <a:avLst/>
          </a:prstGeom>
        </p:spPr>
        <p:txBody>
          <a:bodyPr vert="horz"/>
          <a:lstStyle>
            <a:lvl1pPr marL="0" indent="0">
              <a:buNone/>
              <a:defRPr sz="1800" baseline="0">
                <a:latin typeface="Arial" charset="0"/>
                <a:ea typeface="Arial" charset="0"/>
                <a:cs typeface="Arial" charset="0"/>
              </a:defRPr>
            </a:lvl1pPr>
          </a:lstStyle>
          <a:p>
            <a:r>
              <a:rPr lang="en-US" dirty="0"/>
              <a:t>Click icon to add chart</a:t>
            </a:r>
          </a:p>
        </p:txBody>
      </p:sp>
      <p:sp>
        <p:nvSpPr>
          <p:cNvPr id="5" name="Source"/>
          <p:cNvSpPr>
            <a:spLocks noGrp="1"/>
          </p:cNvSpPr>
          <p:nvPr>
            <p:ph idx="11" hasCustomPrompt="1"/>
          </p:nvPr>
        </p:nvSpPr>
        <p:spPr>
          <a:xfrm>
            <a:off x="876385"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366510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horizontal title &amp;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atin typeface="Arial" charset="0"/>
                <a:ea typeface="Arial" charset="0"/>
                <a:cs typeface="Arial" charset="0"/>
              </a:defRPr>
            </a:lvl1pPr>
          </a:lstStyle>
          <a:p>
            <a:r>
              <a:rPr lang="en-US" dirty="0"/>
              <a:t>Click to add small slide title with image above</a:t>
            </a:r>
          </a:p>
        </p:txBody>
      </p:sp>
      <p:sp>
        <p:nvSpPr>
          <p:cNvPr id="5" name="Picture Placeholder 1"/>
          <p:cNvSpPr>
            <a:spLocks noGrp="1"/>
          </p:cNvSpPr>
          <p:nvPr>
            <p:ph type="pic" sz="quarter" idx="19" hasCustomPrompt="1"/>
          </p:nvPr>
        </p:nvSpPr>
        <p:spPr>
          <a:xfrm>
            <a:off x="0" y="0"/>
            <a:ext cx="9144000" cy="3978805"/>
          </a:xfrm>
          <a:prstGeom prst="rect">
            <a:avLst/>
          </a:prstGeom>
        </p:spPr>
        <p:txBody>
          <a:bodyPr vert="horz"/>
          <a:lstStyle>
            <a:lvl1pPr marL="0" indent="0">
              <a:buNone/>
              <a:defRPr sz="1800" baseline="0">
                <a:latin typeface="Arial" charset="0"/>
                <a:ea typeface="Arial" charset="0"/>
                <a:cs typeface="Arial" charset="0"/>
              </a:defRPr>
            </a:lvl1pPr>
          </a:lstStyle>
          <a:p>
            <a:r>
              <a:rPr lang="en-US" dirty="0"/>
              <a:t>Click icon to add image or drag and drop image onto this placeholder</a:t>
            </a:r>
          </a:p>
        </p:txBody>
      </p:sp>
      <p:sp>
        <p:nvSpPr>
          <p:cNvPr id="6" name="Source"/>
          <p:cNvSpPr>
            <a:spLocks noGrp="1"/>
          </p:cNvSpPr>
          <p:nvPr>
            <p:ph idx="11" hasCustomPrompt="1"/>
          </p:nvPr>
        </p:nvSpPr>
        <p:spPr>
          <a:xfrm>
            <a:off x="876385"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2750944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auto">
          <a:xfrm>
            <a:off x="-1588" y="0"/>
            <a:ext cx="2520951" cy="5143500"/>
          </a:xfrm>
          <a:prstGeom prst="rect">
            <a:avLst/>
          </a:prstGeom>
          <a:solidFill>
            <a:srgbClr val="002D72"/>
          </a:solidFill>
          <a:ln w="9525">
            <a:noFill/>
            <a:round/>
            <a:headEnd type="none" w="sm" len="sm"/>
            <a:tailEnd type="none" w="sm" len="sm"/>
          </a:ln>
        </p:spPr>
        <p:txBody>
          <a:bodyPr>
            <a:prstTxWarp prst="textNoShape">
              <a:avLst/>
            </a:prstTxWarp>
          </a:bodyPr>
          <a:lstStyle/>
          <a:p>
            <a:pPr>
              <a:defRPr/>
            </a:pPr>
            <a:endParaRPr lang="en-US" dirty="0">
              <a:latin typeface="Bookman Old Style" pitchFamily="-84" charset="0"/>
              <a:ea typeface="ＭＳ Ｐゴシック" pitchFamily="-84" charset="-128"/>
              <a:cs typeface="ＭＳ Ｐゴシック" pitchFamily="-84" charset="-128"/>
            </a:endParaRPr>
          </a:p>
        </p:txBody>
      </p:sp>
      <p:sp>
        <p:nvSpPr>
          <p:cNvPr id="3" name="Title 1"/>
          <p:cNvSpPr>
            <a:spLocks noGrp="1"/>
          </p:cNvSpPr>
          <p:nvPr>
            <p:ph type="title"/>
          </p:nvPr>
        </p:nvSpPr>
        <p:spPr>
          <a:xfrm>
            <a:off x="163106" y="54000"/>
            <a:ext cx="2191563" cy="1243172"/>
          </a:xfrm>
          <a:prstGeom prst="rect">
            <a:avLst/>
          </a:prstGeom>
        </p:spPr>
        <p:txBody>
          <a:bodyPr vert="horz" lIns="91440" tIns="45720" rIns="91440" bIns="45720" rtlCol="0" anchor="t">
            <a:noAutofit/>
          </a:bodyPr>
          <a:lstStyle/>
          <a:p>
            <a:r>
              <a:rPr lang="en-US" dirty="0"/>
              <a:t>Click to edit Master title style</a:t>
            </a:r>
          </a:p>
        </p:txBody>
      </p:sp>
      <p:sp>
        <p:nvSpPr>
          <p:cNvPr id="9" name="Slide Number Placeholder 1"/>
          <p:cNvSpPr txBox="1">
            <a:spLocks/>
          </p:cNvSpPr>
          <p:nvPr userDrawn="1"/>
        </p:nvSpPr>
        <p:spPr>
          <a:xfrm>
            <a:off x="121920" y="4790281"/>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schemeClr val="bg1"/>
                </a:solidFill>
                <a:effectLst/>
                <a:uLnTx/>
                <a:uFillTx/>
                <a:latin typeface="Arial" charset="0"/>
                <a:ea typeface="Arial" charset="0"/>
                <a:cs typeface="Arial" charset="0"/>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Arial" charset="0"/>
              <a:ea typeface="Arial" charset="0"/>
              <a:cs typeface="Arial" charset="0"/>
            </a:endParaRPr>
          </a:p>
        </p:txBody>
      </p:sp>
    </p:spTree>
    <p:extLst>
      <p:ext uri="{BB962C8B-B14F-4D97-AF65-F5344CB8AC3E}">
        <p14:creationId xmlns:p14="http://schemas.microsoft.com/office/powerpoint/2010/main" val="187140225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9" r:id="rId3"/>
    <p:sldLayoutId id="2147483715" r:id="rId4"/>
    <p:sldLayoutId id="2147483717" r:id="rId5"/>
    <p:sldLayoutId id="2147483718" r:id="rId6"/>
  </p:sldLayoutIdLst>
  <p:txStyles>
    <p:titleStyle>
      <a:lvl1pPr algn="l" defTabSz="457200" rtl="0" eaLnBrk="1" latinLnBrk="0" hangingPunct="1">
        <a:spcBef>
          <a:spcPct val="0"/>
        </a:spcBef>
        <a:buNone/>
        <a:defRPr sz="2400" kern="1200">
          <a:solidFill>
            <a:srgbClr val="FFFFFF"/>
          </a:solidFill>
          <a:latin typeface="Arial" charset="0"/>
          <a:ea typeface="Arial" charset="0"/>
          <a:cs typeface="Arial"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
          <p:cNvSpPr>
            <a:spLocks noChangeArrowheads="1"/>
          </p:cNvSpPr>
          <p:nvPr userDrawn="1"/>
        </p:nvSpPr>
        <p:spPr bwMode="auto">
          <a:xfrm>
            <a:off x="0" y="3987800"/>
            <a:ext cx="9144000" cy="1163638"/>
          </a:xfrm>
          <a:prstGeom prst="rect">
            <a:avLst/>
          </a:prstGeom>
          <a:solidFill>
            <a:srgbClr val="002D72"/>
          </a:solidFill>
          <a:ln w="9525">
            <a:noFill/>
            <a:round/>
            <a:headEnd type="none" w="sm" len="sm"/>
            <a:tailEnd type="none" w="sm" len="sm"/>
          </a:ln>
        </p:spPr>
        <p:txBody>
          <a:bodyPr>
            <a:prstTxWarp prst="textNoShape">
              <a:avLst/>
            </a:prstTxWarp>
          </a:bodyPr>
          <a:lstStyle/>
          <a:p>
            <a:pPr>
              <a:defRPr/>
            </a:pPr>
            <a:endParaRPr lang="en-US" dirty="0">
              <a:latin typeface="Bookman Old Style" pitchFamily="-84" charset="0"/>
              <a:ea typeface="ＭＳ Ｐゴシック" pitchFamily="-84" charset="-128"/>
              <a:cs typeface="ＭＳ Ｐゴシック" pitchFamily="-84" charset="-128"/>
            </a:endParaRPr>
          </a:p>
        </p:txBody>
      </p:sp>
      <p:sp>
        <p:nvSpPr>
          <p:cNvPr id="2" name="Title 1"/>
          <p:cNvSpPr>
            <a:spLocks noGrp="1"/>
          </p:cNvSpPr>
          <p:nvPr>
            <p:ph type="title"/>
          </p:nvPr>
        </p:nvSpPr>
        <p:spPr>
          <a:xfrm>
            <a:off x="141604" y="4021455"/>
            <a:ext cx="8812912" cy="459105"/>
          </a:xfrm>
          <a:prstGeom prst="rect">
            <a:avLst/>
          </a:prstGeom>
        </p:spPr>
        <p:txBody>
          <a:bodyPr vert="horz" lIns="91440" tIns="45720" rIns="91440" bIns="45720" rtlCol="0" anchor="ctr">
            <a:normAutofit/>
          </a:bodyPr>
          <a:lstStyle/>
          <a:p>
            <a:r>
              <a:rPr lang="en-US" dirty="0"/>
              <a:t>Click to add small slide title</a:t>
            </a:r>
          </a:p>
        </p:txBody>
      </p:sp>
      <p:sp>
        <p:nvSpPr>
          <p:cNvPr id="10" name="Slide Number Placeholder 1"/>
          <p:cNvSpPr txBox="1">
            <a:spLocks/>
          </p:cNvSpPr>
          <p:nvPr userDrawn="1"/>
        </p:nvSpPr>
        <p:spPr>
          <a:xfrm>
            <a:off x="141604" y="4791456"/>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0760711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694" r:id="rId4"/>
  </p:sldLayoutIdLst>
  <p:hf hdr="0" ftr="0" dt="0"/>
  <p:txStyles>
    <p:titleStyle>
      <a:lvl1pPr algn="l" defTabSz="457200" rtl="0" eaLnBrk="1" latinLnBrk="0" hangingPunct="1">
        <a:spcBef>
          <a:spcPct val="0"/>
        </a:spcBef>
        <a:buNone/>
        <a:defRPr sz="2400" kern="1200" baseline="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945392"/>
      </p:ext>
    </p:extLst>
  </p:cSld>
  <p:clrMap bg1="lt1" tx1="dk1" bg2="lt2" tx2="dk2" accent1="accent1" accent2="accent2" accent3="accent3" accent4="accent4" accent5="accent5" accent6="accent6" hlink="hlink" folHlink="folHlink"/>
  <p:sldLayoutIdLst>
    <p:sldLayoutId id="2147483723" r:id="rId1"/>
    <p:sldLayoutId id="214748372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121789" tIns="60894" rIns="121789" bIns="60894"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121789" tIns="60894" rIns="121789" bIns="6089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1" y="4767263"/>
            <a:ext cx="2133600" cy="273844"/>
          </a:xfrm>
          <a:prstGeom prst="rect">
            <a:avLst/>
          </a:prstGeom>
        </p:spPr>
        <p:txBody>
          <a:bodyPr vert="horz" lIns="121789" tIns="60894" rIns="121789" bIns="60894" rtlCol="0" anchor="ctr"/>
          <a:lstStyle>
            <a:lvl1pPr algn="l">
              <a:defRPr sz="901">
                <a:solidFill>
                  <a:schemeClr val="tx1">
                    <a:tint val="75000"/>
                  </a:schemeClr>
                </a:solidFill>
              </a:defRPr>
            </a:lvl1pPr>
          </a:lstStyle>
          <a:p>
            <a:fld id="{F6F6DCF7-DA33-EE44-852A-34A3B1B1FD8E}" type="datetimeFigureOut">
              <a:rPr lang="en-US" smtClean="0"/>
              <a:t>6/11/2023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121789" tIns="60894" rIns="121789" bIns="60894" rtlCol="0" anchor="ctr"/>
          <a:lstStyle>
            <a:lvl1pPr algn="ctr">
              <a:defRPr sz="90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121789" tIns="60894" rIns="121789" bIns="60894" rtlCol="0" anchor="ctr"/>
          <a:lstStyle>
            <a:lvl1pPr algn="r">
              <a:defRPr sz="901">
                <a:solidFill>
                  <a:schemeClr val="tx1">
                    <a:tint val="75000"/>
                  </a:schemeClr>
                </a:solidFill>
              </a:defRPr>
            </a:lvl1pPr>
          </a:lstStyle>
          <a:p>
            <a:fld id="{72CBB75E-567B-0847-8668-66CF7D809248}" type="slidenum">
              <a:rPr lang="en-US" smtClean="0"/>
              <a:t>‹#›</a:t>
            </a:fld>
            <a:endParaRPr lang="en-US"/>
          </a:p>
        </p:txBody>
      </p:sp>
    </p:spTree>
    <p:extLst>
      <p:ext uri="{BB962C8B-B14F-4D97-AF65-F5344CB8AC3E}">
        <p14:creationId xmlns:p14="http://schemas.microsoft.com/office/powerpoint/2010/main" val="20549118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ctr" defTabSz="342897" rtl="0" eaLnBrk="1" latinLnBrk="0" hangingPunct="1">
        <a:spcBef>
          <a:spcPct val="0"/>
        </a:spcBef>
        <a:buNone/>
        <a:defRPr sz="3322" kern="1200">
          <a:solidFill>
            <a:schemeClr val="tx1"/>
          </a:solidFill>
          <a:latin typeface="+mj-lt"/>
          <a:ea typeface="+mj-ea"/>
          <a:cs typeface="+mj-cs"/>
        </a:defRPr>
      </a:lvl1pPr>
    </p:titleStyle>
    <p:bodyStyle>
      <a:lvl1pPr marL="257173" indent="-257173" algn="l" defTabSz="342897" rtl="0" eaLnBrk="1" latinLnBrk="0" hangingPunct="1">
        <a:spcBef>
          <a:spcPct val="20000"/>
        </a:spcBef>
        <a:buFont typeface="Arial"/>
        <a:buChar char="•"/>
        <a:defRPr sz="2421" kern="1200">
          <a:solidFill>
            <a:schemeClr val="tx1"/>
          </a:solidFill>
          <a:latin typeface="+mn-lt"/>
          <a:ea typeface="+mn-ea"/>
          <a:cs typeface="+mn-cs"/>
        </a:defRPr>
      </a:lvl1pPr>
      <a:lvl2pPr marL="557207" indent="-214310" algn="l" defTabSz="342897" rtl="0" eaLnBrk="1" latinLnBrk="0" hangingPunct="1">
        <a:spcBef>
          <a:spcPct val="20000"/>
        </a:spcBef>
        <a:buFont typeface="Arial"/>
        <a:buChar char="–"/>
        <a:defRPr sz="2083" kern="1200">
          <a:solidFill>
            <a:schemeClr val="tx1"/>
          </a:solidFill>
          <a:latin typeface="+mn-lt"/>
          <a:ea typeface="+mn-ea"/>
          <a:cs typeface="+mn-cs"/>
        </a:defRPr>
      </a:lvl2pPr>
      <a:lvl3pPr marL="857242" indent="-171448" algn="l" defTabSz="342897" rtl="0" eaLnBrk="1" latinLnBrk="0" hangingPunct="1">
        <a:spcBef>
          <a:spcPct val="20000"/>
        </a:spcBef>
        <a:buFont typeface="Arial"/>
        <a:buChar char="•"/>
        <a:defRPr sz="1802" kern="1200">
          <a:solidFill>
            <a:schemeClr val="tx1"/>
          </a:solidFill>
          <a:latin typeface="+mn-lt"/>
          <a:ea typeface="+mn-ea"/>
          <a:cs typeface="+mn-cs"/>
        </a:defRPr>
      </a:lvl3pPr>
      <a:lvl4pPr marL="1200138" indent="-171448" algn="l" defTabSz="342897" rtl="0" eaLnBrk="1" latinLnBrk="0" hangingPunct="1">
        <a:spcBef>
          <a:spcPct val="20000"/>
        </a:spcBef>
        <a:buFont typeface="Arial"/>
        <a:buChar char="–"/>
        <a:defRPr sz="1520" kern="1200">
          <a:solidFill>
            <a:schemeClr val="tx1"/>
          </a:solidFill>
          <a:latin typeface="+mn-lt"/>
          <a:ea typeface="+mn-ea"/>
          <a:cs typeface="+mn-cs"/>
        </a:defRPr>
      </a:lvl4pPr>
      <a:lvl5pPr marL="1543035" indent="-171448" algn="l" defTabSz="342897" rtl="0" eaLnBrk="1" latinLnBrk="0" hangingPunct="1">
        <a:spcBef>
          <a:spcPct val="20000"/>
        </a:spcBef>
        <a:buFont typeface="Arial"/>
        <a:buChar char="»"/>
        <a:defRPr sz="1520" kern="1200">
          <a:solidFill>
            <a:schemeClr val="tx1"/>
          </a:solidFill>
          <a:latin typeface="+mn-lt"/>
          <a:ea typeface="+mn-ea"/>
          <a:cs typeface="+mn-cs"/>
        </a:defRPr>
      </a:lvl5pPr>
      <a:lvl6pPr marL="1885932" indent="-171448" algn="l" defTabSz="342897" rtl="0" eaLnBrk="1" latinLnBrk="0" hangingPunct="1">
        <a:spcBef>
          <a:spcPct val="20000"/>
        </a:spcBef>
        <a:buFont typeface="Arial"/>
        <a:buChar char="•"/>
        <a:defRPr sz="1520" kern="1200">
          <a:solidFill>
            <a:schemeClr val="tx1"/>
          </a:solidFill>
          <a:latin typeface="+mn-lt"/>
          <a:ea typeface="+mn-ea"/>
          <a:cs typeface="+mn-cs"/>
        </a:defRPr>
      </a:lvl6pPr>
      <a:lvl7pPr marL="2228829" indent="-171448" algn="l" defTabSz="342897" rtl="0" eaLnBrk="1" latinLnBrk="0" hangingPunct="1">
        <a:spcBef>
          <a:spcPct val="20000"/>
        </a:spcBef>
        <a:buFont typeface="Arial"/>
        <a:buChar char="•"/>
        <a:defRPr sz="1520" kern="1200">
          <a:solidFill>
            <a:schemeClr val="tx1"/>
          </a:solidFill>
          <a:latin typeface="+mn-lt"/>
          <a:ea typeface="+mn-ea"/>
          <a:cs typeface="+mn-cs"/>
        </a:defRPr>
      </a:lvl7pPr>
      <a:lvl8pPr marL="2571726" indent="-171448" algn="l" defTabSz="342897" rtl="0" eaLnBrk="1" latinLnBrk="0" hangingPunct="1">
        <a:spcBef>
          <a:spcPct val="20000"/>
        </a:spcBef>
        <a:buFont typeface="Arial"/>
        <a:buChar char="•"/>
        <a:defRPr sz="1520" kern="1200">
          <a:solidFill>
            <a:schemeClr val="tx1"/>
          </a:solidFill>
          <a:latin typeface="+mn-lt"/>
          <a:ea typeface="+mn-ea"/>
          <a:cs typeface="+mn-cs"/>
        </a:defRPr>
      </a:lvl8pPr>
      <a:lvl9pPr marL="2914622" indent="-171448" algn="l" defTabSz="342897" rtl="0" eaLnBrk="1" latinLnBrk="0" hangingPunct="1">
        <a:spcBef>
          <a:spcPct val="20000"/>
        </a:spcBef>
        <a:buFont typeface="Arial"/>
        <a:buChar char="•"/>
        <a:defRPr sz="1520" kern="1200">
          <a:solidFill>
            <a:schemeClr val="tx1"/>
          </a:solidFill>
          <a:latin typeface="+mn-lt"/>
          <a:ea typeface="+mn-ea"/>
          <a:cs typeface="+mn-cs"/>
        </a:defRPr>
      </a:lvl9pPr>
    </p:bodyStyle>
    <p:otherStyle>
      <a:defPPr>
        <a:defRPr lang="en-US"/>
      </a:defPPr>
      <a:lvl1pPr marL="0" algn="l" defTabSz="342897" rtl="0" eaLnBrk="1" latinLnBrk="0" hangingPunct="1">
        <a:defRPr sz="1351" kern="1200">
          <a:solidFill>
            <a:schemeClr val="tx1"/>
          </a:solidFill>
          <a:latin typeface="+mn-lt"/>
          <a:ea typeface="+mn-ea"/>
          <a:cs typeface="+mn-cs"/>
        </a:defRPr>
      </a:lvl1pPr>
      <a:lvl2pPr marL="342897" algn="l" defTabSz="342897" rtl="0" eaLnBrk="1" latinLnBrk="0" hangingPunct="1">
        <a:defRPr sz="1351" kern="1200">
          <a:solidFill>
            <a:schemeClr val="tx1"/>
          </a:solidFill>
          <a:latin typeface="+mn-lt"/>
          <a:ea typeface="+mn-ea"/>
          <a:cs typeface="+mn-cs"/>
        </a:defRPr>
      </a:lvl2pPr>
      <a:lvl3pPr marL="685793" algn="l" defTabSz="342897" rtl="0" eaLnBrk="1" latinLnBrk="0" hangingPunct="1">
        <a:defRPr sz="1351" kern="1200">
          <a:solidFill>
            <a:schemeClr val="tx1"/>
          </a:solidFill>
          <a:latin typeface="+mn-lt"/>
          <a:ea typeface="+mn-ea"/>
          <a:cs typeface="+mn-cs"/>
        </a:defRPr>
      </a:lvl3pPr>
      <a:lvl4pPr marL="1028690" algn="l" defTabSz="342897" rtl="0" eaLnBrk="1" latinLnBrk="0" hangingPunct="1">
        <a:defRPr sz="1351" kern="1200">
          <a:solidFill>
            <a:schemeClr val="tx1"/>
          </a:solidFill>
          <a:latin typeface="+mn-lt"/>
          <a:ea typeface="+mn-ea"/>
          <a:cs typeface="+mn-cs"/>
        </a:defRPr>
      </a:lvl4pPr>
      <a:lvl5pPr marL="1371587" algn="l" defTabSz="342897" rtl="0" eaLnBrk="1" latinLnBrk="0" hangingPunct="1">
        <a:defRPr sz="1351" kern="1200">
          <a:solidFill>
            <a:schemeClr val="tx1"/>
          </a:solidFill>
          <a:latin typeface="+mn-lt"/>
          <a:ea typeface="+mn-ea"/>
          <a:cs typeface="+mn-cs"/>
        </a:defRPr>
      </a:lvl5pPr>
      <a:lvl6pPr marL="1714484" algn="l" defTabSz="342897" rtl="0" eaLnBrk="1" latinLnBrk="0" hangingPunct="1">
        <a:defRPr sz="1351" kern="1200">
          <a:solidFill>
            <a:schemeClr val="tx1"/>
          </a:solidFill>
          <a:latin typeface="+mn-lt"/>
          <a:ea typeface="+mn-ea"/>
          <a:cs typeface="+mn-cs"/>
        </a:defRPr>
      </a:lvl6pPr>
      <a:lvl7pPr marL="2057380" algn="l" defTabSz="342897" rtl="0" eaLnBrk="1" latinLnBrk="0" hangingPunct="1">
        <a:defRPr sz="1351" kern="1200">
          <a:solidFill>
            <a:schemeClr val="tx1"/>
          </a:solidFill>
          <a:latin typeface="+mn-lt"/>
          <a:ea typeface="+mn-ea"/>
          <a:cs typeface="+mn-cs"/>
        </a:defRPr>
      </a:lvl7pPr>
      <a:lvl8pPr marL="2400277" algn="l" defTabSz="342897" rtl="0" eaLnBrk="1" latinLnBrk="0" hangingPunct="1">
        <a:defRPr sz="1351" kern="1200">
          <a:solidFill>
            <a:schemeClr val="tx1"/>
          </a:solidFill>
          <a:latin typeface="+mn-lt"/>
          <a:ea typeface="+mn-ea"/>
          <a:cs typeface="+mn-cs"/>
        </a:defRPr>
      </a:lvl8pPr>
      <a:lvl9pPr marL="2743174" algn="l" defTabSz="342897"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50998" y="63462"/>
            <a:ext cx="3492452" cy="207875"/>
          </a:xfrm>
          <a:prstGeom prst="rect">
            <a:avLst/>
          </a:prstGeom>
          <a:noFill/>
          <a:effectLst/>
        </p:spPr>
        <p:txBody>
          <a:bodyPr wrap="square" lIns="68578" tIns="34289" rIns="68578" bIns="34289" rtlCol="0">
            <a:spAutoFit/>
          </a:bodyPr>
          <a:lstStyle/>
          <a:p>
            <a:pPr defTabSz="342897"/>
            <a:r>
              <a:rPr lang="en-US" sz="901" dirty="0">
                <a:solidFill>
                  <a:prstClr val="black"/>
                </a:solidFill>
                <a:latin typeface="Calibri"/>
              </a:rPr>
              <a:t>Concept Name:	Computer Vision for Endangered Species Tracking</a:t>
            </a:r>
            <a:endParaRPr lang="en-US" sz="901" u="sng" dirty="0">
              <a:solidFill>
                <a:prstClr val="black"/>
              </a:solidFill>
              <a:latin typeface="Calibri"/>
            </a:endParaRPr>
          </a:p>
        </p:txBody>
      </p:sp>
      <p:sp>
        <p:nvSpPr>
          <p:cNvPr id="6" name="TextBox 5"/>
          <p:cNvSpPr txBox="1"/>
          <p:nvPr/>
        </p:nvSpPr>
        <p:spPr>
          <a:xfrm>
            <a:off x="1250998" y="306652"/>
            <a:ext cx="3418137" cy="346503"/>
          </a:xfrm>
          <a:prstGeom prst="rect">
            <a:avLst/>
          </a:prstGeom>
          <a:noFill/>
          <a:effectLst/>
        </p:spPr>
        <p:txBody>
          <a:bodyPr wrap="square" lIns="68578" tIns="34289" rIns="68578" bIns="34289" rtlCol="0">
            <a:spAutoFit/>
          </a:bodyPr>
          <a:lstStyle/>
          <a:p>
            <a:pPr defTabSz="342897"/>
            <a:r>
              <a:rPr lang="en-US" sz="901" dirty="0">
                <a:solidFill>
                  <a:prstClr val="black"/>
                </a:solidFill>
                <a:latin typeface="Calibri"/>
              </a:rPr>
              <a:t>How Might We:  Create a tool that automatically detects and tracks endangered species in their natural habitats. </a:t>
            </a:r>
            <a:endParaRPr lang="en-US" sz="901" u="sng" dirty="0">
              <a:solidFill>
                <a:srgbClr val="995F00"/>
              </a:solidFill>
              <a:latin typeface="Calibri"/>
            </a:endParaRPr>
          </a:p>
        </p:txBody>
      </p:sp>
      <p:sp>
        <p:nvSpPr>
          <p:cNvPr id="7" name="TextBox 6"/>
          <p:cNvSpPr txBox="1"/>
          <p:nvPr/>
        </p:nvSpPr>
        <p:spPr>
          <a:xfrm>
            <a:off x="1250999" y="1056615"/>
            <a:ext cx="2761850" cy="207875"/>
          </a:xfrm>
          <a:prstGeom prst="rect">
            <a:avLst/>
          </a:prstGeom>
          <a:noFill/>
          <a:effectLst/>
        </p:spPr>
        <p:txBody>
          <a:bodyPr wrap="square" lIns="68578" tIns="34289" rIns="68578" bIns="34289" rtlCol="0">
            <a:spAutoFit/>
          </a:bodyPr>
          <a:lstStyle/>
          <a:p>
            <a:pPr defTabSz="342897"/>
            <a:r>
              <a:rPr lang="en-US" sz="901" dirty="0">
                <a:solidFill>
                  <a:prstClr val="black"/>
                </a:solidFill>
                <a:latin typeface="Calibri"/>
              </a:rPr>
              <a:t>Visuals (e.g., pictures, flow charts, etc.):</a:t>
            </a:r>
          </a:p>
        </p:txBody>
      </p:sp>
      <p:sp>
        <p:nvSpPr>
          <p:cNvPr id="8" name="Rectangle 7"/>
          <p:cNvSpPr/>
          <p:nvPr/>
        </p:nvSpPr>
        <p:spPr>
          <a:xfrm>
            <a:off x="1250998" y="1264364"/>
            <a:ext cx="3418137" cy="19947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68578" tIns="34289" rIns="68578" bIns="34289" rtlCol="0" anchor="t">
            <a:normAutofit fontScale="85000" lnSpcReduction="20000"/>
          </a:bodyPr>
          <a:lstStyle/>
          <a:p>
            <a:pPr defTabSz="342897"/>
            <a:r>
              <a:rPr lang="en-US" sz="1351" dirty="0">
                <a:solidFill>
                  <a:prstClr val="black"/>
                </a:solidFill>
                <a:latin typeface="Calibri"/>
              </a:rPr>
              <a:t>What tool is:</a:t>
            </a:r>
          </a:p>
          <a:p>
            <a:pPr defTabSz="342897"/>
            <a:r>
              <a:rPr lang="en-US" sz="1351" dirty="0">
                <a:solidFill>
                  <a:prstClr val="black"/>
                </a:solidFill>
                <a:latin typeface="Calibri"/>
              </a:rPr>
              <a:t>Web application that provides real-time location, and species health information. Additionally, provides environmental data and potential threats, like poachers and natural disasters, for habitats that contain the detected endangered species. All information captured by this tool can be stored in a public database that can then be used by other organizations, scientist and activist to conduct further analysis.</a:t>
            </a:r>
          </a:p>
          <a:p>
            <a:pPr defTabSz="342897"/>
            <a:endParaRPr lang="en-US" sz="1351" dirty="0">
              <a:solidFill>
                <a:prstClr val="black"/>
              </a:solidFill>
              <a:latin typeface="Calibri"/>
            </a:endParaRPr>
          </a:p>
          <a:p>
            <a:pPr defTabSz="342897"/>
            <a:endParaRPr lang="en-US" sz="1351" dirty="0">
              <a:solidFill>
                <a:prstClr val="black"/>
              </a:solidFill>
              <a:latin typeface="Calibri"/>
            </a:endParaRPr>
          </a:p>
          <a:p>
            <a:pPr defTabSz="342897"/>
            <a:r>
              <a:rPr lang="en-US" sz="1351" dirty="0">
                <a:solidFill>
                  <a:prstClr val="black"/>
                </a:solidFill>
                <a:latin typeface="Calibri"/>
              </a:rPr>
              <a:t>What tool is not:</a:t>
            </a:r>
          </a:p>
          <a:p>
            <a:pPr defTabSz="342897"/>
            <a:r>
              <a:rPr lang="en-US" sz="1200" dirty="0">
                <a:solidFill>
                  <a:prstClr val="black"/>
                </a:solidFill>
                <a:latin typeface="Calibri"/>
              </a:rPr>
              <a:t>Replacement of Wildlife Rangers and Conservation Workers.</a:t>
            </a:r>
          </a:p>
          <a:p>
            <a:pPr defTabSz="342897"/>
            <a:r>
              <a:rPr lang="en-US" sz="1200" dirty="0">
                <a:solidFill>
                  <a:prstClr val="black"/>
                </a:solidFill>
                <a:latin typeface="Calibri"/>
              </a:rPr>
              <a:t>Policy generating software.</a:t>
            </a:r>
            <a:endParaRPr lang="en-US" sz="1500" dirty="0">
              <a:solidFill>
                <a:prstClr val="black"/>
              </a:solidFill>
              <a:latin typeface="Calibri"/>
            </a:endParaRPr>
          </a:p>
          <a:p>
            <a:pPr defTabSz="342897"/>
            <a:endParaRPr lang="en-US" sz="1351" dirty="0">
              <a:solidFill>
                <a:prstClr val="black"/>
              </a:solidFill>
              <a:latin typeface="Calibri"/>
            </a:endParaRPr>
          </a:p>
          <a:p>
            <a:pPr defTabSz="342897"/>
            <a:endParaRPr lang="en-US" sz="1351" dirty="0">
              <a:solidFill>
                <a:prstClr val="black"/>
              </a:solidFill>
              <a:latin typeface="Calibri"/>
            </a:endParaRPr>
          </a:p>
          <a:p>
            <a:pPr defTabSz="342897"/>
            <a:endParaRPr lang="en-US" sz="1351" dirty="0">
              <a:solidFill>
                <a:prstClr val="black"/>
              </a:solidFill>
              <a:latin typeface="Calibri"/>
            </a:endParaRPr>
          </a:p>
          <a:p>
            <a:pPr defTabSz="342897"/>
            <a:endParaRPr lang="en-US" sz="1351" dirty="0">
              <a:solidFill>
                <a:prstClr val="black"/>
              </a:solidFill>
              <a:latin typeface="Calibri"/>
            </a:endParaRPr>
          </a:p>
          <a:p>
            <a:pPr defTabSz="342897"/>
            <a:endParaRPr lang="en-US" sz="1351" dirty="0">
              <a:solidFill>
                <a:srgbClr val="FF0000"/>
              </a:solidFill>
              <a:latin typeface="Calibri"/>
            </a:endParaRPr>
          </a:p>
        </p:txBody>
      </p:sp>
      <p:sp>
        <p:nvSpPr>
          <p:cNvPr id="9" name="TextBox 8"/>
          <p:cNvSpPr txBox="1"/>
          <p:nvPr/>
        </p:nvSpPr>
        <p:spPr>
          <a:xfrm>
            <a:off x="4824588" y="63462"/>
            <a:ext cx="3036453" cy="207875"/>
          </a:xfrm>
          <a:prstGeom prst="rect">
            <a:avLst/>
          </a:prstGeom>
          <a:noFill/>
          <a:effectLst/>
        </p:spPr>
        <p:txBody>
          <a:bodyPr wrap="square" lIns="68578" tIns="34289" rIns="68578" bIns="34289" rtlCol="0">
            <a:spAutoFit/>
          </a:bodyPr>
          <a:lstStyle/>
          <a:p>
            <a:pPr defTabSz="342897"/>
            <a:r>
              <a:rPr lang="en-US" sz="901" dirty="0">
                <a:solidFill>
                  <a:prstClr val="black"/>
                </a:solidFill>
                <a:latin typeface="Calibri"/>
              </a:rPr>
              <a:t>James Wells</a:t>
            </a:r>
            <a:endParaRPr lang="en-US" sz="901" u="sng" dirty="0">
              <a:solidFill>
                <a:srgbClr val="995F00"/>
              </a:solidFill>
              <a:latin typeface="Calibri"/>
            </a:endParaRPr>
          </a:p>
        </p:txBody>
      </p:sp>
      <p:sp>
        <p:nvSpPr>
          <p:cNvPr id="11" name="TextBox 10"/>
          <p:cNvSpPr txBox="1"/>
          <p:nvPr/>
        </p:nvSpPr>
        <p:spPr>
          <a:xfrm>
            <a:off x="4824589" y="479777"/>
            <a:ext cx="1480209" cy="207875"/>
          </a:xfrm>
          <a:prstGeom prst="rect">
            <a:avLst/>
          </a:prstGeom>
          <a:noFill/>
          <a:effectLst/>
        </p:spPr>
        <p:txBody>
          <a:bodyPr wrap="none" lIns="68578" tIns="34289" rIns="68578" bIns="34289" rtlCol="0">
            <a:spAutoFit/>
          </a:bodyPr>
          <a:lstStyle/>
          <a:p>
            <a:pPr defTabSz="342897"/>
            <a:r>
              <a:rPr lang="en-US" sz="901" dirty="0">
                <a:solidFill>
                  <a:prstClr val="black"/>
                </a:solidFill>
                <a:latin typeface="Calibri"/>
              </a:rPr>
              <a:t>What Need Does it Address?</a:t>
            </a:r>
          </a:p>
        </p:txBody>
      </p:sp>
      <p:sp>
        <p:nvSpPr>
          <p:cNvPr id="13" name="TextBox 12"/>
          <p:cNvSpPr txBox="1"/>
          <p:nvPr/>
        </p:nvSpPr>
        <p:spPr>
          <a:xfrm>
            <a:off x="4824588" y="1702616"/>
            <a:ext cx="2559030" cy="207875"/>
          </a:xfrm>
          <a:prstGeom prst="rect">
            <a:avLst/>
          </a:prstGeom>
          <a:noFill/>
          <a:effectLst/>
        </p:spPr>
        <p:txBody>
          <a:bodyPr wrap="none" lIns="68578" tIns="34289" rIns="68578" bIns="34289" rtlCol="0">
            <a:spAutoFit/>
          </a:bodyPr>
          <a:lstStyle/>
          <a:p>
            <a:pPr defTabSz="342897"/>
            <a:r>
              <a:rPr lang="en-US" sz="901" dirty="0">
                <a:solidFill>
                  <a:prstClr val="black"/>
                </a:solidFill>
                <a:latin typeface="Calibri"/>
              </a:rPr>
              <a:t>How might this idea be quickly tested/prototyped? </a:t>
            </a:r>
          </a:p>
        </p:txBody>
      </p:sp>
      <p:sp>
        <p:nvSpPr>
          <p:cNvPr id="15" name="TextBox 14"/>
          <p:cNvSpPr txBox="1"/>
          <p:nvPr/>
        </p:nvSpPr>
        <p:spPr>
          <a:xfrm>
            <a:off x="4824588" y="3478845"/>
            <a:ext cx="994499" cy="207875"/>
          </a:xfrm>
          <a:prstGeom prst="rect">
            <a:avLst/>
          </a:prstGeom>
          <a:noFill/>
          <a:effectLst/>
        </p:spPr>
        <p:txBody>
          <a:bodyPr wrap="none" lIns="68578" tIns="34289" rIns="68578" bIns="34289" rtlCol="0">
            <a:spAutoFit/>
          </a:bodyPr>
          <a:lstStyle/>
          <a:p>
            <a:pPr defTabSz="342897"/>
            <a:r>
              <a:rPr lang="en-US" sz="901" dirty="0">
                <a:solidFill>
                  <a:prstClr val="black"/>
                </a:solidFill>
                <a:latin typeface="Calibri"/>
              </a:rPr>
              <a:t>Why Might it Fail?</a:t>
            </a:r>
          </a:p>
        </p:txBody>
      </p:sp>
      <p:sp>
        <p:nvSpPr>
          <p:cNvPr id="16" name="Rectangle 15"/>
          <p:cNvSpPr/>
          <p:nvPr/>
        </p:nvSpPr>
        <p:spPr>
          <a:xfrm>
            <a:off x="4824588" y="1910365"/>
            <a:ext cx="3036453" cy="15663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68578" tIns="34289" rIns="68578" bIns="34289" rtlCol="0" anchor="t" anchorCtr="0">
            <a:normAutofit/>
          </a:bodyPr>
          <a:lstStyle/>
          <a:p>
            <a:pPr defTabSz="342897"/>
            <a:r>
              <a:rPr lang="en-US" sz="1351" dirty="0">
                <a:solidFill>
                  <a:prstClr val="black"/>
                </a:solidFill>
                <a:latin typeface="Calibri"/>
              </a:rPr>
              <a:t>Pilot with a single conservation organization that protects and monitors a single endangered species.</a:t>
            </a:r>
          </a:p>
        </p:txBody>
      </p:sp>
      <p:sp>
        <p:nvSpPr>
          <p:cNvPr id="19" name="Rectangle 18"/>
          <p:cNvSpPr/>
          <p:nvPr/>
        </p:nvSpPr>
        <p:spPr>
          <a:xfrm>
            <a:off x="4824588" y="3668070"/>
            <a:ext cx="3036453" cy="134133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68578" tIns="34289" rIns="68578" bIns="34289" rtlCol="0" anchor="t" anchorCtr="0">
            <a:noAutofit/>
          </a:bodyPr>
          <a:lstStyle/>
          <a:p>
            <a:pPr defTabSz="342897"/>
            <a:r>
              <a:rPr lang="en-US" sz="1200" dirty="0">
                <a:solidFill>
                  <a:prstClr val="black"/>
                </a:solidFill>
                <a:latin typeface="Calibri"/>
              </a:rPr>
              <a:t>Minimal amount of imagery data of a species.</a:t>
            </a:r>
          </a:p>
          <a:p>
            <a:pPr defTabSz="342897"/>
            <a:r>
              <a:rPr lang="en-US" sz="1200" dirty="0">
                <a:solidFill>
                  <a:prstClr val="black"/>
                </a:solidFill>
                <a:latin typeface="Calibri"/>
              </a:rPr>
              <a:t>False positives of species detection.</a:t>
            </a:r>
          </a:p>
          <a:p>
            <a:pPr defTabSz="342897"/>
            <a:r>
              <a:rPr lang="en-US" sz="1200" dirty="0">
                <a:solidFill>
                  <a:prstClr val="black"/>
                </a:solidFill>
                <a:latin typeface="Calibri"/>
              </a:rPr>
              <a:t>Inaccurate tracking results.</a:t>
            </a:r>
          </a:p>
          <a:p>
            <a:pPr defTabSz="342897"/>
            <a:r>
              <a:rPr lang="en-US" sz="1200" dirty="0">
                <a:solidFill>
                  <a:prstClr val="black"/>
                </a:solidFill>
                <a:latin typeface="Calibri"/>
              </a:rPr>
              <a:t>Extensive amount of supporting infrastructure (need an unprecedented number of drones and/or camera traps).</a:t>
            </a:r>
          </a:p>
        </p:txBody>
      </p:sp>
      <p:sp>
        <p:nvSpPr>
          <p:cNvPr id="17" name="TextBox 16"/>
          <p:cNvSpPr txBox="1"/>
          <p:nvPr/>
        </p:nvSpPr>
        <p:spPr>
          <a:xfrm>
            <a:off x="1250998" y="675741"/>
            <a:ext cx="3418137" cy="485131"/>
          </a:xfrm>
          <a:prstGeom prst="rect">
            <a:avLst/>
          </a:prstGeom>
          <a:noFill/>
          <a:effectLst/>
        </p:spPr>
        <p:txBody>
          <a:bodyPr wrap="square" lIns="68578" tIns="34289" rIns="68578" bIns="34289" rtlCol="0">
            <a:spAutoFit/>
          </a:bodyPr>
          <a:lstStyle/>
          <a:p>
            <a:pPr defTabSz="342897"/>
            <a:r>
              <a:rPr lang="en-US" sz="901" dirty="0">
                <a:solidFill>
                  <a:prstClr val="black"/>
                </a:solidFill>
                <a:latin typeface="Calibri"/>
              </a:rPr>
              <a:t>Stakeholders:  </a:t>
            </a:r>
          </a:p>
          <a:p>
            <a:pPr defTabSz="342897"/>
            <a:r>
              <a:rPr lang="en-US" sz="901" dirty="0">
                <a:solidFill>
                  <a:prstClr val="black"/>
                </a:solidFill>
                <a:latin typeface="Calibri"/>
              </a:rPr>
              <a:t>Primary:  Conservation Organizations, Government Agencies</a:t>
            </a:r>
            <a:endParaRPr lang="en-US" sz="901" u="sng" dirty="0">
              <a:solidFill>
                <a:srgbClr val="995F00"/>
              </a:solidFill>
              <a:latin typeface="Calibri"/>
            </a:endParaRPr>
          </a:p>
          <a:p>
            <a:pPr defTabSz="342897"/>
            <a:r>
              <a:rPr lang="en-US" sz="901" dirty="0">
                <a:solidFill>
                  <a:prstClr val="black"/>
                </a:solidFill>
                <a:latin typeface="Calibri"/>
              </a:rPr>
              <a:t>Secondary:  </a:t>
            </a:r>
            <a:r>
              <a:rPr lang="en-US" sz="901" dirty="0">
                <a:solidFill>
                  <a:srgbClr val="995F00"/>
                </a:solidFill>
                <a:latin typeface="Calibri"/>
              </a:rPr>
              <a:t>________</a:t>
            </a:r>
            <a:r>
              <a:rPr lang="en-US" sz="901" u="sng" dirty="0">
                <a:solidFill>
                  <a:srgbClr val="995F00"/>
                </a:solidFill>
                <a:latin typeface="Calibri"/>
              </a:rPr>
              <a:t>Wildlife Rangers, Local Communities               </a:t>
            </a:r>
            <a:endParaRPr lang="en-US" sz="901" u="sng" dirty="0">
              <a:solidFill>
                <a:prstClr val="black"/>
              </a:solidFill>
              <a:latin typeface="Calibri"/>
            </a:endParaRPr>
          </a:p>
        </p:txBody>
      </p:sp>
      <p:sp>
        <p:nvSpPr>
          <p:cNvPr id="14" name="TextBox 13"/>
          <p:cNvSpPr txBox="1"/>
          <p:nvPr/>
        </p:nvSpPr>
        <p:spPr>
          <a:xfrm>
            <a:off x="1250998" y="3336221"/>
            <a:ext cx="723592" cy="207875"/>
          </a:xfrm>
          <a:prstGeom prst="rect">
            <a:avLst/>
          </a:prstGeom>
          <a:noFill/>
          <a:effectLst/>
        </p:spPr>
        <p:txBody>
          <a:bodyPr wrap="none" lIns="68578" tIns="34289" rIns="68578" bIns="34289" rtlCol="0">
            <a:spAutoFit/>
          </a:bodyPr>
          <a:lstStyle/>
          <a:p>
            <a:pPr defTabSz="342897"/>
            <a:r>
              <a:rPr lang="en-US" sz="901" dirty="0">
                <a:solidFill>
                  <a:prstClr val="black"/>
                </a:solidFill>
                <a:latin typeface="Calibri"/>
              </a:rPr>
              <a:t>Explanation:</a:t>
            </a:r>
          </a:p>
        </p:txBody>
      </p:sp>
      <p:sp>
        <p:nvSpPr>
          <p:cNvPr id="18" name="Rectangle 17"/>
          <p:cNvSpPr/>
          <p:nvPr/>
        </p:nvSpPr>
        <p:spPr>
          <a:xfrm>
            <a:off x="1250998" y="3563580"/>
            <a:ext cx="3418137" cy="14458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68578" tIns="34289" rIns="68578" bIns="34289" rtlCol="0" anchor="t">
            <a:normAutofit/>
          </a:bodyPr>
          <a:lstStyle/>
          <a:p>
            <a:pPr defTabSz="342897"/>
            <a:r>
              <a:rPr lang="en-US" sz="1351" dirty="0">
                <a:solidFill>
                  <a:prstClr val="black"/>
                </a:solidFill>
                <a:latin typeface="Calibri"/>
              </a:rPr>
              <a:t>Traditional species monitoring techniques can be time consuming and labor intensive. This AI enabled system can be used to automatically and constantly detect/track species through imagery captured by satellites, drones and camera traps.</a:t>
            </a:r>
          </a:p>
        </p:txBody>
      </p:sp>
      <p:sp>
        <p:nvSpPr>
          <p:cNvPr id="26" name="Rectangle 25">
            <a:extLst>
              <a:ext uri="{FF2B5EF4-FFF2-40B4-BE49-F238E27FC236}">
                <a16:creationId xmlns:a16="http://schemas.microsoft.com/office/drawing/2014/main" id="{89DD3815-D0B0-6F49-9824-703AAEA8E9B1}"/>
              </a:ext>
            </a:extLst>
          </p:cNvPr>
          <p:cNvSpPr/>
          <p:nvPr/>
        </p:nvSpPr>
        <p:spPr>
          <a:xfrm>
            <a:off x="4824588" y="695440"/>
            <a:ext cx="3036453" cy="89285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68578" tIns="34289" rIns="68578" bIns="34289" rtlCol="0" anchor="t" anchorCtr="0">
            <a:normAutofit fontScale="92500"/>
          </a:bodyPr>
          <a:lstStyle/>
          <a:p>
            <a:pPr defTabSz="342897"/>
            <a:r>
              <a:rPr lang="en-US" sz="1351" dirty="0">
                <a:solidFill>
                  <a:prstClr val="black"/>
                </a:solidFill>
                <a:latin typeface="Calibri"/>
              </a:rPr>
              <a:t>Up-to-date information on endangered species through automated monitoring and detection.</a:t>
            </a:r>
          </a:p>
          <a:p>
            <a:pPr defTabSz="342897"/>
            <a:r>
              <a:rPr lang="en-US" sz="1351" dirty="0">
                <a:solidFill>
                  <a:prstClr val="black"/>
                </a:solidFill>
                <a:latin typeface="Calibri"/>
              </a:rPr>
              <a:t>Reduced labor and time required to manually find and track species.</a:t>
            </a:r>
          </a:p>
        </p:txBody>
      </p:sp>
    </p:spTree>
    <p:extLst>
      <p:ext uri="{BB962C8B-B14F-4D97-AF65-F5344CB8AC3E}">
        <p14:creationId xmlns:p14="http://schemas.microsoft.com/office/powerpoint/2010/main" val="405230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88695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heme/theme1.xml><?xml version="1.0" encoding="utf-8"?>
<a:theme xmlns:a="http://schemas.openxmlformats.org/drawingml/2006/main" name="1_Vertical blue">
  <a:themeElements>
    <a:clrScheme name="EP Blues">
      <a:dk1>
        <a:srgbClr val="000000"/>
      </a:dk1>
      <a:lt1>
        <a:srgbClr val="FFFFFF"/>
      </a:lt1>
      <a:dk2>
        <a:srgbClr val="113376"/>
      </a:dk2>
      <a:lt2>
        <a:srgbClr val="FFFFFF"/>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3771"/>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832D248B-7CE4-4FAC-89FB-48DB1E1155B5}" vid="{2A8AE348-F51C-4386-83B1-35DF53CA54B4}"/>
    </a:ext>
  </a:extLst>
</a:theme>
</file>

<file path=ppt/theme/theme2.xml><?xml version="1.0" encoding="utf-8"?>
<a:theme xmlns:a="http://schemas.openxmlformats.org/drawingml/2006/main" name="Small horizontal title">
  <a:themeElements>
    <a:clrScheme name="EP Blues">
      <a:dk1>
        <a:srgbClr val="000000"/>
      </a:dk1>
      <a:lt1>
        <a:srgbClr val="FFFFFF"/>
      </a:lt1>
      <a:dk2>
        <a:srgbClr val="113376"/>
      </a:dk2>
      <a:lt2>
        <a:srgbClr val="FFFFFF"/>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3771"/>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832D248B-7CE4-4FAC-89FB-48DB1E1155B5}" vid="{9160BF7E-472E-457E-BFBA-3B3839BF045C}"/>
    </a:ext>
  </a:extLst>
</a:theme>
</file>

<file path=ppt/theme/theme3.xml><?xml version="1.0" encoding="utf-8"?>
<a:theme xmlns:a="http://schemas.openxmlformats.org/drawingml/2006/main" name="Copyright slide">
  <a:themeElements>
    <a:clrScheme name="EP Blues">
      <a:dk1>
        <a:srgbClr val="000000"/>
      </a:dk1>
      <a:lt1>
        <a:srgbClr val="FFFFFF"/>
      </a:lt1>
      <a:dk2>
        <a:srgbClr val="113376"/>
      </a:dk2>
      <a:lt2>
        <a:srgbClr val="FFFFFF"/>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3771"/>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6" id="{832D248B-7CE4-4FAC-89FB-48DB1E1155B5}" vid="{161B377B-2F39-478A-A31B-C7809943F16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A29FE63964CE4FB32E1FCF08A01D5A" ma:contentTypeVersion="2" ma:contentTypeDescription="Create a new document." ma:contentTypeScope="" ma:versionID="30cf6b49edf64b5f437e1cc9515a2c83">
  <xsd:schema xmlns:xsd="http://www.w3.org/2001/XMLSchema" xmlns:xs="http://www.w3.org/2001/XMLSchema" xmlns:p="http://schemas.microsoft.com/office/2006/metadata/properties" xmlns:ns3="f61206cf-45e2-410b-86a5-b35ceb70ffd9" targetNamespace="http://schemas.microsoft.com/office/2006/metadata/properties" ma:root="true" ma:fieldsID="7fa89e2069678da1a77fcb1f62a06ae5" ns3:_="">
    <xsd:import namespace="f61206cf-45e2-410b-86a5-b35ceb70ffd9"/>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1206cf-45e2-410b-86a5-b35ceb70ff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DF06F2-A278-4771-AE75-FD39C61F45DC}">
  <ds:schemaRefs>
    <ds:schemaRef ds:uri="http://schemas.microsoft.com/sharepoint/v3/contenttype/forms"/>
  </ds:schemaRefs>
</ds:datastoreItem>
</file>

<file path=customXml/itemProps2.xml><?xml version="1.0" encoding="utf-8"?>
<ds:datastoreItem xmlns:ds="http://schemas.openxmlformats.org/officeDocument/2006/customXml" ds:itemID="{03DE77B9-913B-4497-B050-DA7F6061A301}">
  <ds:schemaRefs>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 ds:uri="f61206cf-45e2-410b-86a5-b35ceb70ffd9"/>
    <ds:schemaRef ds:uri="http://schemas.microsoft.com/office/2006/metadata/properties"/>
    <ds:schemaRef ds:uri="http://purl.org/dc/dcmitype/"/>
    <ds:schemaRef ds:uri="http://www.w3.org/XML/1998/namespace"/>
    <ds:schemaRef ds:uri="http://purl.org/dc/terms/"/>
  </ds:schemaRefs>
</ds:datastoreItem>
</file>

<file path=customXml/itemProps3.xml><?xml version="1.0" encoding="utf-8"?>
<ds:datastoreItem xmlns:ds="http://schemas.openxmlformats.org/officeDocument/2006/customXml" ds:itemID="{2CD6977B-3206-45D8-8CCE-DD6E437F3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1206cf-45e2-410b-86a5-b35ceb70ff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accessible-template-2016</Template>
  <TotalTime>9460</TotalTime>
  <Words>284</Words>
  <Application>Microsoft Office PowerPoint</Application>
  <PresentationFormat>On-screen Show (16:9)</PresentationFormat>
  <Paragraphs>29</Paragraphs>
  <Slides>2</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vt:i4>
      </vt:variant>
    </vt:vector>
  </HeadingPairs>
  <TitlesOfParts>
    <vt:vector size="13" baseType="lpstr">
      <vt:lpstr>Arial</vt:lpstr>
      <vt:lpstr>Bookman Old Style</vt:lpstr>
      <vt:lpstr>Calibri</vt:lpstr>
      <vt:lpstr>Courier New</vt:lpstr>
      <vt:lpstr>Georgia</vt:lpstr>
      <vt:lpstr>Lucida Grande</vt:lpstr>
      <vt:lpstr>Wingdings</vt:lpstr>
      <vt:lpstr>1_Vertical blue</vt:lpstr>
      <vt:lpstr>Small horizontal title</vt:lpstr>
      <vt:lpstr>Copyright slide</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John Piorkowski</dc:creator>
  <cp:keywords/>
  <dc:description>Author: Johns Hopkins University
The material in this presentation is subject to the copyright of the owners of the material and is being provided for educational purposes under rules of fair use for registered students in this course only. No additional copies of the copyrighted work may be made or distributed.
Template last modified 15 Sept. 2016</dc:description>
  <cp:lastModifiedBy>James Wells</cp:lastModifiedBy>
  <cp:revision>45</cp:revision>
  <cp:lastPrinted>2015-12-30T15:17:52Z</cp:lastPrinted>
  <dcterms:created xsi:type="dcterms:W3CDTF">2020-06-30T01:10:34Z</dcterms:created>
  <dcterms:modified xsi:type="dcterms:W3CDTF">2023-06-11T20:11:55Z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0x010100C3A29FE63964CE4FB32E1FCF08A01D5A</vt:lpwstr>
  </property>
</Properties>
</file>