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0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92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50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3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01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87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06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1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2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0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3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2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7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4D104-7209-43BC-A36C-825ECF3E0A4D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387D9A-5299-4244-BD95-48885761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0"/>
            <a:ext cx="10128082" cy="2387600"/>
          </a:xfrm>
        </p:spPr>
        <p:txBody>
          <a:bodyPr/>
          <a:lstStyle/>
          <a:p>
            <a:r>
              <a:rPr lang="en-US" altLang="zh-CN" dirty="0" smtClean="0">
                <a:ln w="0"/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en-US" dirty="0" smtClean="0">
                <a:ln w="0"/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纪念册</a:t>
            </a:r>
            <a:endParaRPr lang="zh-CN" altLang="en-US" dirty="0">
              <a:ln w="0"/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9303859" cy="1320802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B0604020202020204" pitchFamily="34" charset="0"/>
                <a:cs typeface="Vijaya" panose="020B0604020202020204" pitchFamily="34" charset="0"/>
              </a:rPr>
              <a:t>For  Jin Wenke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25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148" y="478792"/>
            <a:ext cx="5133361" cy="1252544"/>
          </a:xfrm>
        </p:spPr>
        <p:txBody>
          <a:bodyPr/>
          <a:lstStyle/>
          <a:p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学院运动会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70579" y="1483861"/>
            <a:ext cx="7810152" cy="494950"/>
          </a:xfrm>
        </p:spPr>
        <p:txBody>
          <a:bodyPr/>
          <a:lstStyle/>
          <a:p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利剑开拓胜券在握</a:t>
            </a:r>
            <a:endParaRPr lang="zh-CN" altLang="en-US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2510116"/>
            <a:ext cx="5674660" cy="35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1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54228" y="586715"/>
            <a:ext cx="4718220" cy="1303867"/>
          </a:xfrm>
        </p:spPr>
        <p:txBody>
          <a:bodyPr/>
          <a:lstStyle/>
          <a:p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班级合唱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5719" y="1631092"/>
            <a:ext cx="5426672" cy="79907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五星红旗我为你骄傲</a:t>
            </a:r>
            <a:endParaRPr lang="zh-CN" altLang="en-US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82" y="2546495"/>
            <a:ext cx="7323809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0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5527"/>
            <a:ext cx="4248663" cy="1303867"/>
          </a:xfrm>
        </p:spPr>
        <p:txBody>
          <a:bodyPr/>
          <a:lstStyle/>
          <a:p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假期旅行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2397" y="1642532"/>
            <a:ext cx="5352532" cy="771154"/>
          </a:xfrm>
        </p:spPr>
        <p:txBody>
          <a:bodyPr/>
          <a:lstStyle/>
          <a:p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农夫山泉有点甜</a:t>
            </a:r>
            <a:endParaRPr lang="zh-CN" altLang="en-US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31" y="2490272"/>
            <a:ext cx="7464511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8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71848" y="463148"/>
            <a:ext cx="4487560" cy="1303867"/>
          </a:xfrm>
        </p:spPr>
        <p:txBody>
          <a:bodyPr/>
          <a:lstStyle/>
          <a:p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等级考试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9243" y="1609580"/>
            <a:ext cx="8837138" cy="870009"/>
          </a:xfrm>
        </p:spPr>
        <p:txBody>
          <a:bodyPr/>
          <a:lstStyle/>
          <a:p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决胜二级备战四级</a:t>
            </a:r>
            <a:endParaRPr lang="zh-CN" altLang="en-US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10" y="2479589"/>
            <a:ext cx="7694140" cy="36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3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78" y="504337"/>
            <a:ext cx="4322803" cy="1303867"/>
          </a:xfrm>
        </p:spPr>
        <p:txBody>
          <a:bodyPr/>
          <a:lstStyle/>
          <a:p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图书馆自习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9244" y="1650770"/>
            <a:ext cx="6374024" cy="968863"/>
          </a:xfrm>
        </p:spPr>
        <p:txBody>
          <a:bodyPr/>
          <a:lstStyle/>
          <a:p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静心聆听天地书声</a:t>
            </a:r>
            <a:endParaRPr lang="zh-CN" altLang="en-US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67" y="2498811"/>
            <a:ext cx="6866667" cy="34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81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610" y="479624"/>
            <a:ext cx="4199236" cy="1303867"/>
          </a:xfrm>
        </p:spPr>
        <p:txBody>
          <a:bodyPr/>
          <a:lstStyle/>
          <a:p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女生节活动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877" y="1543678"/>
            <a:ext cx="9601196" cy="672300"/>
          </a:xfrm>
        </p:spPr>
        <p:txBody>
          <a:bodyPr/>
          <a:lstStyle/>
          <a:p>
            <a:r>
              <a:rPr lang="en-US" altLang="zh-CN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11</a:t>
            </a:r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月彰显山师特色</a:t>
            </a:r>
            <a:endParaRPr lang="zh-CN" altLang="en-US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37" y="2476842"/>
            <a:ext cx="6625645" cy="35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373" y="512576"/>
            <a:ext cx="3474305" cy="1303867"/>
          </a:xfrm>
        </p:spPr>
        <p:txBody>
          <a:bodyPr/>
          <a:lstStyle/>
          <a:p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寒假向往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3383" y="1659007"/>
            <a:ext cx="7848597" cy="1364279"/>
          </a:xfrm>
        </p:spPr>
        <p:txBody>
          <a:bodyPr/>
          <a:lstStyle/>
          <a:p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断桥是否下过雪</a:t>
            </a:r>
            <a:endParaRPr lang="zh-CN" altLang="en-US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4" y="2578443"/>
            <a:ext cx="6550113" cy="31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愿有往事可回首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Vijaya" panose="020B0604020202020204" pitchFamily="34" charset="0"/>
                <a:cs typeface="Vijaya" panose="020B0604020202020204" pitchFamily="34" charset="0"/>
              </a:rPr>
              <a:t>                     The end</a:t>
            </a:r>
            <a:endParaRPr lang="zh-CN" altLang="en-US" sz="4000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1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Words>64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Adobe 仿宋 Std R</vt:lpstr>
      <vt:lpstr>Adobe 宋体 Std L</vt:lpstr>
      <vt:lpstr>方正舒体</vt:lpstr>
      <vt:lpstr>Arial</vt:lpstr>
      <vt:lpstr>Garamond</vt:lpstr>
      <vt:lpstr>Times New Roman</vt:lpstr>
      <vt:lpstr>Vijaya</vt:lpstr>
      <vt:lpstr>环保</vt:lpstr>
      <vt:lpstr>2015纪念册</vt:lpstr>
      <vt:lpstr>学院运动会</vt:lpstr>
      <vt:lpstr>班级合唱</vt:lpstr>
      <vt:lpstr>假期旅行</vt:lpstr>
      <vt:lpstr>等级考试</vt:lpstr>
      <vt:lpstr>图书馆自习</vt:lpstr>
      <vt:lpstr>女生节活动</vt:lpstr>
      <vt:lpstr>寒假向往</vt:lpstr>
      <vt:lpstr>愿有往事可回首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wenke jin</dc:creator>
  <cp:lastModifiedBy>wenke jin</cp:lastModifiedBy>
  <cp:revision>14</cp:revision>
  <dcterms:created xsi:type="dcterms:W3CDTF">2015-11-13T11:54:24Z</dcterms:created>
  <dcterms:modified xsi:type="dcterms:W3CDTF">2015-11-13T14:27:52Z</dcterms:modified>
</cp:coreProperties>
</file>