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Project name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 • 09.04.20XX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January 4,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Lorem ipsum dolor sit amet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Sed do eiusmod tempor incididunt ut labore et dolore magna aliqua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Biggest risk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Lorem ipsum dolor sit amet, consectetur adipiscing elit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Topic area 1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Topic area 2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Risk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0" name="Google Shape;110;p19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16" name="Google Shape;116;p19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9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2" name="Google Shape;122;p19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8" name="Google Shape;128;p19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9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34" name="Google Shape;134;p1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 dolor sit amet, consectetur adipiscing elit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Sed do eiusmod tempor incididunt ut labore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Ut enim ad minim veniam, quis nostrud exercitation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