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99"/>
    <a:srgbClr val="657047"/>
    <a:srgbClr val="5F6A41"/>
    <a:srgbClr val="616C44"/>
    <a:srgbClr val="003466"/>
    <a:srgbClr val="0BBF64"/>
    <a:srgbClr val="9A6600"/>
    <a:srgbClr val="6599FF"/>
    <a:srgbClr val="00EF96"/>
    <a:srgbClr val="A646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howGuides="1">
      <p:cViewPr varScale="1">
        <p:scale>
          <a:sx n="139" d="100"/>
          <a:sy n="139" d="100"/>
        </p:scale>
        <p:origin x="120" y="2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821F5-0FB9-4C89-B410-273090E5A815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CE8A6-6442-4FFE-89AA-73F1F2C84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190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AB6B7-171E-B019-B9EF-F8B56FCC7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E53E40-58E3-1B4C-94B7-F7CB8532D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30499-D2EB-213D-106A-875BCDB2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F6A7-1CB7-4449-8199-DD71D2612774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2E7859-EC68-A926-1DD8-BF9652C4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D852F-ADBB-0C3E-72F1-256AD35E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EED9-0542-4C72-877B-63ACD540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83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90B63-2E1C-93DE-2038-5817FA00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CE085D-2CB8-46F8-E379-1DA4CDEEC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4F09C-7027-26BA-47CF-C8EE5E74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F6A7-1CB7-4449-8199-DD71D2612774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28B00-3969-9D12-2538-FA64EE73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76EB6-F8D9-7CC7-F2DD-4D58B131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EED9-0542-4C72-877B-63ACD540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90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FD8643-8E83-4AAE-2843-AC2E4DC08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45E136-3CD6-16A9-B6CF-2CD06A6D7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7494B-3C01-65C5-9F0F-57A6C985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F6A7-1CB7-4449-8199-DD71D2612774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3C356-D759-50CE-A89E-D86378A3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90DA4-E4D4-91A0-B1BE-F2BA8093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EED9-0542-4C72-877B-63ACD540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8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0A721-F5F0-514D-997A-D1AE613A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BFC15D-EB31-5631-2355-FC6F50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C04FD-B564-AE80-8F63-6E9DDE75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F6A7-1CB7-4449-8199-DD71D2612774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8574CC-4EFF-8E48-D9E4-BD47DFDC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11B73-811E-6C15-8D59-02C5127B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EED9-0542-4C72-877B-63ACD540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77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6A997-02B1-ACE4-2B97-DBE78BBB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5D2B62-1B70-BD44-8DAE-405306021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24EDD-00B4-1295-1FA2-E9C3BD16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F6A7-1CB7-4449-8199-DD71D2612774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53E32-2012-17CF-5EC6-2710EE37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FD585-32EF-202E-90E3-F44595D1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EED9-0542-4C72-877B-63ACD540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69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1FACB-E666-1F04-8855-E2AF81E9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20E2E-8D66-D5F3-D82D-9826D8D60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A8FA12-2692-EC22-C2FB-212F95037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F9C9DA-C401-2E6F-F8DA-C3AB645C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F6A7-1CB7-4449-8199-DD71D2612774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34541D-6E9E-65F3-80B8-E396651B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7648AC-AD7D-BAD6-C81F-BE2B01A2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EED9-0542-4C72-877B-63ACD540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9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6D2A9-33F0-B204-4273-EB80773C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79D0E1-2A54-51E6-B151-091FCC4E5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1ECB8B-C996-7F6B-F422-8C42908FD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9A66F6-B8A4-2FB5-66A1-B0F4C2379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69AB50-00A6-AF0C-2BE2-0AB033994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575C63-487D-631B-3343-C9567083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F6A7-1CB7-4449-8199-DD71D2612774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B03B1F-6BCF-9BBF-1A9B-D4C00514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BE6444-4AED-0343-C407-6EA21FCE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EED9-0542-4C72-877B-63ACD540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5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B1B1B-480F-B2B6-9A0F-B7E18F7E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970FC4-B273-3828-4242-1C708301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F6A7-1CB7-4449-8199-DD71D2612774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18B71E-E70A-D2F8-5872-AF4B858E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8FBADA-8614-B4E2-526F-FF5A18E1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EED9-0542-4C72-877B-63ACD540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10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871E7D-26D3-5A29-FD60-04B41C8B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F6A7-1CB7-4449-8199-DD71D2612774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2C4DB2-63E5-3D8F-8A04-3A0820F3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61A833-B256-E113-9C30-87C16201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EED9-0542-4C72-877B-63ACD540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03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8FAC2-B19D-413B-1BAB-139A1861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65323-71FB-776A-C9F9-705EB77D3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6C36A1-0B86-5737-541E-DEB10C400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F6AEE-E5DF-CB61-076F-33AFD31CC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F6A7-1CB7-4449-8199-DD71D2612774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05CF98-F20A-24B8-C301-26BDCC56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E712B-8EE5-933D-48B5-0DAA6114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EED9-0542-4C72-877B-63ACD540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61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943E9-4354-A32B-8D60-D416DD4E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DD4441-1340-FBBB-444F-C98C8E4EE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52B7D8-77FE-BC18-DEAF-7C2EEFAF9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312512-3C7F-5EA3-0E57-0525F6F3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F6A7-1CB7-4449-8199-DD71D2612774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B3DC83-7890-3DC8-5D08-C2B5931A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DDD345-A4C1-F1E7-1EB0-5BB2BA0F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EED9-0542-4C72-877B-63ACD540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58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082C29-03FD-54D7-1EF9-EBCFB00E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E8CDDC-7E9C-4E2B-44A8-AF5002B6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BC946-85F3-84D3-F80A-105C585CA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9F6A7-1CB7-4449-8199-DD71D2612774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4E2A9-F310-9D41-593D-57B741FBE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0A5AC-6CD8-93E9-E69F-05F2B9D9A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5EED9-0542-4C72-877B-63ACD540AB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6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1D552-B3B6-B8C1-FDDA-43A54237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>
            <a:extLst>
              <a:ext uri="{FF2B5EF4-FFF2-40B4-BE49-F238E27FC236}">
                <a16:creationId xmlns:a16="http://schemas.microsoft.com/office/drawing/2014/main" id="{F8801929-2FD1-A762-CAF7-C1AC093AF626}"/>
              </a:ext>
            </a:extLst>
          </p:cNvPr>
          <p:cNvSpPr txBox="1"/>
          <p:nvPr/>
        </p:nvSpPr>
        <p:spPr>
          <a:xfrm>
            <a:off x="4444421" y="2562154"/>
            <a:ext cx="3994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spc="3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</a:t>
            </a:r>
            <a:r>
              <a:rPr lang="en-US" altLang="zh-CN" sz="4400" b="1" spc="300" dirty="0">
                <a:solidFill>
                  <a:srgbClr val="9A66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Com</a:t>
            </a:r>
            <a:r>
              <a:rPr lang="en-US" altLang="zh-CN" sz="4400" b="1" spc="300" dirty="0">
                <a:solidFill>
                  <a:srgbClr val="003466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AI</a:t>
            </a:r>
            <a:r>
              <a:rPr lang="en-US" altLang="zh-CN" sz="4400" b="1" spc="3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Lab</a:t>
            </a:r>
            <a:endParaRPr lang="zh-CN" altLang="en-US" sz="4400" b="1" spc="3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B2BF9D3-E9FF-94B6-66E8-D72DC384AC51}"/>
              </a:ext>
            </a:extLst>
          </p:cNvPr>
          <p:cNvSpPr txBox="1"/>
          <p:nvPr/>
        </p:nvSpPr>
        <p:spPr>
          <a:xfrm>
            <a:off x="4450909" y="3210666"/>
            <a:ext cx="3776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</a:t>
            </a:r>
            <a:r>
              <a:rPr lang="en-US" altLang="zh-CN" sz="1200" dirty="0">
                <a:solidFill>
                  <a:srgbClr val="9A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200" dirty="0">
                <a:solidFill>
                  <a:srgbClr val="0034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79FC3646-ECF0-800E-E77A-67AAACB06BC5}"/>
              </a:ext>
            </a:extLst>
          </p:cNvPr>
          <p:cNvSpPr/>
          <p:nvPr/>
        </p:nvSpPr>
        <p:spPr>
          <a:xfrm>
            <a:off x="4465853" y="2609070"/>
            <a:ext cx="319132" cy="23934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9525" h="476528">
                <a:moveTo>
                  <a:pt x="304707" y="335318"/>
                </a:moveTo>
                <a:cubicBezTo>
                  <a:pt x="277106" y="335318"/>
                  <a:pt x="254553" y="357732"/>
                  <a:pt x="254553" y="385414"/>
                </a:cubicBezTo>
                <a:cubicBezTo>
                  <a:pt x="254553" y="412983"/>
                  <a:pt x="277106" y="435510"/>
                  <a:pt x="304707" y="435510"/>
                </a:cubicBezTo>
                <a:cubicBezTo>
                  <a:pt x="332421" y="435510"/>
                  <a:pt x="354862" y="412983"/>
                  <a:pt x="354862" y="385414"/>
                </a:cubicBezTo>
                <a:cubicBezTo>
                  <a:pt x="354862" y="357732"/>
                  <a:pt x="332421" y="335318"/>
                  <a:pt x="304707" y="335318"/>
                </a:cubicBezTo>
                <a:close/>
                <a:moveTo>
                  <a:pt x="304707" y="294187"/>
                </a:moveTo>
                <a:cubicBezTo>
                  <a:pt x="355086" y="294187"/>
                  <a:pt x="396040" y="335093"/>
                  <a:pt x="396040" y="385414"/>
                </a:cubicBezTo>
                <a:cubicBezTo>
                  <a:pt x="396040" y="435622"/>
                  <a:pt x="355086" y="476528"/>
                  <a:pt x="304707" y="476528"/>
                </a:cubicBezTo>
                <a:cubicBezTo>
                  <a:pt x="254441" y="476528"/>
                  <a:pt x="213487" y="435622"/>
                  <a:pt x="213487" y="385414"/>
                </a:cubicBezTo>
                <a:cubicBezTo>
                  <a:pt x="213487" y="335093"/>
                  <a:pt x="254441" y="294187"/>
                  <a:pt x="304707" y="294187"/>
                </a:cubicBezTo>
                <a:close/>
                <a:moveTo>
                  <a:pt x="304742" y="194902"/>
                </a:moveTo>
                <a:cubicBezTo>
                  <a:pt x="365453" y="194902"/>
                  <a:pt x="422572" y="218541"/>
                  <a:pt x="465552" y="261338"/>
                </a:cubicBezTo>
                <a:cubicBezTo>
                  <a:pt x="473520" y="269405"/>
                  <a:pt x="473520" y="282400"/>
                  <a:pt x="465552" y="290467"/>
                </a:cubicBezTo>
                <a:cubicBezTo>
                  <a:pt x="457473" y="298421"/>
                  <a:pt x="444455" y="298421"/>
                  <a:pt x="436488" y="290467"/>
                </a:cubicBezTo>
                <a:cubicBezTo>
                  <a:pt x="401251" y="255288"/>
                  <a:pt x="354567" y="236019"/>
                  <a:pt x="304742" y="236019"/>
                </a:cubicBezTo>
                <a:cubicBezTo>
                  <a:pt x="255029" y="236019"/>
                  <a:pt x="208345" y="255288"/>
                  <a:pt x="173108" y="290467"/>
                </a:cubicBezTo>
                <a:cubicBezTo>
                  <a:pt x="169069" y="294388"/>
                  <a:pt x="163906" y="296405"/>
                  <a:pt x="158632" y="296405"/>
                </a:cubicBezTo>
                <a:cubicBezTo>
                  <a:pt x="153358" y="296405"/>
                  <a:pt x="148083" y="294388"/>
                  <a:pt x="144044" y="290467"/>
                </a:cubicBezTo>
                <a:cubicBezTo>
                  <a:pt x="136076" y="282400"/>
                  <a:pt x="136076" y="269405"/>
                  <a:pt x="144044" y="261338"/>
                </a:cubicBezTo>
                <a:cubicBezTo>
                  <a:pt x="187024" y="218541"/>
                  <a:pt x="244031" y="194902"/>
                  <a:pt x="304742" y="194902"/>
                </a:cubicBezTo>
                <a:close/>
                <a:moveTo>
                  <a:pt x="304721" y="92728"/>
                </a:moveTo>
                <a:cubicBezTo>
                  <a:pt x="389157" y="92728"/>
                  <a:pt x="473606" y="124840"/>
                  <a:pt x="537911" y="189063"/>
                </a:cubicBezTo>
                <a:cubicBezTo>
                  <a:pt x="545991" y="197133"/>
                  <a:pt x="545991" y="210022"/>
                  <a:pt x="537911" y="218092"/>
                </a:cubicBezTo>
                <a:cubicBezTo>
                  <a:pt x="533871" y="222127"/>
                  <a:pt x="528596" y="224145"/>
                  <a:pt x="523434" y="224145"/>
                </a:cubicBezTo>
                <a:cubicBezTo>
                  <a:pt x="518159" y="224145"/>
                  <a:pt x="512885" y="222127"/>
                  <a:pt x="508844" y="218092"/>
                </a:cubicBezTo>
                <a:cubicBezTo>
                  <a:pt x="396283" y="105673"/>
                  <a:pt x="213243" y="105673"/>
                  <a:pt x="100682" y="218092"/>
                </a:cubicBezTo>
                <a:cubicBezTo>
                  <a:pt x="92601" y="226162"/>
                  <a:pt x="79583" y="226162"/>
                  <a:pt x="71615" y="218092"/>
                </a:cubicBezTo>
                <a:cubicBezTo>
                  <a:pt x="63535" y="210022"/>
                  <a:pt x="63535" y="197133"/>
                  <a:pt x="71615" y="189063"/>
                </a:cubicBezTo>
                <a:cubicBezTo>
                  <a:pt x="135864" y="124840"/>
                  <a:pt x="220286" y="92728"/>
                  <a:pt x="304721" y="92728"/>
                </a:cubicBezTo>
                <a:close/>
                <a:moveTo>
                  <a:pt x="304707" y="0"/>
                </a:moveTo>
                <a:cubicBezTo>
                  <a:pt x="417611" y="0"/>
                  <a:pt x="523669" y="43943"/>
                  <a:pt x="603465" y="123644"/>
                </a:cubicBezTo>
                <a:cubicBezTo>
                  <a:pt x="611546" y="131715"/>
                  <a:pt x="611546" y="144718"/>
                  <a:pt x="603465" y="152677"/>
                </a:cubicBezTo>
                <a:cubicBezTo>
                  <a:pt x="599425" y="156713"/>
                  <a:pt x="594150" y="158730"/>
                  <a:pt x="588988" y="158730"/>
                </a:cubicBezTo>
                <a:cubicBezTo>
                  <a:pt x="583713" y="158730"/>
                  <a:pt x="578438" y="156713"/>
                  <a:pt x="574398" y="152677"/>
                </a:cubicBezTo>
                <a:cubicBezTo>
                  <a:pt x="502345" y="80711"/>
                  <a:pt x="406612" y="41140"/>
                  <a:pt x="304707" y="41140"/>
                </a:cubicBezTo>
                <a:cubicBezTo>
                  <a:pt x="202914" y="41140"/>
                  <a:pt x="107181" y="80711"/>
                  <a:pt x="35128" y="152677"/>
                </a:cubicBezTo>
                <a:cubicBezTo>
                  <a:pt x="27048" y="160748"/>
                  <a:pt x="14029" y="160748"/>
                  <a:pt x="6061" y="152677"/>
                </a:cubicBezTo>
                <a:cubicBezTo>
                  <a:pt x="-2020" y="144718"/>
                  <a:pt x="-2020" y="131715"/>
                  <a:pt x="6061" y="123644"/>
                </a:cubicBezTo>
                <a:cubicBezTo>
                  <a:pt x="85857" y="43943"/>
                  <a:pt x="191915" y="0"/>
                  <a:pt x="304707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2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9900</TotalTime>
  <Words>7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景文 童</dc:creator>
  <cp:lastModifiedBy>景文 童</cp:lastModifiedBy>
  <cp:revision>12</cp:revision>
  <dcterms:created xsi:type="dcterms:W3CDTF">2025-01-01T09:14:34Z</dcterms:created>
  <dcterms:modified xsi:type="dcterms:W3CDTF">2025-02-16T12:08:08Z</dcterms:modified>
</cp:coreProperties>
</file>