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4"/>
  </p:notesMasterIdLst>
  <p:sldIdLst>
    <p:sldId id="256" r:id="rId2"/>
    <p:sldId id="257" r:id="rId3"/>
    <p:sldId id="270" r:id="rId4"/>
    <p:sldId id="258" r:id="rId5"/>
    <p:sldId id="259" r:id="rId6"/>
    <p:sldId id="260" r:id="rId7"/>
    <p:sldId id="271" r:id="rId8"/>
    <p:sldId id="262" r:id="rId9"/>
    <p:sldId id="272" r:id="rId10"/>
    <p:sldId id="265" r:id="rId11"/>
    <p:sldId id="26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9647" autoAdjust="0"/>
  </p:normalViewPr>
  <p:slideViewPr>
    <p:cSldViewPr snapToGrid="0">
      <p:cViewPr varScale="1">
        <p:scale>
          <a:sx n="86" d="100"/>
          <a:sy n="86" d="100"/>
        </p:scale>
        <p:origin x="120" y="366"/>
      </p:cViewPr>
      <p:guideLst/>
    </p:cSldViewPr>
  </p:slideViewPr>
  <p:notesTextViewPr>
    <p:cViewPr>
      <p:scale>
        <a:sx n="1" d="1"/>
        <a:sy n="1" d="1"/>
      </p:scale>
      <p:origin x="0" y="-36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3AF65-D57A-4A0A-93F5-3C681A31BA86}" type="datetimeFigureOut">
              <a:rPr lang="en-US" smtClean="0"/>
              <a:t>4/20/2021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9D9EF5-E6AB-45D2-AC01-E4F8F1F39F37}" type="slidenum">
              <a:rPr lang="en-US" smtClean="0"/>
              <a:t>‹#›</a:t>
            </a:fld>
            <a:endParaRPr lang="en-US"/>
          </a:p>
        </p:txBody>
      </p:sp>
    </p:spTree>
    <p:extLst>
      <p:ext uri="{BB962C8B-B14F-4D97-AF65-F5344CB8AC3E}">
        <p14:creationId xmlns:p14="http://schemas.microsoft.com/office/powerpoint/2010/main" val="2787594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I’m Jason Westfall, and my presentation will be in reference to the world happiness index report for 2021</a:t>
            </a:r>
          </a:p>
          <a:p>
            <a:endParaRPr lang="en-US" dirty="0"/>
          </a:p>
        </p:txBody>
      </p:sp>
      <p:sp>
        <p:nvSpPr>
          <p:cNvPr id="4" name="Slide Number Placeholder 3"/>
          <p:cNvSpPr>
            <a:spLocks noGrp="1"/>
          </p:cNvSpPr>
          <p:nvPr>
            <p:ph type="sldNum" sz="quarter" idx="5"/>
          </p:nvPr>
        </p:nvSpPr>
        <p:spPr/>
        <p:txBody>
          <a:bodyPr/>
          <a:lstStyle/>
          <a:p>
            <a:fld id="{0C9D9EF5-E6AB-45D2-AC01-E4F8F1F39F37}" type="slidenum">
              <a:rPr lang="en-US" smtClean="0"/>
              <a:t>1</a:t>
            </a:fld>
            <a:endParaRPr lang="en-US"/>
          </a:p>
        </p:txBody>
      </p:sp>
    </p:spTree>
    <p:extLst>
      <p:ext uri="{BB962C8B-B14F-4D97-AF65-F5344CB8AC3E}">
        <p14:creationId xmlns:p14="http://schemas.microsoft.com/office/powerpoint/2010/main" val="3725205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graphs show the average ladder score for each group and has error bars emphasizing the confidence interval range for each of the two factors.  As the error bars illustrate, there is no overlap, which means with 95% confidence the difference in means between each group is not equal to zero.</a:t>
            </a:r>
          </a:p>
        </p:txBody>
      </p:sp>
      <p:sp>
        <p:nvSpPr>
          <p:cNvPr id="4" name="Slide Number Placeholder 3"/>
          <p:cNvSpPr>
            <a:spLocks noGrp="1"/>
          </p:cNvSpPr>
          <p:nvPr>
            <p:ph type="sldNum" sz="quarter" idx="5"/>
          </p:nvPr>
        </p:nvSpPr>
        <p:spPr/>
        <p:txBody>
          <a:bodyPr/>
          <a:lstStyle/>
          <a:p>
            <a:fld id="{0C9D9EF5-E6AB-45D2-AC01-E4F8F1F39F37}" type="slidenum">
              <a:rPr lang="en-US" smtClean="0"/>
              <a:t>10</a:t>
            </a:fld>
            <a:endParaRPr lang="en-US"/>
          </a:p>
        </p:txBody>
      </p:sp>
    </p:spTree>
    <p:extLst>
      <p:ext uri="{BB962C8B-B14F-4D97-AF65-F5344CB8AC3E}">
        <p14:creationId xmlns:p14="http://schemas.microsoft.com/office/powerpoint/2010/main" val="1015404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 p-value on both were around 0, the t-statistic being around 9 for both factors, above the 1.96 critical value, and the difference in means at any point on each confidence interval not equal to zero, we can reject the null hypothesis that GDP per capita and Healthy life expectancy are not statistically significant.</a:t>
            </a:r>
          </a:p>
          <a:p>
            <a:endParaRPr lang="en-US" dirty="0"/>
          </a:p>
          <a:p>
            <a:r>
              <a:rPr lang="en-US" dirty="0"/>
              <a:t>Also, it makes sense that these are statistically significant factors as both have strong correlations to the ladder score.  Having more money affords a person more resources to help live fuller lives while having the prospect to live longer also influences one’s opinion that they will be happier, overall.</a:t>
            </a:r>
          </a:p>
          <a:p>
            <a:endParaRPr lang="en-US" dirty="0"/>
          </a:p>
          <a:p>
            <a:r>
              <a:rPr lang="en-US" dirty="0"/>
              <a:t>And happiness score is important to a wide variety of people.  From those that are generally curious, want to immigrate or visit that country, as well as government officials making policy to help improve the lives of their citizens.  While subjective in nature, it gives an idea on how stable a </a:t>
            </a:r>
            <a:r>
              <a:rPr lang="en-US"/>
              <a:t>country really is.</a:t>
            </a:r>
            <a:endParaRPr lang="en-US" dirty="0"/>
          </a:p>
        </p:txBody>
      </p:sp>
      <p:sp>
        <p:nvSpPr>
          <p:cNvPr id="4" name="Slide Number Placeholder 3"/>
          <p:cNvSpPr>
            <a:spLocks noGrp="1"/>
          </p:cNvSpPr>
          <p:nvPr>
            <p:ph type="sldNum" sz="quarter" idx="5"/>
          </p:nvPr>
        </p:nvSpPr>
        <p:spPr/>
        <p:txBody>
          <a:bodyPr/>
          <a:lstStyle/>
          <a:p>
            <a:fld id="{0C9D9EF5-E6AB-45D2-AC01-E4F8F1F39F37}" type="slidenum">
              <a:rPr lang="en-US" smtClean="0"/>
              <a:t>11</a:t>
            </a:fld>
            <a:endParaRPr lang="en-US"/>
          </a:p>
        </p:txBody>
      </p:sp>
    </p:spTree>
    <p:extLst>
      <p:ext uri="{BB962C8B-B14F-4D97-AF65-F5344CB8AC3E}">
        <p14:creationId xmlns:p14="http://schemas.microsoft.com/office/powerpoint/2010/main" val="3281888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will cover the following factors:  Audience, or who would be interested in this information; Data, where this data comes from; Correlations comparing the six different factors to the Happiness Index score.  Next, I’ll cover both hypotheses based on the correlation graphs.  Finally, I’ll wrap up with a conclusion showing which of the two factors were significant.</a:t>
            </a:r>
          </a:p>
          <a:p>
            <a:endParaRPr lang="en-US" dirty="0"/>
          </a:p>
        </p:txBody>
      </p:sp>
      <p:sp>
        <p:nvSpPr>
          <p:cNvPr id="4" name="Slide Number Placeholder 3"/>
          <p:cNvSpPr>
            <a:spLocks noGrp="1"/>
          </p:cNvSpPr>
          <p:nvPr>
            <p:ph type="sldNum" sz="quarter" idx="5"/>
          </p:nvPr>
        </p:nvSpPr>
        <p:spPr/>
        <p:txBody>
          <a:bodyPr/>
          <a:lstStyle/>
          <a:p>
            <a:fld id="{0C9D9EF5-E6AB-45D2-AC01-E4F8F1F39F37}" type="slidenum">
              <a:rPr lang="en-US" smtClean="0"/>
              <a:t>2</a:t>
            </a:fld>
            <a:endParaRPr lang="en-US"/>
          </a:p>
        </p:txBody>
      </p:sp>
    </p:spTree>
    <p:extLst>
      <p:ext uri="{BB962C8B-B14F-4D97-AF65-F5344CB8AC3E}">
        <p14:creationId xmlns:p14="http://schemas.microsoft.com/office/powerpoint/2010/main" val="4058347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who would be interested in the World Happiness Index?  So, similar to myself, I think people that are generally curious about how a country is performing would be interested in this index.  Happiness is an important attribute showing how stable a country is.  A higher happiness index shows that the citizens of the country support the government in general and their needs are being met.  Also, this metric would be of interest to people relocating to a certain country or visiting it.</a:t>
            </a:r>
          </a:p>
        </p:txBody>
      </p:sp>
      <p:sp>
        <p:nvSpPr>
          <p:cNvPr id="4" name="Slide Number Placeholder 3"/>
          <p:cNvSpPr>
            <a:spLocks noGrp="1"/>
          </p:cNvSpPr>
          <p:nvPr>
            <p:ph type="sldNum" sz="quarter" idx="5"/>
          </p:nvPr>
        </p:nvSpPr>
        <p:spPr/>
        <p:txBody>
          <a:bodyPr/>
          <a:lstStyle/>
          <a:p>
            <a:fld id="{0C9D9EF5-E6AB-45D2-AC01-E4F8F1F39F37}" type="slidenum">
              <a:rPr lang="en-US" smtClean="0"/>
              <a:t>3</a:t>
            </a:fld>
            <a:endParaRPr lang="en-US"/>
          </a:p>
        </p:txBody>
      </p:sp>
    </p:spTree>
    <p:extLst>
      <p:ext uri="{BB962C8B-B14F-4D97-AF65-F5344CB8AC3E}">
        <p14:creationId xmlns:p14="http://schemas.microsoft.com/office/powerpoint/2010/main" val="1061750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downloaded the World Happiness Report from Kaggle.com. The happiness index in based on six different factors: GDP per capita, Healthy life expectancy, Generosity, Social Support, Perceptions of Corruption, and freedom to make life choices. The origin of this data comes from a Gallup World Poll asking citizens in different countries on how they feel on certain factors, the GDP comes from the OECD (Organization for Economic Cooperation and Development) Economic Outlook as well as the World Bank’s Global Economic Prospects from 2020, and the Healthy life expectancy is based on the World Health’s Organization Global Health Observatory data repository from 2020.</a:t>
            </a:r>
          </a:p>
          <a:p>
            <a:endParaRPr lang="en-US" dirty="0"/>
          </a:p>
          <a:p>
            <a:r>
              <a:rPr lang="en-US" dirty="0"/>
              <a:t>The original data contains 149 different countries and 20 different columns.  I wrangled the dataset to contain the six factors, ladder score, and country name.  Also, I exponentiated the GDP per capita to show actual values as the original dataset contained these values in terms of natural log of these values.  The dataset is shown above with the first five rows showing the top five countries with the highest ladder score.</a:t>
            </a:r>
          </a:p>
        </p:txBody>
      </p:sp>
      <p:sp>
        <p:nvSpPr>
          <p:cNvPr id="4" name="Slide Number Placeholder 3"/>
          <p:cNvSpPr>
            <a:spLocks noGrp="1"/>
          </p:cNvSpPr>
          <p:nvPr>
            <p:ph type="sldNum" sz="quarter" idx="5"/>
          </p:nvPr>
        </p:nvSpPr>
        <p:spPr/>
        <p:txBody>
          <a:bodyPr/>
          <a:lstStyle/>
          <a:p>
            <a:fld id="{0C9D9EF5-E6AB-45D2-AC01-E4F8F1F39F37}" type="slidenum">
              <a:rPr lang="en-US" smtClean="0"/>
              <a:t>4</a:t>
            </a:fld>
            <a:endParaRPr lang="en-US"/>
          </a:p>
        </p:txBody>
      </p:sp>
    </p:spTree>
    <p:extLst>
      <p:ext uri="{BB962C8B-B14F-4D97-AF65-F5344CB8AC3E}">
        <p14:creationId xmlns:p14="http://schemas.microsoft.com/office/powerpoint/2010/main" val="4220212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looks at the correlation coefficient between each of the six factors comparing that against ladder score.  It shows a strong correlation between healthy life expectancy, social support, GDP per capita, and freedom to make life choices.  Generosity has a very weak negative correlation while perceptions of corruption has a fair negative corruption.</a:t>
            </a:r>
          </a:p>
        </p:txBody>
      </p:sp>
      <p:sp>
        <p:nvSpPr>
          <p:cNvPr id="4" name="Slide Number Placeholder 3"/>
          <p:cNvSpPr>
            <a:spLocks noGrp="1"/>
          </p:cNvSpPr>
          <p:nvPr>
            <p:ph type="sldNum" sz="quarter" idx="5"/>
          </p:nvPr>
        </p:nvSpPr>
        <p:spPr/>
        <p:txBody>
          <a:bodyPr/>
          <a:lstStyle/>
          <a:p>
            <a:fld id="{0C9D9EF5-E6AB-45D2-AC01-E4F8F1F39F37}" type="slidenum">
              <a:rPr lang="en-US" smtClean="0"/>
              <a:t>5</a:t>
            </a:fld>
            <a:endParaRPr lang="en-US"/>
          </a:p>
        </p:txBody>
      </p:sp>
    </p:spTree>
    <p:extLst>
      <p:ext uri="{BB962C8B-B14F-4D97-AF65-F5344CB8AC3E}">
        <p14:creationId xmlns:p14="http://schemas.microsoft.com/office/powerpoint/2010/main" val="2158987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scatterplots show the two factors that I will cover for my hypotheses in just a bit.  Both show strong correlation, however, the question I want to answer is if these factors alone are statistically significant in terms of these factors affecting the ladder score.  As a reminder, the ladder score is subjective based on the Gallup World Poll while these two factors were gathered from sources outside this survey.</a:t>
            </a:r>
          </a:p>
        </p:txBody>
      </p:sp>
      <p:sp>
        <p:nvSpPr>
          <p:cNvPr id="4" name="Slide Number Placeholder 3"/>
          <p:cNvSpPr>
            <a:spLocks noGrp="1"/>
          </p:cNvSpPr>
          <p:nvPr>
            <p:ph type="sldNum" sz="quarter" idx="5"/>
          </p:nvPr>
        </p:nvSpPr>
        <p:spPr/>
        <p:txBody>
          <a:bodyPr/>
          <a:lstStyle/>
          <a:p>
            <a:fld id="{0C9D9EF5-E6AB-45D2-AC01-E4F8F1F39F37}" type="slidenum">
              <a:rPr lang="en-US" smtClean="0"/>
              <a:t>6</a:t>
            </a:fld>
            <a:endParaRPr lang="en-US"/>
          </a:p>
        </p:txBody>
      </p:sp>
    </p:spTree>
    <p:extLst>
      <p:ext uri="{BB962C8B-B14F-4D97-AF65-F5344CB8AC3E}">
        <p14:creationId xmlns:p14="http://schemas.microsoft.com/office/powerpoint/2010/main" val="2088463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briefly, these are the scatterplots for the other four factors.  The scatterplots also show a positive correlation between social support and freedom to make life choices, no correlation in terms of generosity, and a negative correlation for perceptions of corruption.</a:t>
            </a:r>
          </a:p>
        </p:txBody>
      </p:sp>
      <p:sp>
        <p:nvSpPr>
          <p:cNvPr id="4" name="Slide Number Placeholder 3"/>
          <p:cNvSpPr>
            <a:spLocks noGrp="1"/>
          </p:cNvSpPr>
          <p:nvPr>
            <p:ph type="sldNum" sz="quarter" idx="5"/>
          </p:nvPr>
        </p:nvSpPr>
        <p:spPr/>
        <p:txBody>
          <a:bodyPr/>
          <a:lstStyle/>
          <a:p>
            <a:fld id="{0C9D9EF5-E6AB-45D2-AC01-E4F8F1F39F37}" type="slidenum">
              <a:rPr lang="en-US" smtClean="0"/>
              <a:t>7</a:t>
            </a:fld>
            <a:endParaRPr lang="en-US"/>
          </a:p>
        </p:txBody>
      </p:sp>
    </p:spTree>
    <p:extLst>
      <p:ext uri="{BB962C8B-B14F-4D97-AF65-F5344CB8AC3E}">
        <p14:creationId xmlns:p14="http://schemas.microsoft.com/office/powerpoint/2010/main" val="2630488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based off the correlations and scatterplots, the two hypotheses I will look at is if GDP per capita and Healthy life expectancy are statistically significant influencing ladder score.  The null hypotheses for both is that each of these factors are not statistically significant.  A T-test will be conducted comparing the top 30 ladder score values for each category as the treatment group while the remaining 119 countries will be the control group.  To reject the null hypothesis, the difference of means cannot be equal to zero according to the equations above, the t-statistic must be above the critical value of 1.96, and the p-value needs to be below 0.05</a:t>
            </a:r>
          </a:p>
        </p:txBody>
      </p:sp>
      <p:sp>
        <p:nvSpPr>
          <p:cNvPr id="4" name="Slide Number Placeholder 3"/>
          <p:cNvSpPr>
            <a:spLocks noGrp="1"/>
          </p:cNvSpPr>
          <p:nvPr>
            <p:ph type="sldNum" sz="quarter" idx="5"/>
          </p:nvPr>
        </p:nvSpPr>
        <p:spPr/>
        <p:txBody>
          <a:bodyPr/>
          <a:lstStyle/>
          <a:p>
            <a:fld id="{0C9D9EF5-E6AB-45D2-AC01-E4F8F1F39F37}" type="slidenum">
              <a:rPr lang="en-US" smtClean="0"/>
              <a:t>8</a:t>
            </a:fld>
            <a:endParaRPr lang="en-US"/>
          </a:p>
        </p:txBody>
      </p:sp>
    </p:spTree>
    <p:extLst>
      <p:ext uri="{BB962C8B-B14F-4D97-AF65-F5344CB8AC3E}">
        <p14:creationId xmlns:p14="http://schemas.microsoft.com/office/powerpoint/2010/main" val="1256404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gives an overview of the statistics used in conducting the T-Test.  It shows the mean, variance, and number of observations for the control and treatment groups.  It then takes those values and calculates the T-statistic and the p-value.  In the case of both factors, both the t-statistic is higher than the critical value of 1.96 (about 9.5 for GDP per capita and around 9 for Healthy life expectancy).  Also, the p-value is lower than 0.05 with both values being very close to zero.  Next, it shows the sample size, or 149 different countries.  Then it shows the difference in means between the two groups.  The standard error of difference is calculated based of the variance and number of observations for each group.  Finally, the confidence interval is calculated by taking the standard error value and multiplying it by the t-critical value of 1.96.  Adding and subtracting this value from the difference in means gives the confidence interval range with 95% confidence.  So, in this case, for GDP per capita, the ladder score ranges from 1.37 to 1.92 while the range for healthy life expectancy is from 1.30 to 1.88.</a:t>
            </a:r>
          </a:p>
        </p:txBody>
      </p:sp>
      <p:sp>
        <p:nvSpPr>
          <p:cNvPr id="4" name="Slide Number Placeholder 3"/>
          <p:cNvSpPr>
            <a:spLocks noGrp="1"/>
          </p:cNvSpPr>
          <p:nvPr>
            <p:ph type="sldNum" sz="quarter" idx="5"/>
          </p:nvPr>
        </p:nvSpPr>
        <p:spPr/>
        <p:txBody>
          <a:bodyPr/>
          <a:lstStyle/>
          <a:p>
            <a:fld id="{0C9D9EF5-E6AB-45D2-AC01-E4F8F1F39F37}" type="slidenum">
              <a:rPr lang="en-US" smtClean="0"/>
              <a:t>9</a:t>
            </a:fld>
            <a:endParaRPr lang="en-US"/>
          </a:p>
        </p:txBody>
      </p:sp>
    </p:spTree>
    <p:extLst>
      <p:ext uri="{BB962C8B-B14F-4D97-AF65-F5344CB8AC3E}">
        <p14:creationId xmlns:p14="http://schemas.microsoft.com/office/powerpoint/2010/main" val="4227002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6" name="Group 25"/>
          <p:cNvGrpSpPr/>
          <p:nvPr/>
        </p:nvGrpSpPr>
        <p:grpSpPr>
          <a:xfrm>
            <a:off x="-1" y="-2313"/>
            <a:ext cx="12192001" cy="6924496"/>
            <a:chOff x="-1" y="-2313"/>
            <a:chExt cx="12192001" cy="6924496"/>
          </a:xfrm>
        </p:grpSpPr>
        <p:sp>
          <p:nvSpPr>
            <p:cNvPr id="25" name="Freeform 13"/>
            <p:cNvSpPr>
              <a:spLocks noEditPoints="1"/>
            </p:cNvSpPr>
            <p:nvPr/>
          </p:nvSpPr>
          <p:spPr bwMode="auto">
            <a:xfrm>
              <a:off x="233" y="-2312"/>
              <a:ext cx="12191767" cy="6864080"/>
            </a:xfrm>
            <a:custGeom>
              <a:avLst/>
              <a:gdLst/>
              <a:ahLst/>
              <a:cxnLst/>
              <a:rect l="0" t="0" r="r" b="b"/>
              <a:pathLst>
                <a:path w="3840" h="2161">
                  <a:moveTo>
                    <a:pt x="2652" y="274"/>
                  </a:moveTo>
                  <a:cubicBezTo>
                    <a:pt x="2722" y="253"/>
                    <a:pt x="2771" y="204"/>
                    <a:pt x="2817" y="150"/>
                  </a:cubicBezTo>
                  <a:cubicBezTo>
                    <a:pt x="2824" y="142"/>
                    <a:pt x="2831" y="133"/>
                    <a:pt x="2838" y="125"/>
                  </a:cubicBezTo>
                  <a:cubicBezTo>
                    <a:pt x="2839" y="124"/>
                    <a:pt x="2841" y="124"/>
                    <a:pt x="2846" y="124"/>
                  </a:cubicBezTo>
                  <a:cubicBezTo>
                    <a:pt x="2865" y="210"/>
                    <a:pt x="2890" y="295"/>
                    <a:pt x="2947" y="368"/>
                  </a:cubicBezTo>
                  <a:cubicBezTo>
                    <a:pt x="3012" y="310"/>
                    <a:pt x="3030" y="234"/>
                    <a:pt x="3034" y="155"/>
                  </a:cubicBezTo>
                  <a:cubicBezTo>
                    <a:pt x="3036" y="97"/>
                    <a:pt x="3021" y="46"/>
                    <a:pt x="2987" y="0"/>
                  </a:cubicBezTo>
                  <a:cubicBezTo>
                    <a:pt x="2796" y="0"/>
                    <a:pt x="2796" y="0"/>
                    <a:pt x="2796" y="0"/>
                  </a:cubicBezTo>
                  <a:cubicBezTo>
                    <a:pt x="2802" y="1"/>
                    <a:pt x="2808" y="4"/>
                    <a:pt x="2814" y="7"/>
                  </a:cubicBezTo>
                  <a:cubicBezTo>
                    <a:pt x="2778" y="53"/>
                    <a:pt x="2744" y="97"/>
                    <a:pt x="2710" y="141"/>
                  </a:cubicBezTo>
                  <a:cubicBezTo>
                    <a:pt x="2712" y="143"/>
                    <a:pt x="2714" y="144"/>
                    <a:pt x="2716" y="146"/>
                  </a:cubicBezTo>
                  <a:cubicBezTo>
                    <a:pt x="2754" y="107"/>
                    <a:pt x="2793" y="68"/>
                    <a:pt x="2838" y="22"/>
                  </a:cubicBezTo>
                  <a:cubicBezTo>
                    <a:pt x="2838" y="96"/>
                    <a:pt x="2800" y="142"/>
                    <a:pt x="2760" y="183"/>
                  </a:cubicBezTo>
                  <a:cubicBezTo>
                    <a:pt x="2721" y="222"/>
                    <a:pt x="2677" y="257"/>
                    <a:pt x="2613" y="257"/>
                  </a:cubicBezTo>
                  <a:cubicBezTo>
                    <a:pt x="2640" y="155"/>
                    <a:pt x="2694" y="74"/>
                    <a:pt x="2771" y="7"/>
                  </a:cubicBezTo>
                  <a:cubicBezTo>
                    <a:pt x="2775" y="3"/>
                    <a:pt x="2779" y="1"/>
                    <a:pt x="2783" y="0"/>
                  </a:cubicBezTo>
                  <a:cubicBezTo>
                    <a:pt x="2597" y="0"/>
                    <a:pt x="2597" y="0"/>
                    <a:pt x="2597" y="0"/>
                  </a:cubicBezTo>
                  <a:cubicBezTo>
                    <a:pt x="2634" y="15"/>
                    <a:pt x="2673" y="23"/>
                    <a:pt x="2716" y="21"/>
                  </a:cubicBezTo>
                  <a:cubicBezTo>
                    <a:pt x="2717" y="20"/>
                    <a:pt x="2718" y="23"/>
                    <a:pt x="2719" y="24"/>
                  </a:cubicBezTo>
                  <a:cubicBezTo>
                    <a:pt x="2653" y="98"/>
                    <a:pt x="2601" y="196"/>
                    <a:pt x="2588" y="270"/>
                  </a:cubicBezTo>
                  <a:cubicBezTo>
                    <a:pt x="2609" y="282"/>
                    <a:pt x="2630" y="280"/>
                    <a:pt x="2652" y="274"/>
                  </a:cubicBezTo>
                  <a:close/>
                  <a:moveTo>
                    <a:pt x="2870" y="108"/>
                  </a:moveTo>
                  <a:cubicBezTo>
                    <a:pt x="2872" y="76"/>
                    <a:pt x="2870" y="37"/>
                    <a:pt x="2912" y="17"/>
                  </a:cubicBezTo>
                  <a:cubicBezTo>
                    <a:pt x="2931" y="57"/>
                    <a:pt x="2929" y="100"/>
                    <a:pt x="2943" y="138"/>
                  </a:cubicBezTo>
                  <a:cubicBezTo>
                    <a:pt x="2959" y="97"/>
                    <a:pt x="2940" y="56"/>
                    <a:pt x="2941" y="13"/>
                  </a:cubicBezTo>
                  <a:cubicBezTo>
                    <a:pt x="2970" y="25"/>
                    <a:pt x="2991" y="44"/>
                    <a:pt x="3000" y="71"/>
                  </a:cubicBezTo>
                  <a:cubicBezTo>
                    <a:pt x="3028" y="166"/>
                    <a:pt x="3007" y="252"/>
                    <a:pt x="2954" y="335"/>
                  </a:cubicBezTo>
                  <a:cubicBezTo>
                    <a:pt x="2908" y="280"/>
                    <a:pt x="2865" y="171"/>
                    <a:pt x="2870" y="108"/>
                  </a:cubicBezTo>
                  <a:close/>
                  <a:moveTo>
                    <a:pt x="3414" y="0"/>
                  </a:moveTo>
                  <a:cubicBezTo>
                    <a:pt x="3375" y="0"/>
                    <a:pt x="3375" y="0"/>
                    <a:pt x="3375" y="0"/>
                  </a:cubicBezTo>
                  <a:cubicBezTo>
                    <a:pt x="3371" y="22"/>
                    <a:pt x="3362" y="41"/>
                    <a:pt x="3348" y="59"/>
                  </a:cubicBezTo>
                  <a:cubicBezTo>
                    <a:pt x="3302" y="115"/>
                    <a:pt x="3237" y="132"/>
                    <a:pt x="3169" y="144"/>
                  </a:cubicBezTo>
                  <a:cubicBezTo>
                    <a:pt x="3165" y="96"/>
                    <a:pt x="3176" y="44"/>
                    <a:pt x="3197" y="0"/>
                  </a:cubicBezTo>
                  <a:cubicBezTo>
                    <a:pt x="3171" y="0"/>
                    <a:pt x="3171" y="0"/>
                    <a:pt x="3171" y="0"/>
                  </a:cubicBezTo>
                  <a:cubicBezTo>
                    <a:pt x="3151" y="46"/>
                    <a:pt x="3143" y="98"/>
                    <a:pt x="3149" y="155"/>
                  </a:cubicBezTo>
                  <a:cubicBezTo>
                    <a:pt x="3231" y="183"/>
                    <a:pt x="3358" y="113"/>
                    <a:pt x="3414" y="0"/>
                  </a:cubicBezTo>
                  <a:close/>
                  <a:moveTo>
                    <a:pt x="77" y="680"/>
                  </a:moveTo>
                  <a:cubicBezTo>
                    <a:pt x="64" y="685"/>
                    <a:pt x="51" y="689"/>
                    <a:pt x="39" y="694"/>
                  </a:cubicBezTo>
                  <a:cubicBezTo>
                    <a:pt x="26" y="700"/>
                    <a:pt x="13" y="706"/>
                    <a:pt x="0" y="710"/>
                  </a:cubicBezTo>
                  <a:cubicBezTo>
                    <a:pt x="0" y="732"/>
                    <a:pt x="0" y="732"/>
                    <a:pt x="0" y="732"/>
                  </a:cubicBezTo>
                  <a:cubicBezTo>
                    <a:pt x="29" y="721"/>
                    <a:pt x="56" y="706"/>
                    <a:pt x="77" y="680"/>
                  </a:cubicBezTo>
                  <a:close/>
                  <a:moveTo>
                    <a:pt x="3289" y="0"/>
                  </a:moveTo>
                  <a:cubicBezTo>
                    <a:pt x="3279" y="13"/>
                    <a:pt x="3269" y="26"/>
                    <a:pt x="3260" y="40"/>
                  </a:cubicBezTo>
                  <a:cubicBezTo>
                    <a:pt x="3278" y="30"/>
                    <a:pt x="3296" y="16"/>
                    <a:pt x="3313" y="0"/>
                  </a:cubicBezTo>
                  <a:lnTo>
                    <a:pt x="3289" y="0"/>
                  </a:lnTo>
                  <a:close/>
                  <a:moveTo>
                    <a:pt x="3803" y="228"/>
                  </a:moveTo>
                  <a:cubicBezTo>
                    <a:pt x="3807" y="250"/>
                    <a:pt x="3809" y="270"/>
                    <a:pt x="3840" y="265"/>
                  </a:cubicBezTo>
                  <a:cubicBezTo>
                    <a:pt x="3840" y="261"/>
                    <a:pt x="3840" y="261"/>
                    <a:pt x="3840" y="261"/>
                  </a:cubicBezTo>
                  <a:cubicBezTo>
                    <a:pt x="3834" y="243"/>
                    <a:pt x="3828" y="228"/>
                    <a:pt x="3803" y="228"/>
                  </a:cubicBezTo>
                  <a:close/>
                  <a:moveTo>
                    <a:pt x="3788" y="152"/>
                  </a:moveTo>
                  <a:cubicBezTo>
                    <a:pt x="3765" y="165"/>
                    <a:pt x="3754" y="158"/>
                    <a:pt x="3747" y="141"/>
                  </a:cubicBezTo>
                  <a:cubicBezTo>
                    <a:pt x="3741" y="127"/>
                    <a:pt x="3731" y="114"/>
                    <a:pt x="3728" y="99"/>
                  </a:cubicBezTo>
                  <a:cubicBezTo>
                    <a:pt x="3722" y="76"/>
                    <a:pt x="3710" y="62"/>
                    <a:pt x="3685" y="60"/>
                  </a:cubicBezTo>
                  <a:cubicBezTo>
                    <a:pt x="3685" y="32"/>
                    <a:pt x="3673" y="14"/>
                    <a:pt x="3656" y="0"/>
                  </a:cubicBezTo>
                  <a:cubicBezTo>
                    <a:pt x="3596" y="0"/>
                    <a:pt x="3596" y="0"/>
                    <a:pt x="3596" y="0"/>
                  </a:cubicBezTo>
                  <a:cubicBezTo>
                    <a:pt x="3609" y="12"/>
                    <a:pt x="3620" y="25"/>
                    <a:pt x="3631" y="40"/>
                  </a:cubicBezTo>
                  <a:cubicBezTo>
                    <a:pt x="3646" y="60"/>
                    <a:pt x="3657" y="82"/>
                    <a:pt x="3685" y="89"/>
                  </a:cubicBezTo>
                  <a:cubicBezTo>
                    <a:pt x="3692" y="91"/>
                    <a:pt x="3700" y="100"/>
                    <a:pt x="3704" y="108"/>
                  </a:cubicBezTo>
                  <a:cubicBezTo>
                    <a:pt x="3760" y="203"/>
                    <a:pt x="3798" y="305"/>
                    <a:pt x="3820" y="413"/>
                  </a:cubicBezTo>
                  <a:cubicBezTo>
                    <a:pt x="3827" y="450"/>
                    <a:pt x="3825" y="488"/>
                    <a:pt x="3815" y="525"/>
                  </a:cubicBezTo>
                  <a:cubicBezTo>
                    <a:pt x="3811" y="539"/>
                    <a:pt x="3810" y="554"/>
                    <a:pt x="3807" y="568"/>
                  </a:cubicBezTo>
                  <a:cubicBezTo>
                    <a:pt x="3820" y="575"/>
                    <a:pt x="3830" y="577"/>
                    <a:pt x="3840" y="576"/>
                  </a:cubicBezTo>
                  <a:cubicBezTo>
                    <a:pt x="3840" y="343"/>
                    <a:pt x="3840" y="343"/>
                    <a:pt x="3840" y="343"/>
                  </a:cubicBezTo>
                  <a:cubicBezTo>
                    <a:pt x="3834" y="333"/>
                    <a:pt x="3829" y="322"/>
                    <a:pt x="3826" y="311"/>
                  </a:cubicBezTo>
                  <a:cubicBezTo>
                    <a:pt x="3810" y="261"/>
                    <a:pt x="3761" y="220"/>
                    <a:pt x="3788" y="152"/>
                  </a:cubicBezTo>
                  <a:close/>
                  <a:moveTo>
                    <a:pt x="3559" y="1512"/>
                  </a:moveTo>
                  <a:cubicBezTo>
                    <a:pt x="3526" y="1458"/>
                    <a:pt x="3479" y="1418"/>
                    <a:pt x="3424" y="1391"/>
                  </a:cubicBezTo>
                  <a:cubicBezTo>
                    <a:pt x="3381" y="1371"/>
                    <a:pt x="3333" y="1376"/>
                    <a:pt x="3287" y="1379"/>
                  </a:cubicBezTo>
                  <a:cubicBezTo>
                    <a:pt x="3246" y="1382"/>
                    <a:pt x="3208" y="1397"/>
                    <a:pt x="3172" y="1416"/>
                  </a:cubicBezTo>
                  <a:cubicBezTo>
                    <a:pt x="3159" y="1424"/>
                    <a:pt x="3145" y="1431"/>
                    <a:pt x="3126" y="1416"/>
                  </a:cubicBezTo>
                  <a:cubicBezTo>
                    <a:pt x="3185" y="1395"/>
                    <a:pt x="3225" y="1355"/>
                    <a:pt x="3260" y="1309"/>
                  </a:cubicBezTo>
                  <a:cubicBezTo>
                    <a:pt x="3297" y="1260"/>
                    <a:pt x="3310" y="1204"/>
                    <a:pt x="3318" y="1143"/>
                  </a:cubicBezTo>
                  <a:cubicBezTo>
                    <a:pt x="3236" y="1133"/>
                    <a:pt x="3166" y="1161"/>
                    <a:pt x="3103" y="1208"/>
                  </a:cubicBezTo>
                  <a:cubicBezTo>
                    <a:pt x="3041" y="1255"/>
                    <a:pt x="2998" y="1316"/>
                    <a:pt x="2990" y="1398"/>
                  </a:cubicBezTo>
                  <a:cubicBezTo>
                    <a:pt x="2841" y="1409"/>
                    <a:pt x="2710" y="1458"/>
                    <a:pt x="2597" y="1557"/>
                  </a:cubicBezTo>
                  <a:cubicBezTo>
                    <a:pt x="2618" y="1415"/>
                    <a:pt x="2674" y="1287"/>
                    <a:pt x="2740" y="1161"/>
                  </a:cubicBezTo>
                  <a:cubicBezTo>
                    <a:pt x="2766" y="1167"/>
                    <a:pt x="2788" y="1173"/>
                    <a:pt x="2811" y="1176"/>
                  </a:cubicBezTo>
                  <a:cubicBezTo>
                    <a:pt x="2886" y="1183"/>
                    <a:pt x="2957" y="1170"/>
                    <a:pt x="3022" y="1134"/>
                  </a:cubicBezTo>
                  <a:cubicBezTo>
                    <a:pt x="3053" y="1116"/>
                    <a:pt x="3079" y="1089"/>
                    <a:pt x="3105" y="1065"/>
                  </a:cubicBezTo>
                  <a:cubicBezTo>
                    <a:pt x="3116" y="1055"/>
                    <a:pt x="3113" y="1043"/>
                    <a:pt x="3104" y="1031"/>
                  </a:cubicBezTo>
                  <a:cubicBezTo>
                    <a:pt x="3081" y="999"/>
                    <a:pt x="3046" y="988"/>
                    <a:pt x="3012" y="977"/>
                  </a:cubicBezTo>
                  <a:cubicBezTo>
                    <a:pt x="2984" y="968"/>
                    <a:pt x="2955" y="968"/>
                    <a:pt x="2923" y="963"/>
                  </a:cubicBezTo>
                  <a:cubicBezTo>
                    <a:pt x="2962" y="910"/>
                    <a:pt x="3013" y="869"/>
                    <a:pt x="3065" y="824"/>
                  </a:cubicBezTo>
                  <a:cubicBezTo>
                    <a:pt x="3072" y="844"/>
                    <a:pt x="3076" y="863"/>
                    <a:pt x="3085" y="879"/>
                  </a:cubicBezTo>
                  <a:cubicBezTo>
                    <a:pt x="3108" y="919"/>
                    <a:pt x="3148" y="934"/>
                    <a:pt x="3190" y="938"/>
                  </a:cubicBezTo>
                  <a:cubicBezTo>
                    <a:pt x="3237" y="943"/>
                    <a:pt x="3283" y="935"/>
                    <a:pt x="3326" y="915"/>
                  </a:cubicBezTo>
                  <a:cubicBezTo>
                    <a:pt x="3348" y="904"/>
                    <a:pt x="3372" y="896"/>
                    <a:pt x="3396" y="887"/>
                  </a:cubicBezTo>
                  <a:cubicBezTo>
                    <a:pt x="3434" y="872"/>
                    <a:pt x="3474" y="864"/>
                    <a:pt x="3521" y="889"/>
                  </a:cubicBezTo>
                  <a:cubicBezTo>
                    <a:pt x="3503" y="843"/>
                    <a:pt x="3481" y="807"/>
                    <a:pt x="3448" y="787"/>
                  </a:cubicBezTo>
                  <a:cubicBezTo>
                    <a:pt x="3415" y="767"/>
                    <a:pt x="3375" y="761"/>
                    <a:pt x="3334" y="747"/>
                  </a:cubicBezTo>
                  <a:cubicBezTo>
                    <a:pt x="3401" y="673"/>
                    <a:pt x="3439" y="585"/>
                    <a:pt x="3461" y="484"/>
                  </a:cubicBezTo>
                  <a:cubicBezTo>
                    <a:pt x="3452" y="486"/>
                    <a:pt x="3446" y="486"/>
                    <a:pt x="3443" y="489"/>
                  </a:cubicBezTo>
                  <a:cubicBezTo>
                    <a:pt x="3406" y="525"/>
                    <a:pt x="3357" y="535"/>
                    <a:pt x="3311" y="549"/>
                  </a:cubicBezTo>
                  <a:cubicBezTo>
                    <a:pt x="3273" y="562"/>
                    <a:pt x="3233" y="570"/>
                    <a:pt x="3194" y="580"/>
                  </a:cubicBezTo>
                  <a:cubicBezTo>
                    <a:pt x="3181" y="555"/>
                    <a:pt x="3166" y="527"/>
                    <a:pt x="3153" y="498"/>
                  </a:cubicBezTo>
                  <a:cubicBezTo>
                    <a:pt x="3139" y="469"/>
                    <a:pt x="3127" y="440"/>
                    <a:pt x="3114" y="409"/>
                  </a:cubicBezTo>
                  <a:cubicBezTo>
                    <a:pt x="3041" y="440"/>
                    <a:pt x="3022" y="512"/>
                    <a:pt x="3003" y="581"/>
                  </a:cubicBezTo>
                  <a:cubicBezTo>
                    <a:pt x="2983" y="652"/>
                    <a:pt x="2986" y="723"/>
                    <a:pt x="3041" y="782"/>
                  </a:cubicBezTo>
                  <a:cubicBezTo>
                    <a:pt x="3007" y="807"/>
                    <a:pt x="2974" y="830"/>
                    <a:pt x="2944" y="854"/>
                  </a:cubicBezTo>
                  <a:cubicBezTo>
                    <a:pt x="2914" y="879"/>
                    <a:pt x="2886" y="906"/>
                    <a:pt x="2852" y="937"/>
                  </a:cubicBezTo>
                  <a:cubicBezTo>
                    <a:pt x="2855" y="813"/>
                    <a:pt x="2820" y="709"/>
                    <a:pt x="2724" y="630"/>
                  </a:cubicBezTo>
                  <a:cubicBezTo>
                    <a:pt x="2694" y="646"/>
                    <a:pt x="2682" y="675"/>
                    <a:pt x="2666" y="701"/>
                  </a:cubicBezTo>
                  <a:cubicBezTo>
                    <a:pt x="2626" y="765"/>
                    <a:pt x="2621" y="838"/>
                    <a:pt x="2628" y="912"/>
                  </a:cubicBezTo>
                  <a:cubicBezTo>
                    <a:pt x="2635" y="995"/>
                    <a:pt x="2666" y="1072"/>
                    <a:pt x="2699" y="1151"/>
                  </a:cubicBezTo>
                  <a:cubicBezTo>
                    <a:pt x="2639" y="1249"/>
                    <a:pt x="2586" y="1354"/>
                    <a:pt x="2552" y="1467"/>
                  </a:cubicBezTo>
                  <a:cubicBezTo>
                    <a:pt x="2518" y="1578"/>
                    <a:pt x="2495" y="1693"/>
                    <a:pt x="2467" y="1810"/>
                  </a:cubicBezTo>
                  <a:cubicBezTo>
                    <a:pt x="2456" y="1782"/>
                    <a:pt x="2446" y="1755"/>
                    <a:pt x="2437" y="1729"/>
                  </a:cubicBezTo>
                  <a:cubicBezTo>
                    <a:pt x="2515" y="1569"/>
                    <a:pt x="2524" y="1412"/>
                    <a:pt x="2421" y="1256"/>
                  </a:cubicBezTo>
                  <a:cubicBezTo>
                    <a:pt x="2369" y="1290"/>
                    <a:pt x="2340" y="1335"/>
                    <a:pt x="2328" y="1389"/>
                  </a:cubicBezTo>
                  <a:cubicBezTo>
                    <a:pt x="2317" y="1440"/>
                    <a:pt x="2313" y="1493"/>
                    <a:pt x="2306" y="1549"/>
                  </a:cubicBezTo>
                  <a:cubicBezTo>
                    <a:pt x="2228" y="1465"/>
                    <a:pt x="2129" y="1417"/>
                    <a:pt x="2022" y="1375"/>
                  </a:cubicBezTo>
                  <a:cubicBezTo>
                    <a:pt x="2019" y="1358"/>
                    <a:pt x="2013" y="1338"/>
                    <a:pt x="2011" y="1318"/>
                  </a:cubicBezTo>
                  <a:cubicBezTo>
                    <a:pt x="1998" y="1229"/>
                    <a:pt x="1944" y="1171"/>
                    <a:pt x="1871" y="1129"/>
                  </a:cubicBezTo>
                  <a:cubicBezTo>
                    <a:pt x="1842" y="1112"/>
                    <a:pt x="1811" y="1099"/>
                    <a:pt x="1779" y="1090"/>
                  </a:cubicBezTo>
                  <a:cubicBezTo>
                    <a:pt x="1742" y="1079"/>
                    <a:pt x="1727" y="1096"/>
                    <a:pt x="1734" y="1135"/>
                  </a:cubicBezTo>
                  <a:cubicBezTo>
                    <a:pt x="1747" y="1201"/>
                    <a:pt x="1768" y="1264"/>
                    <a:pt x="1818" y="1314"/>
                  </a:cubicBezTo>
                  <a:cubicBezTo>
                    <a:pt x="1819" y="1314"/>
                    <a:pt x="1818" y="1316"/>
                    <a:pt x="1818" y="1318"/>
                  </a:cubicBezTo>
                  <a:cubicBezTo>
                    <a:pt x="1718" y="1318"/>
                    <a:pt x="1610" y="1344"/>
                    <a:pt x="1547" y="1384"/>
                  </a:cubicBezTo>
                  <a:cubicBezTo>
                    <a:pt x="1551" y="1407"/>
                    <a:pt x="1567" y="1421"/>
                    <a:pt x="1586" y="1434"/>
                  </a:cubicBezTo>
                  <a:cubicBezTo>
                    <a:pt x="1648" y="1473"/>
                    <a:pt x="1718" y="1477"/>
                    <a:pt x="1789" y="1476"/>
                  </a:cubicBezTo>
                  <a:cubicBezTo>
                    <a:pt x="1800" y="1475"/>
                    <a:pt x="1810" y="1475"/>
                    <a:pt x="1821" y="1475"/>
                  </a:cubicBezTo>
                  <a:cubicBezTo>
                    <a:pt x="1822" y="1475"/>
                    <a:pt x="1823" y="1476"/>
                    <a:pt x="1827" y="1480"/>
                  </a:cubicBezTo>
                  <a:cubicBezTo>
                    <a:pt x="1775" y="1551"/>
                    <a:pt x="1728" y="1626"/>
                    <a:pt x="1711" y="1717"/>
                  </a:cubicBezTo>
                  <a:cubicBezTo>
                    <a:pt x="1798" y="1727"/>
                    <a:pt x="1866" y="1691"/>
                    <a:pt x="1928" y="1641"/>
                  </a:cubicBezTo>
                  <a:cubicBezTo>
                    <a:pt x="1992" y="1590"/>
                    <a:pt x="2021" y="1520"/>
                    <a:pt x="2021" y="1431"/>
                  </a:cubicBezTo>
                  <a:cubicBezTo>
                    <a:pt x="2130" y="1478"/>
                    <a:pt x="2221" y="1538"/>
                    <a:pt x="2292" y="1632"/>
                  </a:cubicBezTo>
                  <a:cubicBezTo>
                    <a:pt x="2177" y="1615"/>
                    <a:pt x="2081" y="1643"/>
                    <a:pt x="2005" y="1727"/>
                  </a:cubicBezTo>
                  <a:cubicBezTo>
                    <a:pt x="2046" y="1827"/>
                    <a:pt x="2249" y="1878"/>
                    <a:pt x="2382" y="1783"/>
                  </a:cubicBezTo>
                  <a:cubicBezTo>
                    <a:pt x="2410" y="1858"/>
                    <a:pt x="2428" y="1933"/>
                    <a:pt x="2411" y="2012"/>
                  </a:cubicBezTo>
                  <a:cubicBezTo>
                    <a:pt x="2406" y="2036"/>
                    <a:pt x="2397" y="2059"/>
                    <a:pt x="2410" y="2084"/>
                  </a:cubicBezTo>
                  <a:cubicBezTo>
                    <a:pt x="2413" y="2091"/>
                    <a:pt x="2411" y="2103"/>
                    <a:pt x="2408" y="2112"/>
                  </a:cubicBezTo>
                  <a:cubicBezTo>
                    <a:pt x="2403" y="2128"/>
                    <a:pt x="2397" y="2145"/>
                    <a:pt x="2391" y="2161"/>
                  </a:cubicBezTo>
                  <a:cubicBezTo>
                    <a:pt x="2414" y="2161"/>
                    <a:pt x="2414" y="2161"/>
                    <a:pt x="2414" y="2161"/>
                  </a:cubicBezTo>
                  <a:cubicBezTo>
                    <a:pt x="2419" y="2148"/>
                    <a:pt x="2422" y="2134"/>
                    <a:pt x="2430" y="2124"/>
                  </a:cubicBezTo>
                  <a:cubicBezTo>
                    <a:pt x="2444" y="2104"/>
                    <a:pt x="2446" y="2086"/>
                    <a:pt x="2432" y="2065"/>
                  </a:cubicBezTo>
                  <a:cubicBezTo>
                    <a:pt x="2465" y="2036"/>
                    <a:pt x="2459" y="1999"/>
                    <a:pt x="2451" y="1963"/>
                  </a:cubicBezTo>
                  <a:cubicBezTo>
                    <a:pt x="2438" y="1900"/>
                    <a:pt x="2429" y="1836"/>
                    <a:pt x="2405" y="1776"/>
                  </a:cubicBezTo>
                  <a:cubicBezTo>
                    <a:pt x="2399" y="1761"/>
                    <a:pt x="2399" y="1749"/>
                    <a:pt x="2417" y="1745"/>
                  </a:cubicBezTo>
                  <a:cubicBezTo>
                    <a:pt x="2455" y="1806"/>
                    <a:pt x="2444" y="1878"/>
                    <a:pt x="2464" y="1943"/>
                  </a:cubicBezTo>
                  <a:cubicBezTo>
                    <a:pt x="2471" y="1935"/>
                    <a:pt x="2476" y="1928"/>
                    <a:pt x="2478" y="1919"/>
                  </a:cubicBezTo>
                  <a:cubicBezTo>
                    <a:pt x="2495" y="1825"/>
                    <a:pt x="2514" y="1730"/>
                    <a:pt x="2529" y="1635"/>
                  </a:cubicBezTo>
                  <a:cubicBezTo>
                    <a:pt x="2544" y="1544"/>
                    <a:pt x="2573" y="1456"/>
                    <a:pt x="2609" y="1371"/>
                  </a:cubicBezTo>
                  <a:cubicBezTo>
                    <a:pt x="2616" y="1354"/>
                    <a:pt x="2625" y="1339"/>
                    <a:pt x="2633" y="1323"/>
                  </a:cubicBezTo>
                  <a:cubicBezTo>
                    <a:pt x="2627" y="1360"/>
                    <a:pt x="2612" y="1393"/>
                    <a:pt x="2602" y="1428"/>
                  </a:cubicBezTo>
                  <a:cubicBezTo>
                    <a:pt x="2567" y="1546"/>
                    <a:pt x="2542" y="1666"/>
                    <a:pt x="2521" y="1787"/>
                  </a:cubicBezTo>
                  <a:cubicBezTo>
                    <a:pt x="2503" y="1886"/>
                    <a:pt x="2489" y="1986"/>
                    <a:pt x="2473" y="2085"/>
                  </a:cubicBezTo>
                  <a:cubicBezTo>
                    <a:pt x="2469" y="2111"/>
                    <a:pt x="2464" y="2136"/>
                    <a:pt x="2457" y="2161"/>
                  </a:cubicBezTo>
                  <a:cubicBezTo>
                    <a:pt x="2479" y="2161"/>
                    <a:pt x="2479" y="2161"/>
                    <a:pt x="2479" y="2161"/>
                  </a:cubicBezTo>
                  <a:cubicBezTo>
                    <a:pt x="2485" y="2135"/>
                    <a:pt x="2490" y="2109"/>
                    <a:pt x="2495" y="2083"/>
                  </a:cubicBezTo>
                  <a:cubicBezTo>
                    <a:pt x="2497" y="2069"/>
                    <a:pt x="2502" y="2057"/>
                    <a:pt x="2506" y="2040"/>
                  </a:cubicBezTo>
                  <a:cubicBezTo>
                    <a:pt x="2516" y="2045"/>
                    <a:pt x="2523" y="2048"/>
                    <a:pt x="2529" y="2053"/>
                  </a:cubicBezTo>
                  <a:cubicBezTo>
                    <a:pt x="2596" y="2101"/>
                    <a:pt x="2669" y="2097"/>
                    <a:pt x="2742" y="2076"/>
                  </a:cubicBezTo>
                  <a:cubicBezTo>
                    <a:pt x="2781" y="2064"/>
                    <a:pt x="2818" y="2040"/>
                    <a:pt x="2853" y="2017"/>
                  </a:cubicBezTo>
                  <a:cubicBezTo>
                    <a:pt x="2878" y="2001"/>
                    <a:pt x="2897" y="1976"/>
                    <a:pt x="2919" y="1955"/>
                  </a:cubicBezTo>
                  <a:cubicBezTo>
                    <a:pt x="2891" y="1911"/>
                    <a:pt x="2844" y="1908"/>
                    <a:pt x="2801" y="1890"/>
                  </a:cubicBezTo>
                  <a:cubicBezTo>
                    <a:pt x="2874" y="1816"/>
                    <a:pt x="2911" y="1727"/>
                    <a:pt x="2937" y="1628"/>
                  </a:cubicBezTo>
                  <a:cubicBezTo>
                    <a:pt x="2930" y="1625"/>
                    <a:pt x="2923" y="1620"/>
                    <a:pt x="2916" y="1619"/>
                  </a:cubicBezTo>
                  <a:cubicBezTo>
                    <a:pt x="2824" y="1615"/>
                    <a:pt x="2739" y="1631"/>
                    <a:pt x="2666" y="1696"/>
                  </a:cubicBezTo>
                  <a:cubicBezTo>
                    <a:pt x="2621" y="1738"/>
                    <a:pt x="2574" y="1777"/>
                    <a:pt x="2539" y="1829"/>
                  </a:cubicBezTo>
                  <a:cubicBezTo>
                    <a:pt x="2555" y="1709"/>
                    <a:pt x="2601" y="1607"/>
                    <a:pt x="2709" y="1543"/>
                  </a:cubicBezTo>
                  <a:cubicBezTo>
                    <a:pt x="2766" y="1509"/>
                    <a:pt x="2824" y="1477"/>
                    <a:pt x="2889" y="1463"/>
                  </a:cubicBezTo>
                  <a:cubicBezTo>
                    <a:pt x="2969" y="1446"/>
                    <a:pt x="3051" y="1432"/>
                    <a:pt x="3136" y="1452"/>
                  </a:cubicBezTo>
                  <a:cubicBezTo>
                    <a:pt x="3111" y="1572"/>
                    <a:pt x="3197" y="1725"/>
                    <a:pt x="3381" y="1761"/>
                  </a:cubicBezTo>
                  <a:cubicBezTo>
                    <a:pt x="3415" y="1727"/>
                    <a:pt x="3407" y="1686"/>
                    <a:pt x="3397" y="1646"/>
                  </a:cubicBezTo>
                  <a:cubicBezTo>
                    <a:pt x="3390" y="1622"/>
                    <a:pt x="3379" y="1600"/>
                    <a:pt x="3370" y="1577"/>
                  </a:cubicBezTo>
                  <a:cubicBezTo>
                    <a:pt x="3436" y="1565"/>
                    <a:pt x="3498" y="1553"/>
                    <a:pt x="3563" y="1540"/>
                  </a:cubicBezTo>
                  <a:cubicBezTo>
                    <a:pt x="3561" y="1528"/>
                    <a:pt x="3563" y="1518"/>
                    <a:pt x="3559" y="1512"/>
                  </a:cubicBezTo>
                  <a:close/>
                  <a:moveTo>
                    <a:pt x="3423" y="797"/>
                  </a:moveTo>
                  <a:cubicBezTo>
                    <a:pt x="3443" y="804"/>
                    <a:pt x="3462" y="816"/>
                    <a:pt x="3470" y="842"/>
                  </a:cubicBezTo>
                  <a:cubicBezTo>
                    <a:pt x="3424" y="857"/>
                    <a:pt x="3382" y="868"/>
                    <a:pt x="3343" y="885"/>
                  </a:cubicBezTo>
                  <a:cubicBezTo>
                    <a:pt x="3310" y="900"/>
                    <a:pt x="3275" y="903"/>
                    <a:pt x="3241" y="903"/>
                  </a:cubicBezTo>
                  <a:cubicBezTo>
                    <a:pt x="3213" y="904"/>
                    <a:pt x="3188" y="894"/>
                    <a:pt x="3169" y="868"/>
                  </a:cubicBezTo>
                  <a:cubicBezTo>
                    <a:pt x="3199" y="864"/>
                    <a:pt x="3226" y="861"/>
                    <a:pt x="3253" y="858"/>
                  </a:cubicBezTo>
                  <a:cubicBezTo>
                    <a:pt x="3232" y="851"/>
                    <a:pt x="3211" y="850"/>
                    <a:pt x="3191" y="847"/>
                  </a:cubicBezTo>
                  <a:cubicBezTo>
                    <a:pt x="3171" y="844"/>
                    <a:pt x="3149" y="843"/>
                    <a:pt x="3140" y="817"/>
                  </a:cubicBezTo>
                  <a:cubicBezTo>
                    <a:pt x="3169" y="815"/>
                    <a:pt x="3197" y="814"/>
                    <a:pt x="3224" y="811"/>
                  </a:cubicBezTo>
                  <a:cubicBezTo>
                    <a:pt x="3253" y="807"/>
                    <a:pt x="3275" y="781"/>
                    <a:pt x="3307" y="789"/>
                  </a:cubicBezTo>
                  <a:cubicBezTo>
                    <a:pt x="3348" y="763"/>
                    <a:pt x="3386" y="784"/>
                    <a:pt x="3423" y="797"/>
                  </a:cubicBezTo>
                  <a:close/>
                  <a:moveTo>
                    <a:pt x="3269" y="582"/>
                  </a:moveTo>
                  <a:cubicBezTo>
                    <a:pt x="3321" y="570"/>
                    <a:pt x="3373" y="561"/>
                    <a:pt x="3425" y="534"/>
                  </a:cubicBezTo>
                  <a:cubicBezTo>
                    <a:pt x="3415" y="564"/>
                    <a:pt x="3406" y="594"/>
                    <a:pt x="3392" y="623"/>
                  </a:cubicBezTo>
                  <a:cubicBezTo>
                    <a:pt x="3367" y="675"/>
                    <a:pt x="3335" y="722"/>
                    <a:pt x="3288" y="757"/>
                  </a:cubicBezTo>
                  <a:cubicBezTo>
                    <a:pt x="3233" y="798"/>
                    <a:pt x="3195" y="800"/>
                    <a:pt x="3145" y="762"/>
                  </a:cubicBezTo>
                  <a:cubicBezTo>
                    <a:pt x="3184" y="737"/>
                    <a:pt x="3227" y="718"/>
                    <a:pt x="3256" y="679"/>
                  </a:cubicBezTo>
                  <a:cubicBezTo>
                    <a:pt x="3214" y="697"/>
                    <a:pt x="3177" y="727"/>
                    <a:pt x="3130" y="734"/>
                  </a:cubicBezTo>
                  <a:cubicBezTo>
                    <a:pt x="3128" y="728"/>
                    <a:pt x="3126" y="725"/>
                    <a:pt x="3126" y="723"/>
                  </a:cubicBezTo>
                  <a:cubicBezTo>
                    <a:pt x="3126" y="720"/>
                    <a:pt x="3126" y="717"/>
                    <a:pt x="3126" y="715"/>
                  </a:cubicBezTo>
                  <a:cubicBezTo>
                    <a:pt x="3149" y="643"/>
                    <a:pt x="3196" y="598"/>
                    <a:pt x="3269" y="582"/>
                  </a:cubicBezTo>
                  <a:close/>
                  <a:moveTo>
                    <a:pt x="3017" y="647"/>
                  </a:moveTo>
                  <a:cubicBezTo>
                    <a:pt x="3020" y="579"/>
                    <a:pt x="3041" y="516"/>
                    <a:pt x="3079" y="459"/>
                  </a:cubicBezTo>
                  <a:cubicBezTo>
                    <a:pt x="3084" y="452"/>
                    <a:pt x="3093" y="447"/>
                    <a:pt x="3097" y="444"/>
                  </a:cubicBezTo>
                  <a:cubicBezTo>
                    <a:pt x="3114" y="474"/>
                    <a:pt x="3129" y="503"/>
                    <a:pt x="3146" y="531"/>
                  </a:cubicBezTo>
                  <a:cubicBezTo>
                    <a:pt x="3161" y="555"/>
                    <a:pt x="3170" y="581"/>
                    <a:pt x="3166" y="605"/>
                  </a:cubicBezTo>
                  <a:cubicBezTo>
                    <a:pt x="3144" y="628"/>
                    <a:pt x="3125" y="648"/>
                    <a:pt x="3103" y="671"/>
                  </a:cubicBezTo>
                  <a:cubicBezTo>
                    <a:pt x="3099" y="640"/>
                    <a:pt x="3095" y="613"/>
                    <a:pt x="3091" y="586"/>
                  </a:cubicBezTo>
                  <a:cubicBezTo>
                    <a:pt x="3081" y="628"/>
                    <a:pt x="3090" y="672"/>
                    <a:pt x="3063" y="709"/>
                  </a:cubicBezTo>
                  <a:cubicBezTo>
                    <a:pt x="3027" y="695"/>
                    <a:pt x="3015" y="680"/>
                    <a:pt x="3017" y="647"/>
                  </a:cubicBezTo>
                  <a:close/>
                  <a:moveTo>
                    <a:pt x="3008" y="836"/>
                  </a:moveTo>
                  <a:cubicBezTo>
                    <a:pt x="2931" y="931"/>
                    <a:pt x="2890" y="969"/>
                    <a:pt x="2854" y="980"/>
                  </a:cubicBezTo>
                  <a:cubicBezTo>
                    <a:pt x="2896" y="917"/>
                    <a:pt x="2948" y="873"/>
                    <a:pt x="3008" y="836"/>
                  </a:cubicBezTo>
                  <a:close/>
                  <a:moveTo>
                    <a:pt x="2903" y="994"/>
                  </a:moveTo>
                  <a:cubicBezTo>
                    <a:pt x="2923" y="990"/>
                    <a:pt x="2943" y="986"/>
                    <a:pt x="2962" y="988"/>
                  </a:cubicBezTo>
                  <a:cubicBezTo>
                    <a:pt x="3008" y="993"/>
                    <a:pt x="3052" y="1005"/>
                    <a:pt x="3086" y="1041"/>
                  </a:cubicBezTo>
                  <a:cubicBezTo>
                    <a:pt x="3040" y="1135"/>
                    <a:pt x="2858" y="1187"/>
                    <a:pt x="2806" y="1123"/>
                  </a:cubicBezTo>
                  <a:cubicBezTo>
                    <a:pt x="2849" y="1079"/>
                    <a:pt x="2910" y="1074"/>
                    <a:pt x="2969" y="1051"/>
                  </a:cubicBezTo>
                  <a:cubicBezTo>
                    <a:pt x="2909" y="1043"/>
                    <a:pt x="2862" y="1071"/>
                    <a:pt x="2810" y="1085"/>
                  </a:cubicBezTo>
                  <a:cubicBezTo>
                    <a:pt x="2822" y="1029"/>
                    <a:pt x="2856" y="1003"/>
                    <a:pt x="2903" y="994"/>
                  </a:cubicBezTo>
                  <a:close/>
                  <a:moveTo>
                    <a:pt x="2653" y="927"/>
                  </a:moveTo>
                  <a:cubicBezTo>
                    <a:pt x="2630" y="829"/>
                    <a:pt x="2654" y="739"/>
                    <a:pt x="2722" y="660"/>
                  </a:cubicBezTo>
                  <a:cubicBezTo>
                    <a:pt x="2818" y="733"/>
                    <a:pt x="2852" y="877"/>
                    <a:pt x="2819" y="981"/>
                  </a:cubicBezTo>
                  <a:cubicBezTo>
                    <a:pt x="2811" y="1006"/>
                    <a:pt x="2796" y="1030"/>
                    <a:pt x="2765" y="1044"/>
                  </a:cubicBezTo>
                  <a:cubicBezTo>
                    <a:pt x="2758" y="995"/>
                    <a:pt x="2751" y="950"/>
                    <a:pt x="2744" y="904"/>
                  </a:cubicBezTo>
                  <a:cubicBezTo>
                    <a:pt x="2741" y="905"/>
                    <a:pt x="2738" y="905"/>
                    <a:pt x="2735" y="905"/>
                  </a:cubicBezTo>
                  <a:cubicBezTo>
                    <a:pt x="2736" y="951"/>
                    <a:pt x="2736" y="998"/>
                    <a:pt x="2736" y="1045"/>
                  </a:cubicBezTo>
                  <a:cubicBezTo>
                    <a:pt x="2701" y="1037"/>
                    <a:pt x="2671" y="1002"/>
                    <a:pt x="2653" y="927"/>
                  </a:cubicBezTo>
                  <a:close/>
                  <a:moveTo>
                    <a:pt x="1757" y="1111"/>
                  </a:moveTo>
                  <a:cubicBezTo>
                    <a:pt x="1842" y="1110"/>
                    <a:pt x="1959" y="1221"/>
                    <a:pt x="1959" y="1300"/>
                  </a:cubicBezTo>
                  <a:cubicBezTo>
                    <a:pt x="1925" y="1266"/>
                    <a:pt x="1889" y="1231"/>
                    <a:pt x="1853" y="1196"/>
                  </a:cubicBezTo>
                  <a:cubicBezTo>
                    <a:pt x="1851" y="1197"/>
                    <a:pt x="1849" y="1199"/>
                    <a:pt x="1847" y="1201"/>
                  </a:cubicBezTo>
                  <a:cubicBezTo>
                    <a:pt x="1877" y="1248"/>
                    <a:pt x="1928" y="1279"/>
                    <a:pt x="1947" y="1335"/>
                  </a:cubicBezTo>
                  <a:cubicBezTo>
                    <a:pt x="1817" y="1329"/>
                    <a:pt x="1758" y="1226"/>
                    <a:pt x="1757" y="1111"/>
                  </a:cubicBezTo>
                  <a:close/>
                  <a:moveTo>
                    <a:pt x="1726" y="1455"/>
                  </a:moveTo>
                  <a:cubicBezTo>
                    <a:pt x="1671" y="1452"/>
                    <a:pt x="1615" y="1441"/>
                    <a:pt x="1573" y="1394"/>
                  </a:cubicBezTo>
                  <a:cubicBezTo>
                    <a:pt x="1668" y="1346"/>
                    <a:pt x="1764" y="1333"/>
                    <a:pt x="1865" y="1346"/>
                  </a:cubicBezTo>
                  <a:cubicBezTo>
                    <a:pt x="1883" y="1348"/>
                    <a:pt x="1889" y="1361"/>
                    <a:pt x="1894" y="1378"/>
                  </a:cubicBezTo>
                  <a:cubicBezTo>
                    <a:pt x="1835" y="1382"/>
                    <a:pt x="1780" y="1386"/>
                    <a:pt x="1724" y="1389"/>
                  </a:cubicBezTo>
                  <a:cubicBezTo>
                    <a:pt x="1724" y="1392"/>
                    <a:pt x="1724" y="1394"/>
                    <a:pt x="1724" y="1397"/>
                  </a:cubicBezTo>
                  <a:cubicBezTo>
                    <a:pt x="1779" y="1400"/>
                    <a:pt x="1834" y="1403"/>
                    <a:pt x="1898" y="1407"/>
                  </a:cubicBezTo>
                  <a:cubicBezTo>
                    <a:pt x="1842" y="1456"/>
                    <a:pt x="1783" y="1458"/>
                    <a:pt x="1726" y="1455"/>
                  </a:cubicBezTo>
                  <a:close/>
                  <a:moveTo>
                    <a:pt x="1968" y="1560"/>
                  </a:moveTo>
                  <a:cubicBezTo>
                    <a:pt x="1916" y="1644"/>
                    <a:pt x="1838" y="1685"/>
                    <a:pt x="1741" y="1700"/>
                  </a:cubicBezTo>
                  <a:cubicBezTo>
                    <a:pt x="1751" y="1630"/>
                    <a:pt x="1804" y="1525"/>
                    <a:pt x="1855" y="1487"/>
                  </a:cubicBezTo>
                  <a:cubicBezTo>
                    <a:pt x="1880" y="1468"/>
                    <a:pt x="1908" y="1440"/>
                    <a:pt x="1951" y="1458"/>
                  </a:cubicBezTo>
                  <a:cubicBezTo>
                    <a:pt x="1934" y="1499"/>
                    <a:pt x="1900" y="1526"/>
                    <a:pt x="1881" y="1562"/>
                  </a:cubicBezTo>
                  <a:cubicBezTo>
                    <a:pt x="1922" y="1546"/>
                    <a:pt x="1940" y="1505"/>
                    <a:pt x="1973" y="1478"/>
                  </a:cubicBezTo>
                  <a:cubicBezTo>
                    <a:pt x="1983" y="1507"/>
                    <a:pt x="1983" y="1535"/>
                    <a:pt x="1968" y="1560"/>
                  </a:cubicBezTo>
                  <a:close/>
                  <a:moveTo>
                    <a:pt x="2205" y="1513"/>
                  </a:moveTo>
                  <a:cubicBezTo>
                    <a:pt x="2162" y="1479"/>
                    <a:pt x="2114" y="1453"/>
                    <a:pt x="2062" y="1420"/>
                  </a:cubicBezTo>
                  <a:cubicBezTo>
                    <a:pt x="2161" y="1446"/>
                    <a:pt x="2313" y="1557"/>
                    <a:pt x="2325" y="1625"/>
                  </a:cubicBezTo>
                  <a:cubicBezTo>
                    <a:pt x="2286" y="1588"/>
                    <a:pt x="2248" y="1547"/>
                    <a:pt x="2205" y="1513"/>
                  </a:cubicBezTo>
                  <a:close/>
                  <a:moveTo>
                    <a:pt x="2322" y="1740"/>
                  </a:moveTo>
                  <a:cubicBezTo>
                    <a:pt x="2291" y="1787"/>
                    <a:pt x="2255" y="1810"/>
                    <a:pt x="2208" y="1812"/>
                  </a:cubicBezTo>
                  <a:cubicBezTo>
                    <a:pt x="2136" y="1815"/>
                    <a:pt x="2080" y="1778"/>
                    <a:pt x="2026" y="1735"/>
                  </a:cubicBezTo>
                  <a:cubicBezTo>
                    <a:pt x="2100" y="1657"/>
                    <a:pt x="2240" y="1624"/>
                    <a:pt x="2304" y="1669"/>
                  </a:cubicBezTo>
                  <a:cubicBezTo>
                    <a:pt x="2311" y="1682"/>
                    <a:pt x="2318" y="1696"/>
                    <a:pt x="2326" y="1711"/>
                  </a:cubicBezTo>
                  <a:cubicBezTo>
                    <a:pt x="2273" y="1732"/>
                    <a:pt x="2220" y="1726"/>
                    <a:pt x="2164" y="1734"/>
                  </a:cubicBezTo>
                  <a:cubicBezTo>
                    <a:pt x="2208" y="1750"/>
                    <a:pt x="2261" y="1752"/>
                    <a:pt x="2322" y="1740"/>
                  </a:cubicBezTo>
                  <a:close/>
                  <a:moveTo>
                    <a:pt x="2419" y="1625"/>
                  </a:moveTo>
                  <a:cubicBezTo>
                    <a:pt x="2415" y="1564"/>
                    <a:pt x="2411" y="1504"/>
                    <a:pt x="2407" y="1444"/>
                  </a:cubicBezTo>
                  <a:cubicBezTo>
                    <a:pt x="2387" y="1509"/>
                    <a:pt x="2408" y="1577"/>
                    <a:pt x="2386" y="1647"/>
                  </a:cubicBezTo>
                  <a:cubicBezTo>
                    <a:pt x="2299" y="1561"/>
                    <a:pt x="2325" y="1355"/>
                    <a:pt x="2413" y="1285"/>
                  </a:cubicBezTo>
                  <a:cubicBezTo>
                    <a:pt x="2417" y="1290"/>
                    <a:pt x="2422" y="1295"/>
                    <a:pt x="2426" y="1301"/>
                  </a:cubicBezTo>
                  <a:cubicBezTo>
                    <a:pt x="2432" y="1310"/>
                    <a:pt x="2437" y="1320"/>
                    <a:pt x="2442" y="1330"/>
                  </a:cubicBezTo>
                  <a:cubicBezTo>
                    <a:pt x="2483" y="1417"/>
                    <a:pt x="2481" y="1506"/>
                    <a:pt x="2450" y="1595"/>
                  </a:cubicBezTo>
                  <a:cubicBezTo>
                    <a:pt x="2446" y="1607"/>
                    <a:pt x="2435" y="1617"/>
                    <a:pt x="2426" y="1629"/>
                  </a:cubicBezTo>
                  <a:cubicBezTo>
                    <a:pt x="2424" y="1627"/>
                    <a:pt x="2422" y="1626"/>
                    <a:pt x="2419" y="1625"/>
                  </a:cubicBezTo>
                  <a:close/>
                  <a:moveTo>
                    <a:pt x="2889" y="1952"/>
                  </a:moveTo>
                  <a:cubicBezTo>
                    <a:pt x="2863" y="1991"/>
                    <a:pt x="2825" y="2018"/>
                    <a:pt x="2769" y="2043"/>
                  </a:cubicBezTo>
                  <a:cubicBezTo>
                    <a:pt x="2733" y="2058"/>
                    <a:pt x="2697" y="2072"/>
                    <a:pt x="2656" y="2066"/>
                  </a:cubicBezTo>
                  <a:cubicBezTo>
                    <a:pt x="2624" y="2062"/>
                    <a:pt x="2611" y="2052"/>
                    <a:pt x="2597" y="2024"/>
                  </a:cubicBezTo>
                  <a:cubicBezTo>
                    <a:pt x="2651" y="1999"/>
                    <a:pt x="2719" y="2019"/>
                    <a:pt x="2775" y="1970"/>
                  </a:cubicBezTo>
                  <a:cubicBezTo>
                    <a:pt x="2749" y="1975"/>
                    <a:pt x="2732" y="1979"/>
                    <a:pt x="2712" y="1982"/>
                  </a:cubicBezTo>
                  <a:cubicBezTo>
                    <a:pt x="2764" y="1909"/>
                    <a:pt x="2818" y="1900"/>
                    <a:pt x="2889" y="1952"/>
                  </a:cubicBezTo>
                  <a:close/>
                  <a:moveTo>
                    <a:pt x="2564" y="1898"/>
                  </a:moveTo>
                  <a:cubicBezTo>
                    <a:pt x="2569" y="1845"/>
                    <a:pt x="2586" y="1798"/>
                    <a:pt x="2625" y="1760"/>
                  </a:cubicBezTo>
                  <a:cubicBezTo>
                    <a:pt x="2641" y="1743"/>
                    <a:pt x="2661" y="1729"/>
                    <a:pt x="2678" y="1712"/>
                  </a:cubicBezTo>
                  <a:cubicBezTo>
                    <a:pt x="2743" y="1650"/>
                    <a:pt x="2824" y="1638"/>
                    <a:pt x="2913" y="1638"/>
                  </a:cubicBezTo>
                  <a:cubicBezTo>
                    <a:pt x="2904" y="1670"/>
                    <a:pt x="2897" y="1700"/>
                    <a:pt x="2885" y="1728"/>
                  </a:cubicBezTo>
                  <a:cubicBezTo>
                    <a:pt x="2844" y="1831"/>
                    <a:pt x="2770" y="1906"/>
                    <a:pt x="2672" y="1955"/>
                  </a:cubicBezTo>
                  <a:cubicBezTo>
                    <a:pt x="2649" y="1967"/>
                    <a:pt x="2621" y="1967"/>
                    <a:pt x="2596" y="1944"/>
                  </a:cubicBezTo>
                  <a:cubicBezTo>
                    <a:pt x="2637" y="1887"/>
                    <a:pt x="2677" y="1830"/>
                    <a:pt x="2737" y="1776"/>
                  </a:cubicBezTo>
                  <a:cubicBezTo>
                    <a:pt x="2719" y="1784"/>
                    <a:pt x="2708" y="1785"/>
                    <a:pt x="2702" y="1791"/>
                  </a:cubicBezTo>
                  <a:cubicBezTo>
                    <a:pt x="2658" y="1834"/>
                    <a:pt x="2616" y="1877"/>
                    <a:pt x="2569" y="1924"/>
                  </a:cubicBezTo>
                  <a:cubicBezTo>
                    <a:pt x="2567" y="1914"/>
                    <a:pt x="2564" y="1906"/>
                    <a:pt x="2564" y="1898"/>
                  </a:cubicBezTo>
                  <a:close/>
                  <a:moveTo>
                    <a:pt x="2715" y="1511"/>
                  </a:moveTo>
                  <a:cubicBezTo>
                    <a:pt x="2755" y="1476"/>
                    <a:pt x="2822" y="1447"/>
                    <a:pt x="2868" y="1443"/>
                  </a:cubicBezTo>
                  <a:cubicBezTo>
                    <a:pt x="2814" y="1467"/>
                    <a:pt x="2765" y="1489"/>
                    <a:pt x="2715" y="1511"/>
                  </a:cubicBezTo>
                  <a:close/>
                  <a:moveTo>
                    <a:pt x="3071" y="1377"/>
                  </a:moveTo>
                  <a:cubicBezTo>
                    <a:pt x="3096" y="1332"/>
                    <a:pt x="3148" y="1310"/>
                    <a:pt x="3162" y="1261"/>
                  </a:cubicBezTo>
                  <a:cubicBezTo>
                    <a:pt x="3129" y="1288"/>
                    <a:pt x="3095" y="1315"/>
                    <a:pt x="3057" y="1345"/>
                  </a:cubicBezTo>
                  <a:cubicBezTo>
                    <a:pt x="3049" y="1311"/>
                    <a:pt x="3058" y="1290"/>
                    <a:pt x="3072" y="1270"/>
                  </a:cubicBezTo>
                  <a:cubicBezTo>
                    <a:pt x="3103" y="1230"/>
                    <a:pt x="3143" y="1204"/>
                    <a:pt x="3189" y="1184"/>
                  </a:cubicBezTo>
                  <a:cubicBezTo>
                    <a:pt x="3222" y="1169"/>
                    <a:pt x="3256" y="1159"/>
                    <a:pt x="3297" y="1166"/>
                  </a:cubicBezTo>
                  <a:cubicBezTo>
                    <a:pt x="3287" y="1196"/>
                    <a:pt x="3280" y="1224"/>
                    <a:pt x="3269" y="1250"/>
                  </a:cubicBezTo>
                  <a:cubicBezTo>
                    <a:pt x="3248" y="1302"/>
                    <a:pt x="3212" y="1343"/>
                    <a:pt x="3164" y="1372"/>
                  </a:cubicBezTo>
                  <a:cubicBezTo>
                    <a:pt x="3136" y="1388"/>
                    <a:pt x="3106" y="1397"/>
                    <a:pt x="3071" y="1377"/>
                  </a:cubicBezTo>
                  <a:close/>
                  <a:moveTo>
                    <a:pt x="3378" y="1738"/>
                  </a:moveTo>
                  <a:cubicBezTo>
                    <a:pt x="3301" y="1724"/>
                    <a:pt x="3241" y="1688"/>
                    <a:pt x="3197" y="1628"/>
                  </a:cubicBezTo>
                  <a:cubicBezTo>
                    <a:pt x="3176" y="1599"/>
                    <a:pt x="3160" y="1566"/>
                    <a:pt x="3174" y="1524"/>
                  </a:cubicBezTo>
                  <a:cubicBezTo>
                    <a:pt x="3219" y="1563"/>
                    <a:pt x="3251" y="1612"/>
                    <a:pt x="3305" y="1636"/>
                  </a:cubicBezTo>
                  <a:cubicBezTo>
                    <a:pt x="3280" y="1605"/>
                    <a:pt x="3255" y="1574"/>
                    <a:pt x="3225" y="1537"/>
                  </a:cubicBezTo>
                  <a:cubicBezTo>
                    <a:pt x="3266" y="1551"/>
                    <a:pt x="3300" y="1562"/>
                    <a:pt x="3334" y="1574"/>
                  </a:cubicBezTo>
                  <a:cubicBezTo>
                    <a:pt x="3337" y="1575"/>
                    <a:pt x="3340" y="1580"/>
                    <a:pt x="3342" y="1583"/>
                  </a:cubicBezTo>
                  <a:cubicBezTo>
                    <a:pt x="3372" y="1628"/>
                    <a:pt x="3391" y="1677"/>
                    <a:pt x="3378" y="1738"/>
                  </a:cubicBezTo>
                  <a:close/>
                  <a:moveTo>
                    <a:pt x="3366" y="1550"/>
                  </a:moveTo>
                  <a:cubicBezTo>
                    <a:pt x="3309" y="1547"/>
                    <a:pt x="3259" y="1533"/>
                    <a:pt x="3229" y="1472"/>
                  </a:cubicBezTo>
                  <a:cubicBezTo>
                    <a:pt x="3249" y="1469"/>
                    <a:pt x="3264" y="1466"/>
                    <a:pt x="3279" y="1465"/>
                  </a:cubicBezTo>
                  <a:cubicBezTo>
                    <a:pt x="3294" y="1465"/>
                    <a:pt x="3309" y="1469"/>
                    <a:pt x="3325" y="1471"/>
                  </a:cubicBezTo>
                  <a:cubicBezTo>
                    <a:pt x="3338" y="1472"/>
                    <a:pt x="3352" y="1473"/>
                    <a:pt x="3365" y="1475"/>
                  </a:cubicBezTo>
                  <a:cubicBezTo>
                    <a:pt x="3323" y="1444"/>
                    <a:pt x="3275" y="1442"/>
                    <a:pt x="3225" y="1442"/>
                  </a:cubicBezTo>
                  <a:cubicBezTo>
                    <a:pt x="3240" y="1410"/>
                    <a:pt x="3265" y="1402"/>
                    <a:pt x="3291" y="1399"/>
                  </a:cubicBezTo>
                  <a:cubicBezTo>
                    <a:pt x="3351" y="1393"/>
                    <a:pt x="3408" y="1395"/>
                    <a:pt x="3457" y="1438"/>
                  </a:cubicBezTo>
                  <a:cubicBezTo>
                    <a:pt x="3485" y="1462"/>
                    <a:pt x="3518" y="1481"/>
                    <a:pt x="3541" y="1523"/>
                  </a:cubicBezTo>
                  <a:cubicBezTo>
                    <a:pt x="3479" y="1528"/>
                    <a:pt x="3426" y="1554"/>
                    <a:pt x="3366" y="1550"/>
                  </a:cubicBezTo>
                  <a:close/>
                  <a:moveTo>
                    <a:pt x="18" y="867"/>
                  </a:moveTo>
                  <a:cubicBezTo>
                    <a:pt x="12" y="863"/>
                    <a:pt x="6" y="858"/>
                    <a:pt x="0" y="854"/>
                  </a:cubicBezTo>
                  <a:cubicBezTo>
                    <a:pt x="0" y="878"/>
                    <a:pt x="0" y="878"/>
                    <a:pt x="0" y="878"/>
                  </a:cubicBezTo>
                  <a:cubicBezTo>
                    <a:pt x="15" y="891"/>
                    <a:pt x="29" y="905"/>
                    <a:pt x="42" y="921"/>
                  </a:cubicBezTo>
                  <a:cubicBezTo>
                    <a:pt x="59" y="944"/>
                    <a:pt x="73" y="970"/>
                    <a:pt x="90" y="996"/>
                  </a:cubicBezTo>
                  <a:cubicBezTo>
                    <a:pt x="59" y="1011"/>
                    <a:pt x="29" y="1012"/>
                    <a:pt x="0" y="1009"/>
                  </a:cubicBezTo>
                  <a:cubicBezTo>
                    <a:pt x="0" y="1031"/>
                    <a:pt x="0" y="1031"/>
                    <a:pt x="0" y="1031"/>
                  </a:cubicBezTo>
                  <a:cubicBezTo>
                    <a:pt x="38" y="1033"/>
                    <a:pt x="77" y="1028"/>
                    <a:pt x="117" y="1012"/>
                  </a:cubicBezTo>
                  <a:cubicBezTo>
                    <a:pt x="93" y="956"/>
                    <a:pt x="66" y="905"/>
                    <a:pt x="18" y="867"/>
                  </a:cubicBezTo>
                  <a:close/>
                  <a:moveTo>
                    <a:pt x="55" y="580"/>
                  </a:moveTo>
                  <a:cubicBezTo>
                    <a:pt x="58" y="556"/>
                    <a:pt x="63" y="531"/>
                    <a:pt x="63" y="506"/>
                  </a:cubicBezTo>
                  <a:cubicBezTo>
                    <a:pt x="63" y="465"/>
                    <a:pt x="60" y="423"/>
                    <a:pt x="19" y="399"/>
                  </a:cubicBezTo>
                  <a:cubicBezTo>
                    <a:pt x="12" y="402"/>
                    <a:pt x="6" y="406"/>
                    <a:pt x="0" y="409"/>
                  </a:cubicBezTo>
                  <a:cubicBezTo>
                    <a:pt x="0" y="434"/>
                    <a:pt x="0" y="434"/>
                    <a:pt x="0" y="434"/>
                  </a:cubicBezTo>
                  <a:cubicBezTo>
                    <a:pt x="7" y="430"/>
                    <a:pt x="14" y="426"/>
                    <a:pt x="22" y="422"/>
                  </a:cubicBezTo>
                  <a:cubicBezTo>
                    <a:pt x="50" y="478"/>
                    <a:pt x="45" y="530"/>
                    <a:pt x="27" y="581"/>
                  </a:cubicBezTo>
                  <a:cubicBezTo>
                    <a:pt x="26" y="585"/>
                    <a:pt x="24" y="590"/>
                    <a:pt x="21" y="592"/>
                  </a:cubicBezTo>
                  <a:cubicBezTo>
                    <a:pt x="14" y="597"/>
                    <a:pt x="7" y="602"/>
                    <a:pt x="0" y="607"/>
                  </a:cubicBezTo>
                  <a:cubicBezTo>
                    <a:pt x="0" y="634"/>
                    <a:pt x="0" y="634"/>
                    <a:pt x="0" y="634"/>
                  </a:cubicBezTo>
                  <a:cubicBezTo>
                    <a:pt x="17" y="622"/>
                    <a:pt x="37" y="614"/>
                    <a:pt x="59" y="607"/>
                  </a:cubicBezTo>
                  <a:cubicBezTo>
                    <a:pt x="116" y="588"/>
                    <a:pt x="173" y="599"/>
                    <a:pt x="234" y="589"/>
                  </a:cubicBezTo>
                  <a:cubicBezTo>
                    <a:pt x="223" y="635"/>
                    <a:pt x="196" y="662"/>
                    <a:pt x="175" y="692"/>
                  </a:cubicBezTo>
                  <a:cubicBezTo>
                    <a:pt x="139" y="746"/>
                    <a:pt x="84" y="763"/>
                    <a:pt x="25" y="772"/>
                  </a:cubicBezTo>
                  <a:cubicBezTo>
                    <a:pt x="16" y="773"/>
                    <a:pt x="8" y="774"/>
                    <a:pt x="0" y="774"/>
                  </a:cubicBezTo>
                  <a:cubicBezTo>
                    <a:pt x="0" y="796"/>
                    <a:pt x="0" y="796"/>
                    <a:pt x="0" y="796"/>
                  </a:cubicBezTo>
                  <a:cubicBezTo>
                    <a:pt x="8" y="795"/>
                    <a:pt x="17" y="794"/>
                    <a:pt x="26" y="792"/>
                  </a:cubicBezTo>
                  <a:cubicBezTo>
                    <a:pt x="71" y="783"/>
                    <a:pt x="119" y="776"/>
                    <a:pt x="155" y="746"/>
                  </a:cubicBezTo>
                  <a:cubicBezTo>
                    <a:pt x="202" y="706"/>
                    <a:pt x="237" y="655"/>
                    <a:pt x="255" y="594"/>
                  </a:cubicBezTo>
                  <a:cubicBezTo>
                    <a:pt x="257" y="587"/>
                    <a:pt x="253" y="579"/>
                    <a:pt x="251" y="566"/>
                  </a:cubicBezTo>
                  <a:cubicBezTo>
                    <a:pt x="186" y="571"/>
                    <a:pt x="122" y="575"/>
                    <a:pt x="55" y="580"/>
                  </a:cubicBezTo>
                  <a:close/>
                  <a:moveTo>
                    <a:pt x="3740" y="24"/>
                  </a:moveTo>
                  <a:cubicBezTo>
                    <a:pt x="3734" y="17"/>
                    <a:pt x="3730" y="9"/>
                    <a:pt x="3724" y="0"/>
                  </a:cubicBezTo>
                  <a:cubicBezTo>
                    <a:pt x="3693" y="0"/>
                    <a:pt x="3693" y="0"/>
                    <a:pt x="3693" y="0"/>
                  </a:cubicBezTo>
                  <a:cubicBezTo>
                    <a:pt x="3705" y="14"/>
                    <a:pt x="3716" y="28"/>
                    <a:pt x="3728" y="42"/>
                  </a:cubicBezTo>
                  <a:cubicBezTo>
                    <a:pt x="3773" y="97"/>
                    <a:pt x="3810" y="157"/>
                    <a:pt x="3840" y="221"/>
                  </a:cubicBezTo>
                  <a:cubicBezTo>
                    <a:pt x="3840" y="174"/>
                    <a:pt x="3840" y="174"/>
                    <a:pt x="3840" y="174"/>
                  </a:cubicBezTo>
                  <a:cubicBezTo>
                    <a:pt x="3812" y="122"/>
                    <a:pt x="3779" y="72"/>
                    <a:pt x="3740" y="24"/>
                  </a:cubicBezTo>
                  <a:close/>
                </a:path>
              </a:pathLst>
            </a:custGeom>
            <a:solidFill>
              <a:schemeClr val="accent3"/>
            </a:solidFill>
            <a:ln>
              <a:noFill/>
            </a:ln>
          </p:spPr>
        </p:sp>
        <p:sp>
          <p:nvSpPr>
            <p:cNvPr id="18" name="Freeform 9"/>
            <p:cNvSpPr>
              <a:spLocks noEditPoints="1"/>
            </p:cNvSpPr>
            <p:nvPr/>
          </p:nvSpPr>
          <p:spPr bwMode="auto">
            <a:xfrm>
              <a:off x="0" y="-2313"/>
              <a:ext cx="12191768" cy="6864081"/>
            </a:xfrm>
            <a:custGeom>
              <a:avLst/>
              <a:gdLst/>
              <a:ahLst/>
              <a:cxnLst/>
              <a:rect l="0" t="0" r="r" b="b"/>
              <a:pathLst>
                <a:path w="3840" h="2161">
                  <a:moveTo>
                    <a:pt x="3767" y="2161"/>
                  </a:moveTo>
                  <a:cubicBezTo>
                    <a:pt x="3792" y="2161"/>
                    <a:pt x="3792" y="2161"/>
                    <a:pt x="3792" y="2161"/>
                  </a:cubicBezTo>
                  <a:cubicBezTo>
                    <a:pt x="3801" y="2150"/>
                    <a:pt x="3810" y="2139"/>
                    <a:pt x="3819" y="2129"/>
                  </a:cubicBezTo>
                  <a:cubicBezTo>
                    <a:pt x="3826" y="2122"/>
                    <a:pt x="3833" y="2116"/>
                    <a:pt x="3840" y="2109"/>
                  </a:cubicBezTo>
                  <a:cubicBezTo>
                    <a:pt x="3840" y="2086"/>
                    <a:pt x="3840" y="2086"/>
                    <a:pt x="3840" y="2086"/>
                  </a:cubicBezTo>
                  <a:cubicBezTo>
                    <a:pt x="3813" y="2108"/>
                    <a:pt x="3789" y="2134"/>
                    <a:pt x="3767" y="2161"/>
                  </a:cubicBezTo>
                  <a:close/>
                  <a:moveTo>
                    <a:pt x="2102" y="2102"/>
                  </a:moveTo>
                  <a:cubicBezTo>
                    <a:pt x="2066" y="2113"/>
                    <a:pt x="2034" y="2138"/>
                    <a:pt x="1997" y="2160"/>
                  </a:cubicBezTo>
                  <a:cubicBezTo>
                    <a:pt x="1986" y="2061"/>
                    <a:pt x="1945" y="1974"/>
                    <a:pt x="1884" y="1890"/>
                  </a:cubicBezTo>
                  <a:cubicBezTo>
                    <a:pt x="1880" y="1898"/>
                    <a:pt x="1875" y="1903"/>
                    <a:pt x="1876" y="1907"/>
                  </a:cubicBezTo>
                  <a:cubicBezTo>
                    <a:pt x="1878" y="1959"/>
                    <a:pt x="1853" y="2002"/>
                    <a:pt x="1834" y="2046"/>
                  </a:cubicBezTo>
                  <a:cubicBezTo>
                    <a:pt x="1817" y="2083"/>
                    <a:pt x="1797" y="2118"/>
                    <a:pt x="1779" y="2154"/>
                  </a:cubicBezTo>
                  <a:cubicBezTo>
                    <a:pt x="1751" y="2147"/>
                    <a:pt x="1721" y="2139"/>
                    <a:pt x="1690" y="2130"/>
                  </a:cubicBezTo>
                  <a:cubicBezTo>
                    <a:pt x="1660" y="2122"/>
                    <a:pt x="1630" y="2111"/>
                    <a:pt x="1598" y="2101"/>
                  </a:cubicBezTo>
                  <a:cubicBezTo>
                    <a:pt x="1591" y="2122"/>
                    <a:pt x="1589" y="2141"/>
                    <a:pt x="1591" y="2161"/>
                  </a:cubicBezTo>
                  <a:cubicBezTo>
                    <a:pt x="1612" y="2161"/>
                    <a:pt x="1612" y="2161"/>
                    <a:pt x="1612" y="2161"/>
                  </a:cubicBezTo>
                  <a:cubicBezTo>
                    <a:pt x="1612" y="2160"/>
                    <a:pt x="1612" y="2160"/>
                    <a:pt x="1612" y="2160"/>
                  </a:cubicBezTo>
                  <a:cubicBezTo>
                    <a:pt x="1610" y="2151"/>
                    <a:pt x="1612" y="2142"/>
                    <a:pt x="1612" y="2136"/>
                  </a:cubicBezTo>
                  <a:cubicBezTo>
                    <a:pt x="1646" y="2144"/>
                    <a:pt x="1678" y="2152"/>
                    <a:pt x="1710" y="2157"/>
                  </a:cubicBezTo>
                  <a:cubicBezTo>
                    <a:pt x="1715" y="2158"/>
                    <a:pt x="1720" y="2159"/>
                    <a:pt x="1725" y="2161"/>
                  </a:cubicBezTo>
                  <a:cubicBezTo>
                    <a:pt x="1807" y="2161"/>
                    <a:pt x="1807" y="2161"/>
                    <a:pt x="1807" y="2161"/>
                  </a:cubicBezTo>
                  <a:cubicBezTo>
                    <a:pt x="1811" y="2140"/>
                    <a:pt x="1819" y="2120"/>
                    <a:pt x="1830" y="2099"/>
                  </a:cubicBezTo>
                  <a:cubicBezTo>
                    <a:pt x="1855" y="2052"/>
                    <a:pt x="1883" y="2007"/>
                    <a:pt x="1898" y="1950"/>
                  </a:cubicBezTo>
                  <a:cubicBezTo>
                    <a:pt x="1913" y="1978"/>
                    <a:pt x="1930" y="2005"/>
                    <a:pt x="1942" y="2034"/>
                  </a:cubicBezTo>
                  <a:cubicBezTo>
                    <a:pt x="1959" y="2075"/>
                    <a:pt x="1971" y="2117"/>
                    <a:pt x="1974" y="2161"/>
                  </a:cubicBezTo>
                  <a:cubicBezTo>
                    <a:pt x="2037" y="2161"/>
                    <a:pt x="2037" y="2161"/>
                    <a:pt x="2037" y="2161"/>
                  </a:cubicBezTo>
                  <a:cubicBezTo>
                    <a:pt x="2053" y="2147"/>
                    <a:pt x="2074" y="2137"/>
                    <a:pt x="2093" y="2127"/>
                  </a:cubicBezTo>
                  <a:cubicBezTo>
                    <a:pt x="2112" y="2116"/>
                    <a:pt x="2133" y="2110"/>
                    <a:pt x="2158" y="2122"/>
                  </a:cubicBezTo>
                  <a:cubicBezTo>
                    <a:pt x="2152" y="2135"/>
                    <a:pt x="2146" y="2148"/>
                    <a:pt x="2140" y="2161"/>
                  </a:cubicBezTo>
                  <a:cubicBezTo>
                    <a:pt x="2165" y="2161"/>
                    <a:pt x="2165" y="2161"/>
                    <a:pt x="2165" y="2161"/>
                  </a:cubicBezTo>
                  <a:cubicBezTo>
                    <a:pt x="2179" y="2141"/>
                    <a:pt x="2198" y="2125"/>
                    <a:pt x="2227" y="2115"/>
                  </a:cubicBezTo>
                  <a:cubicBezTo>
                    <a:pt x="2180" y="2097"/>
                    <a:pt x="2139" y="2090"/>
                    <a:pt x="2102" y="2102"/>
                  </a:cubicBezTo>
                  <a:close/>
                  <a:moveTo>
                    <a:pt x="234" y="1391"/>
                  </a:moveTo>
                  <a:cubicBezTo>
                    <a:pt x="269" y="1368"/>
                    <a:pt x="307" y="1351"/>
                    <a:pt x="333" y="1324"/>
                  </a:cubicBezTo>
                  <a:cubicBezTo>
                    <a:pt x="360" y="1296"/>
                    <a:pt x="372" y="1256"/>
                    <a:pt x="377" y="1206"/>
                  </a:cubicBezTo>
                  <a:cubicBezTo>
                    <a:pt x="338" y="1242"/>
                    <a:pt x="298" y="1245"/>
                    <a:pt x="257" y="1241"/>
                  </a:cubicBezTo>
                  <a:cubicBezTo>
                    <a:pt x="232" y="1238"/>
                    <a:pt x="207" y="1236"/>
                    <a:pt x="182" y="1231"/>
                  </a:cubicBezTo>
                  <a:cubicBezTo>
                    <a:pt x="135" y="1223"/>
                    <a:pt x="89" y="1227"/>
                    <a:pt x="46" y="1244"/>
                  </a:cubicBezTo>
                  <a:cubicBezTo>
                    <a:pt x="29" y="1250"/>
                    <a:pt x="13" y="1258"/>
                    <a:pt x="0" y="1268"/>
                  </a:cubicBezTo>
                  <a:cubicBezTo>
                    <a:pt x="0" y="1518"/>
                    <a:pt x="0" y="1518"/>
                    <a:pt x="0" y="1518"/>
                  </a:cubicBezTo>
                  <a:cubicBezTo>
                    <a:pt x="18" y="1545"/>
                    <a:pt x="24" y="1579"/>
                    <a:pt x="40" y="1609"/>
                  </a:cubicBezTo>
                  <a:cubicBezTo>
                    <a:pt x="37" y="1582"/>
                    <a:pt x="33" y="1555"/>
                    <a:pt x="30" y="1524"/>
                  </a:cubicBezTo>
                  <a:cubicBezTo>
                    <a:pt x="56" y="1540"/>
                    <a:pt x="80" y="1555"/>
                    <a:pt x="108" y="1572"/>
                  </a:cubicBezTo>
                  <a:cubicBezTo>
                    <a:pt x="117" y="1594"/>
                    <a:pt x="115" y="1621"/>
                    <a:pt x="107" y="1649"/>
                  </a:cubicBezTo>
                  <a:cubicBezTo>
                    <a:pt x="98" y="1680"/>
                    <a:pt x="91" y="1712"/>
                    <a:pt x="82" y="1746"/>
                  </a:cubicBezTo>
                  <a:cubicBezTo>
                    <a:pt x="77" y="1743"/>
                    <a:pt x="67" y="1741"/>
                    <a:pt x="61" y="1735"/>
                  </a:cubicBezTo>
                  <a:cubicBezTo>
                    <a:pt x="37" y="1714"/>
                    <a:pt x="17" y="1692"/>
                    <a:pt x="0" y="1667"/>
                  </a:cubicBezTo>
                  <a:cubicBezTo>
                    <a:pt x="0" y="1706"/>
                    <a:pt x="0" y="1706"/>
                    <a:pt x="0" y="1706"/>
                  </a:cubicBezTo>
                  <a:cubicBezTo>
                    <a:pt x="26" y="1740"/>
                    <a:pt x="59" y="1768"/>
                    <a:pt x="107" y="1774"/>
                  </a:cubicBezTo>
                  <a:cubicBezTo>
                    <a:pt x="112" y="1741"/>
                    <a:pt x="116" y="1710"/>
                    <a:pt x="122" y="1678"/>
                  </a:cubicBezTo>
                  <a:cubicBezTo>
                    <a:pt x="128" y="1647"/>
                    <a:pt x="135" y="1617"/>
                    <a:pt x="141" y="1589"/>
                  </a:cubicBezTo>
                  <a:cubicBezTo>
                    <a:pt x="182" y="1589"/>
                    <a:pt x="222" y="1586"/>
                    <a:pt x="262" y="1588"/>
                  </a:cubicBezTo>
                  <a:cubicBezTo>
                    <a:pt x="310" y="1591"/>
                    <a:pt x="360" y="1588"/>
                    <a:pt x="405" y="1613"/>
                  </a:cubicBezTo>
                  <a:cubicBezTo>
                    <a:pt x="409" y="1615"/>
                    <a:pt x="414" y="1614"/>
                    <a:pt x="424" y="1614"/>
                  </a:cubicBezTo>
                  <a:cubicBezTo>
                    <a:pt x="376" y="1521"/>
                    <a:pt x="317" y="1446"/>
                    <a:pt x="234" y="1391"/>
                  </a:cubicBezTo>
                  <a:close/>
                  <a:moveTo>
                    <a:pt x="28" y="1374"/>
                  </a:moveTo>
                  <a:cubicBezTo>
                    <a:pt x="30" y="1346"/>
                    <a:pt x="51" y="1340"/>
                    <a:pt x="69" y="1332"/>
                  </a:cubicBezTo>
                  <a:cubicBezTo>
                    <a:pt x="88" y="1323"/>
                    <a:pt x="108" y="1317"/>
                    <a:pt x="126" y="1305"/>
                  </a:cubicBezTo>
                  <a:cubicBezTo>
                    <a:pt x="100" y="1309"/>
                    <a:pt x="73" y="1312"/>
                    <a:pt x="43" y="1317"/>
                  </a:cubicBezTo>
                  <a:cubicBezTo>
                    <a:pt x="54" y="1286"/>
                    <a:pt x="76" y="1271"/>
                    <a:pt x="103" y="1264"/>
                  </a:cubicBezTo>
                  <a:cubicBezTo>
                    <a:pt x="137" y="1256"/>
                    <a:pt x="171" y="1250"/>
                    <a:pt x="207" y="1255"/>
                  </a:cubicBezTo>
                  <a:cubicBezTo>
                    <a:pt x="249" y="1262"/>
                    <a:pt x="292" y="1262"/>
                    <a:pt x="340" y="1265"/>
                  </a:cubicBezTo>
                  <a:cubicBezTo>
                    <a:pt x="340" y="1292"/>
                    <a:pt x="324" y="1308"/>
                    <a:pt x="306" y="1320"/>
                  </a:cubicBezTo>
                  <a:cubicBezTo>
                    <a:pt x="274" y="1342"/>
                    <a:pt x="243" y="1373"/>
                    <a:pt x="197" y="1358"/>
                  </a:cubicBezTo>
                  <a:cubicBezTo>
                    <a:pt x="168" y="1374"/>
                    <a:pt x="139" y="1354"/>
                    <a:pt x="111" y="1358"/>
                  </a:cubicBezTo>
                  <a:cubicBezTo>
                    <a:pt x="84" y="1362"/>
                    <a:pt x="57" y="1368"/>
                    <a:pt x="28" y="1374"/>
                  </a:cubicBezTo>
                  <a:close/>
                  <a:moveTo>
                    <a:pt x="376" y="1574"/>
                  </a:moveTo>
                  <a:cubicBezTo>
                    <a:pt x="319" y="1561"/>
                    <a:pt x="266" y="1566"/>
                    <a:pt x="213" y="1568"/>
                  </a:cubicBezTo>
                  <a:cubicBezTo>
                    <a:pt x="138" y="1571"/>
                    <a:pt x="81" y="1539"/>
                    <a:pt x="41" y="1476"/>
                  </a:cubicBezTo>
                  <a:cubicBezTo>
                    <a:pt x="40" y="1474"/>
                    <a:pt x="39" y="1471"/>
                    <a:pt x="39" y="1468"/>
                  </a:cubicBezTo>
                  <a:cubicBezTo>
                    <a:pt x="38" y="1466"/>
                    <a:pt x="39" y="1463"/>
                    <a:pt x="40" y="1456"/>
                  </a:cubicBezTo>
                  <a:cubicBezTo>
                    <a:pt x="87" y="1451"/>
                    <a:pt x="130" y="1470"/>
                    <a:pt x="176" y="1477"/>
                  </a:cubicBezTo>
                  <a:cubicBezTo>
                    <a:pt x="138" y="1447"/>
                    <a:pt x="91" y="1439"/>
                    <a:pt x="47" y="1426"/>
                  </a:cubicBezTo>
                  <a:cubicBezTo>
                    <a:pt x="85" y="1376"/>
                    <a:pt x="123" y="1368"/>
                    <a:pt x="186" y="1394"/>
                  </a:cubicBezTo>
                  <a:cubicBezTo>
                    <a:pt x="240" y="1416"/>
                    <a:pt x="284" y="1453"/>
                    <a:pt x="321" y="1497"/>
                  </a:cubicBezTo>
                  <a:cubicBezTo>
                    <a:pt x="342" y="1520"/>
                    <a:pt x="358" y="1548"/>
                    <a:pt x="376" y="1574"/>
                  </a:cubicBezTo>
                  <a:close/>
                  <a:moveTo>
                    <a:pt x="1637" y="0"/>
                  </a:moveTo>
                  <a:cubicBezTo>
                    <a:pt x="1612" y="0"/>
                    <a:pt x="1612" y="0"/>
                    <a:pt x="1612" y="0"/>
                  </a:cubicBezTo>
                  <a:cubicBezTo>
                    <a:pt x="1614" y="3"/>
                    <a:pt x="1616" y="6"/>
                    <a:pt x="1618" y="9"/>
                  </a:cubicBezTo>
                  <a:cubicBezTo>
                    <a:pt x="1624" y="6"/>
                    <a:pt x="1632" y="4"/>
                    <a:pt x="1637" y="0"/>
                  </a:cubicBezTo>
                  <a:close/>
                  <a:moveTo>
                    <a:pt x="1656" y="290"/>
                  </a:moveTo>
                  <a:cubicBezTo>
                    <a:pt x="1634" y="349"/>
                    <a:pt x="1638" y="405"/>
                    <a:pt x="1650" y="462"/>
                  </a:cubicBezTo>
                  <a:cubicBezTo>
                    <a:pt x="1663" y="521"/>
                    <a:pt x="1697" y="569"/>
                    <a:pt x="1738" y="614"/>
                  </a:cubicBezTo>
                  <a:cubicBezTo>
                    <a:pt x="1799" y="558"/>
                    <a:pt x="1823" y="487"/>
                    <a:pt x="1829" y="409"/>
                  </a:cubicBezTo>
                  <a:cubicBezTo>
                    <a:pt x="1834" y="331"/>
                    <a:pt x="1815" y="259"/>
                    <a:pt x="1758" y="199"/>
                  </a:cubicBezTo>
                  <a:cubicBezTo>
                    <a:pt x="1804" y="136"/>
                    <a:pt x="1840" y="70"/>
                    <a:pt x="1863" y="0"/>
                  </a:cubicBezTo>
                  <a:cubicBezTo>
                    <a:pt x="1838" y="0"/>
                    <a:pt x="1838" y="0"/>
                    <a:pt x="1838" y="0"/>
                  </a:cubicBezTo>
                  <a:cubicBezTo>
                    <a:pt x="1830" y="30"/>
                    <a:pt x="1817" y="58"/>
                    <a:pt x="1803" y="77"/>
                  </a:cubicBezTo>
                  <a:cubicBezTo>
                    <a:pt x="1811" y="51"/>
                    <a:pt x="1819" y="25"/>
                    <a:pt x="1827" y="0"/>
                  </a:cubicBezTo>
                  <a:cubicBezTo>
                    <a:pt x="1807" y="0"/>
                    <a:pt x="1807" y="0"/>
                    <a:pt x="1807" y="0"/>
                  </a:cubicBezTo>
                  <a:cubicBezTo>
                    <a:pt x="1799" y="27"/>
                    <a:pt x="1788" y="54"/>
                    <a:pt x="1774" y="80"/>
                  </a:cubicBezTo>
                  <a:cubicBezTo>
                    <a:pt x="1735" y="152"/>
                    <a:pt x="1693" y="223"/>
                    <a:pt x="1622" y="275"/>
                  </a:cubicBezTo>
                  <a:cubicBezTo>
                    <a:pt x="1547" y="178"/>
                    <a:pt x="1376" y="143"/>
                    <a:pt x="1228" y="260"/>
                  </a:cubicBezTo>
                  <a:cubicBezTo>
                    <a:pt x="1232" y="307"/>
                    <a:pt x="1268" y="328"/>
                    <a:pt x="1305" y="346"/>
                  </a:cubicBezTo>
                  <a:cubicBezTo>
                    <a:pt x="1327" y="357"/>
                    <a:pt x="1352" y="363"/>
                    <a:pt x="1375" y="371"/>
                  </a:cubicBezTo>
                  <a:cubicBezTo>
                    <a:pt x="1342" y="429"/>
                    <a:pt x="1310" y="484"/>
                    <a:pt x="1277" y="541"/>
                  </a:cubicBezTo>
                  <a:cubicBezTo>
                    <a:pt x="1288" y="549"/>
                    <a:pt x="1294" y="556"/>
                    <a:pt x="1301" y="557"/>
                  </a:cubicBezTo>
                  <a:cubicBezTo>
                    <a:pt x="1363" y="567"/>
                    <a:pt x="1425" y="558"/>
                    <a:pt x="1481" y="533"/>
                  </a:cubicBezTo>
                  <a:cubicBezTo>
                    <a:pt x="1524" y="514"/>
                    <a:pt x="1551" y="474"/>
                    <a:pt x="1579" y="437"/>
                  </a:cubicBezTo>
                  <a:cubicBezTo>
                    <a:pt x="1604" y="403"/>
                    <a:pt x="1617" y="365"/>
                    <a:pt x="1625" y="325"/>
                  </a:cubicBezTo>
                  <a:cubicBezTo>
                    <a:pt x="1629" y="310"/>
                    <a:pt x="1632" y="295"/>
                    <a:pt x="1656" y="290"/>
                  </a:cubicBezTo>
                  <a:close/>
                  <a:moveTo>
                    <a:pt x="1665" y="348"/>
                  </a:moveTo>
                  <a:cubicBezTo>
                    <a:pt x="1670" y="317"/>
                    <a:pt x="1683" y="287"/>
                    <a:pt x="1721" y="274"/>
                  </a:cubicBezTo>
                  <a:cubicBezTo>
                    <a:pt x="1739" y="323"/>
                    <a:pt x="1722" y="376"/>
                    <a:pt x="1750" y="418"/>
                  </a:cubicBezTo>
                  <a:cubicBezTo>
                    <a:pt x="1751" y="376"/>
                    <a:pt x="1753" y="333"/>
                    <a:pt x="1755" y="284"/>
                  </a:cubicBezTo>
                  <a:cubicBezTo>
                    <a:pt x="1786" y="300"/>
                    <a:pt x="1796" y="320"/>
                    <a:pt x="1802" y="345"/>
                  </a:cubicBezTo>
                  <a:cubicBezTo>
                    <a:pt x="1813" y="394"/>
                    <a:pt x="1806" y="442"/>
                    <a:pt x="1791" y="489"/>
                  </a:cubicBezTo>
                  <a:cubicBezTo>
                    <a:pt x="1781" y="524"/>
                    <a:pt x="1767" y="556"/>
                    <a:pt x="1735" y="583"/>
                  </a:cubicBezTo>
                  <a:cubicBezTo>
                    <a:pt x="1718" y="556"/>
                    <a:pt x="1701" y="533"/>
                    <a:pt x="1688" y="507"/>
                  </a:cubicBezTo>
                  <a:cubicBezTo>
                    <a:pt x="1663" y="457"/>
                    <a:pt x="1655" y="403"/>
                    <a:pt x="1665" y="348"/>
                  </a:cubicBezTo>
                  <a:close/>
                  <a:moveTo>
                    <a:pt x="1247" y="272"/>
                  </a:moveTo>
                  <a:cubicBezTo>
                    <a:pt x="1308" y="223"/>
                    <a:pt x="1375" y="201"/>
                    <a:pt x="1448" y="206"/>
                  </a:cubicBezTo>
                  <a:cubicBezTo>
                    <a:pt x="1484" y="209"/>
                    <a:pt x="1520" y="218"/>
                    <a:pt x="1543" y="257"/>
                  </a:cubicBezTo>
                  <a:cubicBezTo>
                    <a:pt x="1484" y="266"/>
                    <a:pt x="1426" y="258"/>
                    <a:pt x="1373" y="283"/>
                  </a:cubicBezTo>
                  <a:cubicBezTo>
                    <a:pt x="1412" y="285"/>
                    <a:pt x="1452" y="286"/>
                    <a:pt x="1500" y="287"/>
                  </a:cubicBezTo>
                  <a:cubicBezTo>
                    <a:pt x="1462" y="309"/>
                    <a:pt x="1432" y="327"/>
                    <a:pt x="1401" y="345"/>
                  </a:cubicBezTo>
                  <a:cubicBezTo>
                    <a:pt x="1398" y="347"/>
                    <a:pt x="1393" y="346"/>
                    <a:pt x="1389" y="346"/>
                  </a:cubicBezTo>
                  <a:cubicBezTo>
                    <a:pt x="1334" y="339"/>
                    <a:pt x="1285" y="322"/>
                    <a:pt x="1247" y="272"/>
                  </a:cubicBezTo>
                  <a:close/>
                  <a:moveTo>
                    <a:pt x="1561" y="427"/>
                  </a:moveTo>
                  <a:cubicBezTo>
                    <a:pt x="1527" y="476"/>
                    <a:pt x="1488" y="518"/>
                    <a:pt x="1424" y="528"/>
                  </a:cubicBezTo>
                  <a:cubicBezTo>
                    <a:pt x="1387" y="533"/>
                    <a:pt x="1351" y="546"/>
                    <a:pt x="1305" y="536"/>
                  </a:cubicBezTo>
                  <a:cubicBezTo>
                    <a:pt x="1341" y="485"/>
                    <a:pt x="1356" y="429"/>
                    <a:pt x="1398" y="385"/>
                  </a:cubicBezTo>
                  <a:cubicBezTo>
                    <a:pt x="1438" y="344"/>
                    <a:pt x="1480" y="315"/>
                    <a:pt x="1547" y="332"/>
                  </a:cubicBezTo>
                  <a:cubicBezTo>
                    <a:pt x="1536" y="349"/>
                    <a:pt x="1529" y="363"/>
                    <a:pt x="1519" y="374"/>
                  </a:cubicBezTo>
                  <a:cubicBezTo>
                    <a:pt x="1509" y="386"/>
                    <a:pt x="1496" y="395"/>
                    <a:pt x="1485" y="406"/>
                  </a:cubicBezTo>
                  <a:cubicBezTo>
                    <a:pt x="1475" y="415"/>
                    <a:pt x="1465" y="424"/>
                    <a:pt x="1456" y="434"/>
                  </a:cubicBezTo>
                  <a:cubicBezTo>
                    <a:pt x="1506" y="422"/>
                    <a:pt x="1539" y="387"/>
                    <a:pt x="1571" y="349"/>
                  </a:cubicBezTo>
                  <a:cubicBezTo>
                    <a:pt x="1587" y="381"/>
                    <a:pt x="1576" y="405"/>
                    <a:pt x="1561" y="427"/>
                  </a:cubicBezTo>
                  <a:close/>
                  <a:moveTo>
                    <a:pt x="2363" y="240"/>
                  </a:moveTo>
                  <a:cubicBezTo>
                    <a:pt x="2295" y="191"/>
                    <a:pt x="2217" y="165"/>
                    <a:pt x="2135" y="139"/>
                  </a:cubicBezTo>
                  <a:cubicBezTo>
                    <a:pt x="2120" y="92"/>
                    <a:pt x="2103" y="46"/>
                    <a:pt x="2083" y="0"/>
                  </a:cubicBezTo>
                  <a:cubicBezTo>
                    <a:pt x="2028" y="0"/>
                    <a:pt x="2028" y="0"/>
                    <a:pt x="2028" y="0"/>
                  </a:cubicBezTo>
                  <a:cubicBezTo>
                    <a:pt x="2055" y="53"/>
                    <a:pt x="2079" y="107"/>
                    <a:pt x="2101" y="163"/>
                  </a:cubicBezTo>
                  <a:cubicBezTo>
                    <a:pt x="2080" y="179"/>
                    <a:pt x="2060" y="192"/>
                    <a:pt x="2043" y="208"/>
                  </a:cubicBezTo>
                  <a:cubicBezTo>
                    <a:pt x="1989" y="259"/>
                    <a:pt x="1952" y="322"/>
                    <a:pt x="1938" y="395"/>
                  </a:cubicBezTo>
                  <a:cubicBezTo>
                    <a:pt x="1931" y="430"/>
                    <a:pt x="1935" y="467"/>
                    <a:pt x="1936" y="503"/>
                  </a:cubicBezTo>
                  <a:cubicBezTo>
                    <a:pt x="1936" y="517"/>
                    <a:pt x="1948" y="523"/>
                    <a:pt x="1962" y="525"/>
                  </a:cubicBezTo>
                  <a:cubicBezTo>
                    <a:pt x="2002" y="528"/>
                    <a:pt x="2033" y="508"/>
                    <a:pt x="2064" y="489"/>
                  </a:cubicBezTo>
                  <a:cubicBezTo>
                    <a:pt x="2088" y="474"/>
                    <a:pt x="2108" y="452"/>
                    <a:pt x="2132" y="431"/>
                  </a:cubicBezTo>
                  <a:cubicBezTo>
                    <a:pt x="2147" y="496"/>
                    <a:pt x="2145" y="561"/>
                    <a:pt x="2146" y="629"/>
                  </a:cubicBezTo>
                  <a:cubicBezTo>
                    <a:pt x="2125" y="622"/>
                    <a:pt x="2108" y="612"/>
                    <a:pt x="2090" y="609"/>
                  </a:cubicBezTo>
                  <a:cubicBezTo>
                    <a:pt x="2045" y="600"/>
                    <a:pt x="2008" y="621"/>
                    <a:pt x="1977" y="651"/>
                  </a:cubicBezTo>
                  <a:cubicBezTo>
                    <a:pt x="1943" y="683"/>
                    <a:pt x="1919" y="723"/>
                    <a:pt x="1906" y="768"/>
                  </a:cubicBezTo>
                  <a:cubicBezTo>
                    <a:pt x="1900" y="792"/>
                    <a:pt x="1891" y="816"/>
                    <a:pt x="1882" y="840"/>
                  </a:cubicBezTo>
                  <a:cubicBezTo>
                    <a:pt x="1869" y="879"/>
                    <a:pt x="1849" y="914"/>
                    <a:pt x="1799" y="933"/>
                  </a:cubicBezTo>
                  <a:cubicBezTo>
                    <a:pt x="1846" y="949"/>
                    <a:pt x="1887" y="956"/>
                    <a:pt x="1924" y="944"/>
                  </a:cubicBezTo>
                  <a:cubicBezTo>
                    <a:pt x="1960" y="932"/>
                    <a:pt x="1991" y="906"/>
                    <a:pt x="2028" y="884"/>
                  </a:cubicBezTo>
                  <a:cubicBezTo>
                    <a:pt x="2041" y="983"/>
                    <a:pt x="2083" y="1069"/>
                    <a:pt x="2146" y="1152"/>
                  </a:cubicBezTo>
                  <a:cubicBezTo>
                    <a:pt x="2150" y="1143"/>
                    <a:pt x="2154" y="1139"/>
                    <a:pt x="2154" y="1135"/>
                  </a:cubicBezTo>
                  <a:cubicBezTo>
                    <a:pt x="2150" y="1083"/>
                    <a:pt x="2174" y="1040"/>
                    <a:pt x="2193" y="995"/>
                  </a:cubicBezTo>
                  <a:cubicBezTo>
                    <a:pt x="2209" y="958"/>
                    <a:pt x="2228" y="923"/>
                    <a:pt x="2247" y="886"/>
                  </a:cubicBezTo>
                  <a:cubicBezTo>
                    <a:pt x="2274" y="893"/>
                    <a:pt x="2305" y="900"/>
                    <a:pt x="2335" y="908"/>
                  </a:cubicBezTo>
                  <a:cubicBezTo>
                    <a:pt x="2366" y="917"/>
                    <a:pt x="2396" y="927"/>
                    <a:pt x="2428" y="936"/>
                  </a:cubicBezTo>
                  <a:cubicBezTo>
                    <a:pt x="2452" y="862"/>
                    <a:pt x="2410" y="800"/>
                    <a:pt x="2370" y="740"/>
                  </a:cubicBezTo>
                  <a:cubicBezTo>
                    <a:pt x="2329" y="679"/>
                    <a:pt x="2274" y="635"/>
                    <a:pt x="2193" y="639"/>
                  </a:cubicBezTo>
                  <a:cubicBezTo>
                    <a:pt x="2196" y="596"/>
                    <a:pt x="2200" y="557"/>
                    <a:pt x="2201" y="518"/>
                  </a:cubicBezTo>
                  <a:cubicBezTo>
                    <a:pt x="2202" y="479"/>
                    <a:pt x="2199" y="440"/>
                    <a:pt x="2198" y="394"/>
                  </a:cubicBezTo>
                  <a:cubicBezTo>
                    <a:pt x="2290" y="477"/>
                    <a:pt x="2392" y="519"/>
                    <a:pt x="2515" y="497"/>
                  </a:cubicBezTo>
                  <a:cubicBezTo>
                    <a:pt x="2522" y="464"/>
                    <a:pt x="2507" y="436"/>
                    <a:pt x="2498" y="407"/>
                  </a:cubicBezTo>
                  <a:cubicBezTo>
                    <a:pt x="2475" y="334"/>
                    <a:pt x="2423" y="284"/>
                    <a:pt x="2363" y="240"/>
                  </a:cubicBezTo>
                  <a:close/>
                  <a:moveTo>
                    <a:pt x="2121" y="396"/>
                  </a:moveTo>
                  <a:cubicBezTo>
                    <a:pt x="2112" y="413"/>
                    <a:pt x="2102" y="431"/>
                    <a:pt x="2088" y="444"/>
                  </a:cubicBezTo>
                  <a:cubicBezTo>
                    <a:pt x="2054" y="476"/>
                    <a:pt x="2016" y="502"/>
                    <a:pt x="1966" y="504"/>
                  </a:cubicBezTo>
                  <a:cubicBezTo>
                    <a:pt x="1925" y="408"/>
                    <a:pt x="2004" y="235"/>
                    <a:pt x="2086" y="238"/>
                  </a:cubicBezTo>
                  <a:cubicBezTo>
                    <a:pt x="2093" y="300"/>
                    <a:pt x="2056" y="349"/>
                    <a:pt x="2035" y="409"/>
                  </a:cubicBezTo>
                  <a:cubicBezTo>
                    <a:pt x="2081" y="368"/>
                    <a:pt x="2090" y="314"/>
                    <a:pt x="2113" y="266"/>
                  </a:cubicBezTo>
                  <a:cubicBezTo>
                    <a:pt x="2148" y="312"/>
                    <a:pt x="2145" y="354"/>
                    <a:pt x="2121" y="396"/>
                  </a:cubicBezTo>
                  <a:close/>
                  <a:moveTo>
                    <a:pt x="2164" y="368"/>
                  </a:moveTo>
                  <a:cubicBezTo>
                    <a:pt x="2185" y="440"/>
                    <a:pt x="2184" y="509"/>
                    <a:pt x="2173" y="578"/>
                  </a:cubicBezTo>
                  <a:cubicBezTo>
                    <a:pt x="2151" y="458"/>
                    <a:pt x="2149" y="402"/>
                    <a:pt x="2164" y="368"/>
                  </a:cubicBezTo>
                  <a:close/>
                  <a:moveTo>
                    <a:pt x="2014" y="836"/>
                  </a:moveTo>
                  <a:cubicBezTo>
                    <a:pt x="2008" y="884"/>
                    <a:pt x="1967" y="899"/>
                    <a:pt x="1933" y="919"/>
                  </a:cubicBezTo>
                  <a:cubicBezTo>
                    <a:pt x="1914" y="929"/>
                    <a:pt x="1892" y="936"/>
                    <a:pt x="1868" y="925"/>
                  </a:cubicBezTo>
                  <a:cubicBezTo>
                    <a:pt x="1886" y="881"/>
                    <a:pt x="1905" y="842"/>
                    <a:pt x="1917" y="801"/>
                  </a:cubicBezTo>
                  <a:cubicBezTo>
                    <a:pt x="1928" y="766"/>
                    <a:pt x="1948" y="738"/>
                    <a:pt x="1970" y="711"/>
                  </a:cubicBezTo>
                  <a:cubicBezTo>
                    <a:pt x="1988" y="690"/>
                    <a:pt x="2012" y="677"/>
                    <a:pt x="2044" y="680"/>
                  </a:cubicBezTo>
                  <a:cubicBezTo>
                    <a:pt x="2027" y="705"/>
                    <a:pt x="2012" y="727"/>
                    <a:pt x="1997" y="750"/>
                  </a:cubicBezTo>
                  <a:cubicBezTo>
                    <a:pt x="2016" y="739"/>
                    <a:pt x="2030" y="723"/>
                    <a:pt x="2046" y="710"/>
                  </a:cubicBezTo>
                  <a:cubicBezTo>
                    <a:pt x="2061" y="697"/>
                    <a:pt x="2076" y="681"/>
                    <a:pt x="2102" y="691"/>
                  </a:cubicBezTo>
                  <a:cubicBezTo>
                    <a:pt x="2084" y="715"/>
                    <a:pt x="2067" y="736"/>
                    <a:pt x="2052" y="759"/>
                  </a:cubicBezTo>
                  <a:cubicBezTo>
                    <a:pt x="2036" y="783"/>
                    <a:pt x="2041" y="817"/>
                    <a:pt x="2014" y="836"/>
                  </a:cubicBezTo>
                  <a:close/>
                  <a:moveTo>
                    <a:pt x="2311" y="708"/>
                  </a:moveTo>
                  <a:cubicBezTo>
                    <a:pt x="2361" y="754"/>
                    <a:pt x="2395" y="811"/>
                    <a:pt x="2413" y="877"/>
                  </a:cubicBezTo>
                  <a:cubicBezTo>
                    <a:pt x="2415" y="886"/>
                    <a:pt x="2413" y="896"/>
                    <a:pt x="2413" y="901"/>
                  </a:cubicBezTo>
                  <a:cubicBezTo>
                    <a:pt x="2379" y="894"/>
                    <a:pt x="2347" y="887"/>
                    <a:pt x="2315" y="882"/>
                  </a:cubicBezTo>
                  <a:cubicBezTo>
                    <a:pt x="2287" y="877"/>
                    <a:pt x="2262" y="867"/>
                    <a:pt x="2245" y="849"/>
                  </a:cubicBezTo>
                  <a:cubicBezTo>
                    <a:pt x="2242" y="817"/>
                    <a:pt x="2240" y="789"/>
                    <a:pt x="2237" y="758"/>
                  </a:cubicBezTo>
                  <a:cubicBezTo>
                    <a:pt x="2263" y="775"/>
                    <a:pt x="2286" y="790"/>
                    <a:pt x="2308" y="804"/>
                  </a:cubicBezTo>
                  <a:cubicBezTo>
                    <a:pt x="2284" y="769"/>
                    <a:pt x="2244" y="747"/>
                    <a:pt x="2233" y="703"/>
                  </a:cubicBezTo>
                  <a:cubicBezTo>
                    <a:pt x="2268" y="684"/>
                    <a:pt x="2287" y="685"/>
                    <a:pt x="2311" y="708"/>
                  </a:cubicBezTo>
                  <a:close/>
                  <a:moveTo>
                    <a:pt x="2196" y="942"/>
                  </a:moveTo>
                  <a:cubicBezTo>
                    <a:pt x="2172" y="989"/>
                    <a:pt x="2144" y="1035"/>
                    <a:pt x="2131" y="1092"/>
                  </a:cubicBezTo>
                  <a:cubicBezTo>
                    <a:pt x="2115" y="1064"/>
                    <a:pt x="2097" y="1038"/>
                    <a:pt x="2085" y="1009"/>
                  </a:cubicBezTo>
                  <a:cubicBezTo>
                    <a:pt x="2062" y="956"/>
                    <a:pt x="2047" y="901"/>
                    <a:pt x="2051" y="842"/>
                  </a:cubicBezTo>
                  <a:cubicBezTo>
                    <a:pt x="2055" y="774"/>
                    <a:pt x="2079" y="744"/>
                    <a:pt x="2140" y="730"/>
                  </a:cubicBezTo>
                  <a:cubicBezTo>
                    <a:pt x="2133" y="777"/>
                    <a:pt x="2120" y="822"/>
                    <a:pt x="2131" y="869"/>
                  </a:cubicBezTo>
                  <a:cubicBezTo>
                    <a:pt x="2144" y="825"/>
                    <a:pt x="2146" y="777"/>
                    <a:pt x="2171" y="737"/>
                  </a:cubicBezTo>
                  <a:cubicBezTo>
                    <a:pt x="2177" y="740"/>
                    <a:pt x="2180" y="740"/>
                    <a:pt x="2182" y="742"/>
                  </a:cubicBezTo>
                  <a:cubicBezTo>
                    <a:pt x="2185" y="743"/>
                    <a:pt x="2187" y="745"/>
                    <a:pt x="2188" y="747"/>
                  </a:cubicBezTo>
                  <a:cubicBezTo>
                    <a:pt x="2227" y="811"/>
                    <a:pt x="2231" y="876"/>
                    <a:pt x="2196" y="942"/>
                  </a:cubicBezTo>
                  <a:close/>
                  <a:moveTo>
                    <a:pt x="2186" y="341"/>
                  </a:moveTo>
                  <a:cubicBezTo>
                    <a:pt x="2172" y="318"/>
                    <a:pt x="2164" y="291"/>
                    <a:pt x="2173" y="259"/>
                  </a:cubicBezTo>
                  <a:cubicBezTo>
                    <a:pt x="2215" y="285"/>
                    <a:pt x="2254" y="309"/>
                    <a:pt x="2293" y="333"/>
                  </a:cubicBezTo>
                  <a:cubicBezTo>
                    <a:pt x="2295" y="331"/>
                    <a:pt x="2296" y="329"/>
                    <a:pt x="2298" y="327"/>
                  </a:cubicBezTo>
                  <a:cubicBezTo>
                    <a:pt x="2263" y="296"/>
                    <a:pt x="2228" y="266"/>
                    <a:pt x="2192" y="236"/>
                  </a:cubicBezTo>
                  <a:cubicBezTo>
                    <a:pt x="2221" y="214"/>
                    <a:pt x="2267" y="215"/>
                    <a:pt x="2335" y="250"/>
                  </a:cubicBezTo>
                  <a:cubicBezTo>
                    <a:pt x="2424" y="296"/>
                    <a:pt x="2477" y="372"/>
                    <a:pt x="2493" y="476"/>
                  </a:cubicBezTo>
                  <a:cubicBezTo>
                    <a:pt x="2375" y="501"/>
                    <a:pt x="2244" y="433"/>
                    <a:pt x="2186" y="341"/>
                  </a:cubicBezTo>
                  <a:close/>
                  <a:moveTo>
                    <a:pt x="3427" y="2161"/>
                  </a:moveTo>
                  <a:cubicBezTo>
                    <a:pt x="3453" y="2161"/>
                    <a:pt x="3453" y="2161"/>
                    <a:pt x="3453" y="2161"/>
                  </a:cubicBezTo>
                  <a:cubicBezTo>
                    <a:pt x="3438" y="2123"/>
                    <a:pt x="3425" y="2085"/>
                    <a:pt x="3396" y="2056"/>
                  </a:cubicBezTo>
                  <a:cubicBezTo>
                    <a:pt x="3406" y="2089"/>
                    <a:pt x="3416" y="2122"/>
                    <a:pt x="3427" y="2161"/>
                  </a:cubicBezTo>
                  <a:close/>
                  <a:moveTo>
                    <a:pt x="3373" y="1911"/>
                  </a:moveTo>
                  <a:cubicBezTo>
                    <a:pt x="3329" y="1929"/>
                    <a:pt x="3320" y="1970"/>
                    <a:pt x="3315" y="2011"/>
                  </a:cubicBezTo>
                  <a:cubicBezTo>
                    <a:pt x="3312" y="2036"/>
                    <a:pt x="3314" y="2061"/>
                    <a:pt x="3314" y="2085"/>
                  </a:cubicBezTo>
                  <a:cubicBezTo>
                    <a:pt x="3248" y="2072"/>
                    <a:pt x="3185" y="2059"/>
                    <a:pt x="3121" y="2046"/>
                  </a:cubicBezTo>
                  <a:cubicBezTo>
                    <a:pt x="3117" y="2058"/>
                    <a:pt x="3113" y="2066"/>
                    <a:pt x="3114" y="2073"/>
                  </a:cubicBezTo>
                  <a:cubicBezTo>
                    <a:pt x="3119" y="2104"/>
                    <a:pt x="3128" y="2134"/>
                    <a:pt x="3141" y="2161"/>
                  </a:cubicBezTo>
                  <a:cubicBezTo>
                    <a:pt x="3169" y="2161"/>
                    <a:pt x="3169" y="2161"/>
                    <a:pt x="3169" y="2161"/>
                  </a:cubicBezTo>
                  <a:cubicBezTo>
                    <a:pt x="3154" y="2135"/>
                    <a:pt x="3139" y="2108"/>
                    <a:pt x="3135" y="2071"/>
                  </a:cubicBezTo>
                  <a:cubicBezTo>
                    <a:pt x="3194" y="2089"/>
                    <a:pt x="3253" y="2086"/>
                    <a:pt x="3307" y="2111"/>
                  </a:cubicBezTo>
                  <a:cubicBezTo>
                    <a:pt x="3334" y="2124"/>
                    <a:pt x="3358" y="2139"/>
                    <a:pt x="3376" y="2161"/>
                  </a:cubicBezTo>
                  <a:cubicBezTo>
                    <a:pt x="3413" y="2161"/>
                    <a:pt x="3413" y="2161"/>
                    <a:pt x="3413" y="2161"/>
                  </a:cubicBezTo>
                  <a:cubicBezTo>
                    <a:pt x="3389" y="2139"/>
                    <a:pt x="3367" y="2121"/>
                    <a:pt x="3346" y="2102"/>
                  </a:cubicBezTo>
                  <a:cubicBezTo>
                    <a:pt x="3343" y="2099"/>
                    <a:pt x="3342" y="2094"/>
                    <a:pt x="3341" y="2090"/>
                  </a:cubicBezTo>
                  <a:cubicBezTo>
                    <a:pt x="3331" y="2037"/>
                    <a:pt x="3332" y="1985"/>
                    <a:pt x="3367" y="1933"/>
                  </a:cubicBezTo>
                  <a:cubicBezTo>
                    <a:pt x="3433" y="1975"/>
                    <a:pt x="3475" y="2031"/>
                    <a:pt x="3493" y="2103"/>
                  </a:cubicBezTo>
                  <a:cubicBezTo>
                    <a:pt x="3497" y="2122"/>
                    <a:pt x="3500" y="2141"/>
                    <a:pt x="3497" y="2161"/>
                  </a:cubicBezTo>
                  <a:cubicBezTo>
                    <a:pt x="3519" y="2161"/>
                    <a:pt x="3519" y="2161"/>
                    <a:pt x="3519" y="2161"/>
                  </a:cubicBezTo>
                  <a:cubicBezTo>
                    <a:pt x="3519" y="2074"/>
                    <a:pt x="3474" y="1978"/>
                    <a:pt x="3373" y="1911"/>
                  </a:cubicBezTo>
                  <a:close/>
                </a:path>
              </a:pathLst>
            </a:custGeom>
            <a:solidFill>
              <a:schemeClr val="accent2"/>
            </a:solidFill>
            <a:ln>
              <a:noFill/>
            </a:ln>
          </p:spPr>
        </p:sp>
        <p:sp>
          <p:nvSpPr>
            <p:cNvPr id="13" name="Freeform 5"/>
            <p:cNvSpPr>
              <a:spLocks noEditPoints="1"/>
            </p:cNvSpPr>
            <p:nvPr/>
          </p:nvSpPr>
          <p:spPr bwMode="auto">
            <a:xfrm>
              <a:off x="-1" y="3175"/>
              <a:ext cx="12191769" cy="6919008"/>
            </a:xfrm>
            <a:custGeom>
              <a:avLst/>
              <a:gdLst/>
              <a:ahLst/>
              <a:cxnLst/>
              <a:rect l="0" t="0" r="r" b="b"/>
              <a:pathLst>
                <a:path w="3840" h="2178">
                  <a:moveTo>
                    <a:pt x="224" y="0"/>
                  </a:moveTo>
                  <a:cubicBezTo>
                    <a:pt x="223" y="7"/>
                    <a:pt x="223" y="14"/>
                    <a:pt x="222" y="20"/>
                  </a:cubicBezTo>
                  <a:cubicBezTo>
                    <a:pt x="221" y="34"/>
                    <a:pt x="221" y="48"/>
                    <a:pt x="220" y="61"/>
                  </a:cubicBezTo>
                  <a:cubicBezTo>
                    <a:pt x="233" y="42"/>
                    <a:pt x="240" y="21"/>
                    <a:pt x="243" y="0"/>
                  </a:cubicBezTo>
                  <a:lnTo>
                    <a:pt x="224" y="0"/>
                  </a:lnTo>
                  <a:close/>
                  <a:moveTo>
                    <a:pt x="60" y="0"/>
                  </a:moveTo>
                  <a:cubicBezTo>
                    <a:pt x="59" y="3"/>
                    <a:pt x="58" y="6"/>
                    <a:pt x="56" y="9"/>
                  </a:cubicBezTo>
                  <a:cubicBezTo>
                    <a:pt x="60" y="6"/>
                    <a:pt x="63" y="3"/>
                    <a:pt x="67" y="0"/>
                  </a:cubicBezTo>
                  <a:lnTo>
                    <a:pt x="60" y="0"/>
                  </a:lnTo>
                  <a:close/>
                  <a:moveTo>
                    <a:pt x="1209" y="90"/>
                  </a:moveTo>
                  <a:cubicBezTo>
                    <a:pt x="1181" y="65"/>
                    <a:pt x="1167" y="33"/>
                    <a:pt x="1155" y="0"/>
                  </a:cubicBezTo>
                  <a:cubicBezTo>
                    <a:pt x="1130" y="0"/>
                    <a:pt x="1130" y="0"/>
                    <a:pt x="1130" y="0"/>
                  </a:cubicBezTo>
                  <a:cubicBezTo>
                    <a:pt x="1138" y="25"/>
                    <a:pt x="1148" y="50"/>
                    <a:pt x="1162" y="75"/>
                  </a:cubicBezTo>
                  <a:cubicBezTo>
                    <a:pt x="1132" y="66"/>
                    <a:pt x="1101" y="59"/>
                    <a:pt x="1072" y="46"/>
                  </a:cubicBezTo>
                  <a:cubicBezTo>
                    <a:pt x="1043" y="34"/>
                    <a:pt x="1014" y="19"/>
                    <a:pt x="989" y="0"/>
                  </a:cubicBezTo>
                  <a:cubicBezTo>
                    <a:pt x="952" y="0"/>
                    <a:pt x="952" y="0"/>
                    <a:pt x="952" y="0"/>
                  </a:cubicBezTo>
                  <a:cubicBezTo>
                    <a:pt x="1028" y="59"/>
                    <a:pt x="1116" y="92"/>
                    <a:pt x="1215" y="108"/>
                  </a:cubicBezTo>
                  <a:cubicBezTo>
                    <a:pt x="1212" y="99"/>
                    <a:pt x="1212" y="93"/>
                    <a:pt x="1209" y="90"/>
                  </a:cubicBezTo>
                  <a:close/>
                  <a:moveTo>
                    <a:pt x="812" y="188"/>
                  </a:moveTo>
                  <a:cubicBezTo>
                    <a:pt x="858" y="167"/>
                    <a:pt x="892" y="144"/>
                    <a:pt x="911" y="110"/>
                  </a:cubicBezTo>
                  <a:cubicBezTo>
                    <a:pt x="928" y="78"/>
                    <a:pt x="933" y="39"/>
                    <a:pt x="944" y="0"/>
                  </a:cubicBezTo>
                  <a:cubicBezTo>
                    <a:pt x="916" y="0"/>
                    <a:pt x="916" y="0"/>
                    <a:pt x="916" y="0"/>
                  </a:cubicBezTo>
                  <a:cubicBezTo>
                    <a:pt x="921" y="29"/>
                    <a:pt x="908" y="57"/>
                    <a:pt x="900" y="85"/>
                  </a:cubicBezTo>
                  <a:cubicBezTo>
                    <a:pt x="894" y="106"/>
                    <a:pt x="883" y="126"/>
                    <a:pt x="857" y="134"/>
                  </a:cubicBezTo>
                  <a:cubicBezTo>
                    <a:pt x="840" y="90"/>
                    <a:pt x="827" y="48"/>
                    <a:pt x="808" y="10"/>
                  </a:cubicBezTo>
                  <a:cubicBezTo>
                    <a:pt x="806" y="7"/>
                    <a:pt x="804" y="3"/>
                    <a:pt x="803" y="0"/>
                  </a:cubicBezTo>
                  <a:cubicBezTo>
                    <a:pt x="780" y="0"/>
                    <a:pt x="780" y="0"/>
                    <a:pt x="780" y="0"/>
                  </a:cubicBezTo>
                  <a:cubicBezTo>
                    <a:pt x="791" y="20"/>
                    <a:pt x="800" y="42"/>
                    <a:pt x="809" y="63"/>
                  </a:cubicBezTo>
                  <a:cubicBezTo>
                    <a:pt x="826" y="101"/>
                    <a:pt x="835" y="139"/>
                    <a:pt x="812" y="188"/>
                  </a:cubicBezTo>
                  <a:close/>
                  <a:moveTo>
                    <a:pt x="3840" y="1212"/>
                  </a:moveTo>
                  <a:cubicBezTo>
                    <a:pt x="3840" y="1188"/>
                    <a:pt x="3840" y="1188"/>
                    <a:pt x="3840" y="1188"/>
                  </a:cubicBezTo>
                  <a:cubicBezTo>
                    <a:pt x="3815" y="1174"/>
                    <a:pt x="3790" y="1162"/>
                    <a:pt x="3761" y="1158"/>
                  </a:cubicBezTo>
                  <a:cubicBezTo>
                    <a:pt x="3786" y="1178"/>
                    <a:pt x="3815" y="1192"/>
                    <a:pt x="3840" y="1212"/>
                  </a:cubicBezTo>
                  <a:close/>
                  <a:moveTo>
                    <a:pt x="1082" y="1289"/>
                  </a:moveTo>
                  <a:cubicBezTo>
                    <a:pt x="1118" y="1215"/>
                    <a:pt x="1157" y="1142"/>
                    <a:pt x="1225" y="1086"/>
                  </a:cubicBezTo>
                  <a:cubicBezTo>
                    <a:pt x="1304" y="1180"/>
                    <a:pt x="1477" y="1206"/>
                    <a:pt x="1619" y="1082"/>
                  </a:cubicBezTo>
                  <a:cubicBezTo>
                    <a:pt x="1613" y="1035"/>
                    <a:pt x="1576" y="1016"/>
                    <a:pt x="1538" y="1000"/>
                  </a:cubicBezTo>
                  <a:cubicBezTo>
                    <a:pt x="1515" y="990"/>
                    <a:pt x="1490" y="985"/>
                    <a:pt x="1467" y="979"/>
                  </a:cubicBezTo>
                  <a:cubicBezTo>
                    <a:pt x="1497" y="919"/>
                    <a:pt x="1526" y="862"/>
                    <a:pt x="1556" y="804"/>
                  </a:cubicBezTo>
                  <a:cubicBezTo>
                    <a:pt x="1545" y="797"/>
                    <a:pt x="1539" y="790"/>
                    <a:pt x="1532" y="789"/>
                  </a:cubicBezTo>
                  <a:cubicBezTo>
                    <a:pt x="1469" y="782"/>
                    <a:pt x="1408" y="794"/>
                    <a:pt x="1353" y="822"/>
                  </a:cubicBezTo>
                  <a:cubicBezTo>
                    <a:pt x="1311" y="843"/>
                    <a:pt x="1286" y="885"/>
                    <a:pt x="1260" y="923"/>
                  </a:cubicBezTo>
                  <a:cubicBezTo>
                    <a:pt x="1237" y="957"/>
                    <a:pt x="1225" y="996"/>
                    <a:pt x="1219" y="1036"/>
                  </a:cubicBezTo>
                  <a:cubicBezTo>
                    <a:pt x="1216" y="1051"/>
                    <a:pt x="1214" y="1067"/>
                    <a:pt x="1191" y="1073"/>
                  </a:cubicBezTo>
                  <a:cubicBezTo>
                    <a:pt x="1210" y="1013"/>
                    <a:pt x="1203" y="957"/>
                    <a:pt x="1188" y="901"/>
                  </a:cubicBezTo>
                  <a:cubicBezTo>
                    <a:pt x="1172" y="842"/>
                    <a:pt x="1135" y="797"/>
                    <a:pt x="1093" y="753"/>
                  </a:cubicBezTo>
                  <a:cubicBezTo>
                    <a:pt x="1035" y="812"/>
                    <a:pt x="1014" y="885"/>
                    <a:pt x="1012" y="963"/>
                  </a:cubicBezTo>
                  <a:cubicBezTo>
                    <a:pt x="1010" y="1041"/>
                    <a:pt x="1032" y="1112"/>
                    <a:pt x="1092" y="1169"/>
                  </a:cubicBezTo>
                  <a:cubicBezTo>
                    <a:pt x="1010" y="1294"/>
                    <a:pt x="968" y="1427"/>
                    <a:pt x="977" y="1577"/>
                  </a:cubicBezTo>
                  <a:cubicBezTo>
                    <a:pt x="878" y="1473"/>
                    <a:pt x="811" y="1351"/>
                    <a:pt x="752" y="1221"/>
                  </a:cubicBezTo>
                  <a:cubicBezTo>
                    <a:pt x="772" y="1204"/>
                    <a:pt x="791" y="1191"/>
                    <a:pt x="807" y="1174"/>
                  </a:cubicBezTo>
                  <a:cubicBezTo>
                    <a:pt x="859" y="1120"/>
                    <a:pt x="893" y="1055"/>
                    <a:pt x="903" y="982"/>
                  </a:cubicBezTo>
                  <a:cubicBezTo>
                    <a:pt x="909" y="947"/>
                    <a:pt x="903" y="910"/>
                    <a:pt x="900" y="874"/>
                  </a:cubicBezTo>
                  <a:cubicBezTo>
                    <a:pt x="899" y="859"/>
                    <a:pt x="887" y="854"/>
                    <a:pt x="872" y="854"/>
                  </a:cubicBezTo>
                  <a:cubicBezTo>
                    <a:pt x="833" y="852"/>
                    <a:pt x="803" y="873"/>
                    <a:pt x="773" y="894"/>
                  </a:cubicBezTo>
                  <a:cubicBezTo>
                    <a:pt x="750" y="910"/>
                    <a:pt x="731" y="933"/>
                    <a:pt x="707" y="955"/>
                  </a:cubicBezTo>
                  <a:cubicBezTo>
                    <a:pt x="690" y="892"/>
                    <a:pt x="688" y="827"/>
                    <a:pt x="684" y="758"/>
                  </a:cubicBezTo>
                  <a:cubicBezTo>
                    <a:pt x="705" y="765"/>
                    <a:pt x="723" y="773"/>
                    <a:pt x="741" y="776"/>
                  </a:cubicBezTo>
                  <a:cubicBezTo>
                    <a:pt x="787" y="782"/>
                    <a:pt x="823" y="759"/>
                    <a:pt x="852" y="729"/>
                  </a:cubicBezTo>
                  <a:cubicBezTo>
                    <a:pt x="884" y="695"/>
                    <a:pt x="906" y="654"/>
                    <a:pt x="917" y="608"/>
                  </a:cubicBezTo>
                  <a:cubicBezTo>
                    <a:pt x="922" y="583"/>
                    <a:pt x="930" y="559"/>
                    <a:pt x="937" y="535"/>
                  </a:cubicBezTo>
                  <a:cubicBezTo>
                    <a:pt x="949" y="495"/>
                    <a:pt x="967" y="460"/>
                    <a:pt x="1016" y="438"/>
                  </a:cubicBezTo>
                  <a:cubicBezTo>
                    <a:pt x="968" y="424"/>
                    <a:pt x="927" y="419"/>
                    <a:pt x="890" y="433"/>
                  </a:cubicBezTo>
                  <a:cubicBezTo>
                    <a:pt x="855" y="446"/>
                    <a:pt x="825" y="474"/>
                    <a:pt x="789" y="498"/>
                  </a:cubicBezTo>
                  <a:cubicBezTo>
                    <a:pt x="772" y="400"/>
                    <a:pt x="725" y="316"/>
                    <a:pt x="659" y="236"/>
                  </a:cubicBezTo>
                  <a:cubicBezTo>
                    <a:pt x="655" y="245"/>
                    <a:pt x="651" y="249"/>
                    <a:pt x="652" y="254"/>
                  </a:cubicBezTo>
                  <a:cubicBezTo>
                    <a:pt x="658" y="305"/>
                    <a:pt x="636" y="349"/>
                    <a:pt x="619" y="395"/>
                  </a:cubicBezTo>
                  <a:cubicBezTo>
                    <a:pt x="605" y="433"/>
                    <a:pt x="587" y="469"/>
                    <a:pt x="571" y="506"/>
                  </a:cubicBezTo>
                  <a:cubicBezTo>
                    <a:pt x="543" y="501"/>
                    <a:pt x="512" y="496"/>
                    <a:pt x="481" y="489"/>
                  </a:cubicBezTo>
                  <a:cubicBezTo>
                    <a:pt x="450" y="482"/>
                    <a:pt x="420" y="473"/>
                    <a:pt x="387" y="465"/>
                  </a:cubicBezTo>
                  <a:cubicBezTo>
                    <a:pt x="367" y="541"/>
                    <a:pt x="412" y="600"/>
                    <a:pt x="455" y="658"/>
                  </a:cubicBezTo>
                  <a:cubicBezTo>
                    <a:pt x="499" y="717"/>
                    <a:pt x="556" y="758"/>
                    <a:pt x="637" y="751"/>
                  </a:cubicBezTo>
                  <a:cubicBezTo>
                    <a:pt x="636" y="794"/>
                    <a:pt x="634" y="833"/>
                    <a:pt x="635" y="872"/>
                  </a:cubicBezTo>
                  <a:cubicBezTo>
                    <a:pt x="636" y="911"/>
                    <a:pt x="640" y="950"/>
                    <a:pt x="644" y="996"/>
                  </a:cubicBezTo>
                  <a:cubicBezTo>
                    <a:pt x="548" y="918"/>
                    <a:pt x="444" y="880"/>
                    <a:pt x="322" y="909"/>
                  </a:cubicBezTo>
                  <a:cubicBezTo>
                    <a:pt x="317" y="941"/>
                    <a:pt x="332" y="969"/>
                    <a:pt x="343" y="997"/>
                  </a:cubicBezTo>
                  <a:cubicBezTo>
                    <a:pt x="369" y="1069"/>
                    <a:pt x="424" y="1117"/>
                    <a:pt x="486" y="1157"/>
                  </a:cubicBezTo>
                  <a:cubicBezTo>
                    <a:pt x="557" y="1203"/>
                    <a:pt x="636" y="1225"/>
                    <a:pt x="719" y="1247"/>
                  </a:cubicBezTo>
                  <a:cubicBezTo>
                    <a:pt x="760" y="1355"/>
                    <a:pt x="810" y="1461"/>
                    <a:pt x="878" y="1557"/>
                  </a:cubicBezTo>
                  <a:cubicBezTo>
                    <a:pt x="945" y="1652"/>
                    <a:pt x="1022" y="1740"/>
                    <a:pt x="1098" y="1835"/>
                  </a:cubicBezTo>
                  <a:cubicBezTo>
                    <a:pt x="1068" y="1826"/>
                    <a:pt x="1041" y="1817"/>
                    <a:pt x="1015" y="1809"/>
                  </a:cubicBezTo>
                  <a:cubicBezTo>
                    <a:pt x="936" y="1649"/>
                    <a:pt x="818" y="1546"/>
                    <a:pt x="631" y="1532"/>
                  </a:cubicBezTo>
                  <a:cubicBezTo>
                    <a:pt x="626" y="1593"/>
                    <a:pt x="644" y="1644"/>
                    <a:pt x="680" y="1687"/>
                  </a:cubicBezTo>
                  <a:cubicBezTo>
                    <a:pt x="713" y="1727"/>
                    <a:pt x="753" y="1762"/>
                    <a:pt x="792" y="1802"/>
                  </a:cubicBezTo>
                  <a:cubicBezTo>
                    <a:pt x="678" y="1812"/>
                    <a:pt x="580" y="1861"/>
                    <a:pt x="481" y="1920"/>
                  </a:cubicBezTo>
                  <a:cubicBezTo>
                    <a:pt x="466" y="1912"/>
                    <a:pt x="446" y="1904"/>
                    <a:pt x="429" y="1893"/>
                  </a:cubicBezTo>
                  <a:cubicBezTo>
                    <a:pt x="351" y="1849"/>
                    <a:pt x="272" y="1856"/>
                    <a:pt x="194" y="1888"/>
                  </a:cubicBezTo>
                  <a:cubicBezTo>
                    <a:pt x="163" y="1901"/>
                    <a:pt x="133" y="1917"/>
                    <a:pt x="106" y="1937"/>
                  </a:cubicBezTo>
                  <a:cubicBezTo>
                    <a:pt x="75" y="1959"/>
                    <a:pt x="80" y="1982"/>
                    <a:pt x="115" y="2000"/>
                  </a:cubicBezTo>
                  <a:cubicBezTo>
                    <a:pt x="175" y="2030"/>
                    <a:pt x="238" y="2053"/>
                    <a:pt x="307" y="2043"/>
                  </a:cubicBezTo>
                  <a:cubicBezTo>
                    <a:pt x="308" y="2043"/>
                    <a:pt x="309" y="2045"/>
                    <a:pt x="310" y="2046"/>
                  </a:cubicBezTo>
                  <a:cubicBezTo>
                    <a:pt x="283" y="2081"/>
                    <a:pt x="259" y="2121"/>
                    <a:pt x="240" y="2161"/>
                  </a:cubicBezTo>
                  <a:cubicBezTo>
                    <a:pt x="263" y="2161"/>
                    <a:pt x="263" y="2161"/>
                    <a:pt x="263" y="2161"/>
                  </a:cubicBezTo>
                  <a:cubicBezTo>
                    <a:pt x="288" y="2111"/>
                    <a:pt x="321" y="2066"/>
                    <a:pt x="362" y="2026"/>
                  </a:cubicBezTo>
                  <a:cubicBezTo>
                    <a:pt x="374" y="2013"/>
                    <a:pt x="388" y="2016"/>
                    <a:pt x="405" y="2023"/>
                  </a:cubicBezTo>
                  <a:cubicBezTo>
                    <a:pt x="373" y="2070"/>
                    <a:pt x="342" y="2115"/>
                    <a:pt x="311" y="2161"/>
                  </a:cubicBezTo>
                  <a:cubicBezTo>
                    <a:pt x="322" y="2161"/>
                    <a:pt x="322" y="2161"/>
                    <a:pt x="322" y="2161"/>
                  </a:cubicBezTo>
                  <a:cubicBezTo>
                    <a:pt x="356" y="2122"/>
                    <a:pt x="390" y="2083"/>
                    <a:pt x="430" y="2037"/>
                  </a:cubicBezTo>
                  <a:cubicBezTo>
                    <a:pt x="433" y="2088"/>
                    <a:pt x="418" y="2127"/>
                    <a:pt x="395" y="2161"/>
                  </a:cubicBezTo>
                  <a:cubicBezTo>
                    <a:pt x="421" y="2161"/>
                    <a:pt x="421" y="2161"/>
                    <a:pt x="421" y="2161"/>
                  </a:cubicBezTo>
                  <a:cubicBezTo>
                    <a:pt x="426" y="2153"/>
                    <a:pt x="431" y="2146"/>
                    <a:pt x="437" y="2139"/>
                  </a:cubicBezTo>
                  <a:cubicBezTo>
                    <a:pt x="437" y="2138"/>
                    <a:pt x="439" y="2139"/>
                    <a:pt x="444" y="2138"/>
                  </a:cubicBezTo>
                  <a:cubicBezTo>
                    <a:pt x="446" y="2146"/>
                    <a:pt x="449" y="2153"/>
                    <a:pt x="451" y="2161"/>
                  </a:cubicBezTo>
                  <a:cubicBezTo>
                    <a:pt x="472" y="2161"/>
                    <a:pt x="472" y="2161"/>
                    <a:pt x="472" y="2161"/>
                  </a:cubicBezTo>
                  <a:cubicBezTo>
                    <a:pt x="469" y="2146"/>
                    <a:pt x="467" y="2132"/>
                    <a:pt x="467" y="2120"/>
                  </a:cubicBezTo>
                  <a:cubicBezTo>
                    <a:pt x="467" y="2088"/>
                    <a:pt x="463" y="2049"/>
                    <a:pt x="503" y="2027"/>
                  </a:cubicBezTo>
                  <a:cubicBezTo>
                    <a:pt x="525" y="2066"/>
                    <a:pt x="525" y="2108"/>
                    <a:pt x="542" y="2146"/>
                  </a:cubicBezTo>
                  <a:cubicBezTo>
                    <a:pt x="555" y="2104"/>
                    <a:pt x="533" y="2064"/>
                    <a:pt x="532" y="2021"/>
                  </a:cubicBezTo>
                  <a:cubicBezTo>
                    <a:pt x="562" y="2031"/>
                    <a:pt x="584" y="2049"/>
                    <a:pt x="594" y="2076"/>
                  </a:cubicBezTo>
                  <a:cubicBezTo>
                    <a:pt x="605" y="2104"/>
                    <a:pt x="611" y="2133"/>
                    <a:pt x="612" y="2161"/>
                  </a:cubicBezTo>
                  <a:cubicBezTo>
                    <a:pt x="634" y="2161"/>
                    <a:pt x="634" y="2161"/>
                    <a:pt x="634" y="2161"/>
                  </a:cubicBezTo>
                  <a:cubicBezTo>
                    <a:pt x="634" y="2159"/>
                    <a:pt x="633" y="2158"/>
                    <a:pt x="633" y="2157"/>
                  </a:cubicBezTo>
                  <a:cubicBezTo>
                    <a:pt x="632" y="2075"/>
                    <a:pt x="595" y="2009"/>
                    <a:pt x="525" y="1954"/>
                  </a:cubicBezTo>
                  <a:cubicBezTo>
                    <a:pt x="629" y="1898"/>
                    <a:pt x="732" y="1862"/>
                    <a:pt x="850" y="1864"/>
                  </a:cubicBezTo>
                  <a:cubicBezTo>
                    <a:pt x="765" y="1944"/>
                    <a:pt x="729" y="2037"/>
                    <a:pt x="749" y="2149"/>
                  </a:cubicBezTo>
                  <a:cubicBezTo>
                    <a:pt x="853" y="2178"/>
                    <a:pt x="1017" y="2048"/>
                    <a:pt x="1024" y="1886"/>
                  </a:cubicBezTo>
                  <a:cubicBezTo>
                    <a:pt x="1101" y="1909"/>
                    <a:pt x="1170" y="1941"/>
                    <a:pt x="1222" y="2003"/>
                  </a:cubicBezTo>
                  <a:cubicBezTo>
                    <a:pt x="1238" y="2022"/>
                    <a:pt x="1251" y="2043"/>
                    <a:pt x="1279" y="2048"/>
                  </a:cubicBezTo>
                  <a:cubicBezTo>
                    <a:pt x="1287" y="2050"/>
                    <a:pt x="1294" y="2059"/>
                    <a:pt x="1300" y="2066"/>
                  </a:cubicBezTo>
                  <a:cubicBezTo>
                    <a:pt x="1320" y="2097"/>
                    <a:pt x="1339" y="2128"/>
                    <a:pt x="1356" y="2161"/>
                  </a:cubicBezTo>
                  <a:cubicBezTo>
                    <a:pt x="1383" y="2161"/>
                    <a:pt x="1383" y="2161"/>
                    <a:pt x="1383" y="2161"/>
                  </a:cubicBezTo>
                  <a:cubicBezTo>
                    <a:pt x="1379" y="2144"/>
                    <a:pt x="1379" y="2126"/>
                    <a:pt x="1386" y="2105"/>
                  </a:cubicBezTo>
                  <a:cubicBezTo>
                    <a:pt x="1363" y="2119"/>
                    <a:pt x="1352" y="2113"/>
                    <a:pt x="1344" y="2096"/>
                  </a:cubicBezTo>
                  <a:cubicBezTo>
                    <a:pt x="1338" y="2083"/>
                    <a:pt x="1327" y="2070"/>
                    <a:pt x="1323" y="2056"/>
                  </a:cubicBezTo>
                  <a:cubicBezTo>
                    <a:pt x="1316" y="2033"/>
                    <a:pt x="1303" y="2020"/>
                    <a:pt x="1277" y="2019"/>
                  </a:cubicBezTo>
                  <a:cubicBezTo>
                    <a:pt x="1274" y="1974"/>
                    <a:pt x="1241" y="1957"/>
                    <a:pt x="1208" y="1941"/>
                  </a:cubicBezTo>
                  <a:cubicBezTo>
                    <a:pt x="1151" y="1913"/>
                    <a:pt x="1095" y="1881"/>
                    <a:pt x="1033" y="1863"/>
                  </a:cubicBezTo>
                  <a:cubicBezTo>
                    <a:pt x="1016" y="1858"/>
                    <a:pt x="1008" y="1851"/>
                    <a:pt x="1016" y="1834"/>
                  </a:cubicBezTo>
                  <a:cubicBezTo>
                    <a:pt x="1087" y="1842"/>
                    <a:pt x="1137" y="1894"/>
                    <a:pt x="1201" y="1919"/>
                  </a:cubicBezTo>
                  <a:cubicBezTo>
                    <a:pt x="1199" y="1908"/>
                    <a:pt x="1196" y="1900"/>
                    <a:pt x="1190" y="1893"/>
                  </a:cubicBezTo>
                  <a:cubicBezTo>
                    <a:pt x="1126" y="1821"/>
                    <a:pt x="1063" y="1749"/>
                    <a:pt x="998" y="1679"/>
                  </a:cubicBezTo>
                  <a:cubicBezTo>
                    <a:pt x="934" y="1610"/>
                    <a:pt x="883" y="1534"/>
                    <a:pt x="837" y="1453"/>
                  </a:cubicBezTo>
                  <a:cubicBezTo>
                    <a:pt x="829" y="1438"/>
                    <a:pt x="822" y="1421"/>
                    <a:pt x="814" y="1405"/>
                  </a:cubicBezTo>
                  <a:cubicBezTo>
                    <a:pt x="840" y="1432"/>
                    <a:pt x="857" y="1464"/>
                    <a:pt x="878" y="1494"/>
                  </a:cubicBezTo>
                  <a:cubicBezTo>
                    <a:pt x="950" y="1593"/>
                    <a:pt x="1030" y="1687"/>
                    <a:pt x="1112" y="1778"/>
                  </a:cubicBezTo>
                  <a:cubicBezTo>
                    <a:pt x="1180" y="1852"/>
                    <a:pt x="1250" y="1925"/>
                    <a:pt x="1319" y="1998"/>
                  </a:cubicBezTo>
                  <a:cubicBezTo>
                    <a:pt x="1365" y="2048"/>
                    <a:pt x="1404" y="2102"/>
                    <a:pt x="1437" y="2161"/>
                  </a:cubicBezTo>
                  <a:cubicBezTo>
                    <a:pt x="1461" y="2161"/>
                    <a:pt x="1461" y="2161"/>
                    <a:pt x="1461" y="2161"/>
                  </a:cubicBezTo>
                  <a:cubicBezTo>
                    <a:pt x="1425" y="2096"/>
                    <a:pt x="1381" y="2036"/>
                    <a:pt x="1330" y="1980"/>
                  </a:cubicBezTo>
                  <a:cubicBezTo>
                    <a:pt x="1321" y="1970"/>
                    <a:pt x="1314" y="1958"/>
                    <a:pt x="1303" y="1945"/>
                  </a:cubicBezTo>
                  <a:cubicBezTo>
                    <a:pt x="1313" y="1940"/>
                    <a:pt x="1320" y="1937"/>
                    <a:pt x="1327" y="1935"/>
                  </a:cubicBezTo>
                  <a:cubicBezTo>
                    <a:pt x="1406" y="1911"/>
                    <a:pt x="1449" y="1851"/>
                    <a:pt x="1476" y="1780"/>
                  </a:cubicBezTo>
                  <a:cubicBezTo>
                    <a:pt x="1490" y="1742"/>
                    <a:pt x="1495" y="1698"/>
                    <a:pt x="1498" y="1657"/>
                  </a:cubicBezTo>
                  <a:cubicBezTo>
                    <a:pt x="1500" y="1627"/>
                    <a:pt x="1492" y="1596"/>
                    <a:pt x="1489" y="1566"/>
                  </a:cubicBezTo>
                  <a:cubicBezTo>
                    <a:pt x="1437" y="1562"/>
                    <a:pt x="1406" y="1597"/>
                    <a:pt x="1366" y="1620"/>
                  </a:cubicBezTo>
                  <a:cubicBezTo>
                    <a:pt x="1352" y="1517"/>
                    <a:pt x="1304" y="1433"/>
                    <a:pt x="1242" y="1352"/>
                  </a:cubicBezTo>
                  <a:cubicBezTo>
                    <a:pt x="1235" y="1356"/>
                    <a:pt x="1227" y="1358"/>
                    <a:pt x="1222" y="1363"/>
                  </a:cubicBezTo>
                  <a:cubicBezTo>
                    <a:pt x="1162" y="1434"/>
                    <a:pt x="1122" y="1510"/>
                    <a:pt x="1130" y="1608"/>
                  </a:cubicBezTo>
                  <a:cubicBezTo>
                    <a:pt x="1135" y="1669"/>
                    <a:pt x="1137" y="1730"/>
                    <a:pt x="1157" y="1789"/>
                  </a:cubicBezTo>
                  <a:cubicBezTo>
                    <a:pt x="1071" y="1703"/>
                    <a:pt x="1019" y="1605"/>
                    <a:pt x="1035" y="1479"/>
                  </a:cubicBezTo>
                  <a:cubicBezTo>
                    <a:pt x="1043" y="1414"/>
                    <a:pt x="1053" y="1348"/>
                    <a:pt x="1082" y="1289"/>
                  </a:cubicBezTo>
                  <a:close/>
                  <a:moveTo>
                    <a:pt x="1599" y="1071"/>
                  </a:moveTo>
                  <a:cubicBezTo>
                    <a:pt x="1540" y="1123"/>
                    <a:pt x="1475" y="1148"/>
                    <a:pt x="1401" y="1146"/>
                  </a:cubicBezTo>
                  <a:cubicBezTo>
                    <a:pt x="1366" y="1145"/>
                    <a:pt x="1330" y="1138"/>
                    <a:pt x="1305" y="1100"/>
                  </a:cubicBezTo>
                  <a:cubicBezTo>
                    <a:pt x="1363" y="1089"/>
                    <a:pt x="1421" y="1094"/>
                    <a:pt x="1473" y="1066"/>
                  </a:cubicBezTo>
                  <a:cubicBezTo>
                    <a:pt x="1434" y="1067"/>
                    <a:pt x="1394" y="1067"/>
                    <a:pt x="1346" y="1068"/>
                  </a:cubicBezTo>
                  <a:cubicBezTo>
                    <a:pt x="1383" y="1044"/>
                    <a:pt x="1412" y="1025"/>
                    <a:pt x="1442" y="1005"/>
                  </a:cubicBezTo>
                  <a:cubicBezTo>
                    <a:pt x="1445" y="1003"/>
                    <a:pt x="1450" y="1004"/>
                    <a:pt x="1454" y="1004"/>
                  </a:cubicBezTo>
                  <a:cubicBezTo>
                    <a:pt x="1509" y="1008"/>
                    <a:pt x="1559" y="1023"/>
                    <a:pt x="1599" y="1071"/>
                  </a:cubicBezTo>
                  <a:close/>
                  <a:moveTo>
                    <a:pt x="1278" y="932"/>
                  </a:moveTo>
                  <a:cubicBezTo>
                    <a:pt x="1310" y="881"/>
                    <a:pt x="1347" y="837"/>
                    <a:pt x="1410" y="824"/>
                  </a:cubicBezTo>
                  <a:cubicBezTo>
                    <a:pt x="1446" y="817"/>
                    <a:pt x="1482" y="802"/>
                    <a:pt x="1529" y="810"/>
                  </a:cubicBezTo>
                  <a:cubicBezTo>
                    <a:pt x="1495" y="862"/>
                    <a:pt x="1483" y="920"/>
                    <a:pt x="1443" y="965"/>
                  </a:cubicBezTo>
                  <a:cubicBezTo>
                    <a:pt x="1406" y="1009"/>
                    <a:pt x="1365" y="1039"/>
                    <a:pt x="1297" y="1025"/>
                  </a:cubicBezTo>
                  <a:cubicBezTo>
                    <a:pt x="1307" y="1008"/>
                    <a:pt x="1314" y="994"/>
                    <a:pt x="1323" y="982"/>
                  </a:cubicBezTo>
                  <a:cubicBezTo>
                    <a:pt x="1332" y="970"/>
                    <a:pt x="1344" y="960"/>
                    <a:pt x="1355" y="949"/>
                  </a:cubicBezTo>
                  <a:cubicBezTo>
                    <a:pt x="1364" y="939"/>
                    <a:pt x="1374" y="929"/>
                    <a:pt x="1383" y="920"/>
                  </a:cubicBezTo>
                  <a:cubicBezTo>
                    <a:pt x="1333" y="934"/>
                    <a:pt x="1302" y="971"/>
                    <a:pt x="1272" y="1010"/>
                  </a:cubicBezTo>
                  <a:cubicBezTo>
                    <a:pt x="1255" y="979"/>
                    <a:pt x="1264" y="954"/>
                    <a:pt x="1278" y="932"/>
                  </a:cubicBezTo>
                  <a:close/>
                  <a:moveTo>
                    <a:pt x="1092" y="1084"/>
                  </a:moveTo>
                  <a:cubicBezTo>
                    <a:pt x="1060" y="1069"/>
                    <a:pt x="1049" y="1049"/>
                    <a:pt x="1042" y="1026"/>
                  </a:cubicBezTo>
                  <a:cubicBezTo>
                    <a:pt x="1029" y="977"/>
                    <a:pt x="1033" y="929"/>
                    <a:pt x="1045" y="881"/>
                  </a:cubicBezTo>
                  <a:cubicBezTo>
                    <a:pt x="1054" y="845"/>
                    <a:pt x="1066" y="812"/>
                    <a:pt x="1097" y="784"/>
                  </a:cubicBezTo>
                  <a:cubicBezTo>
                    <a:pt x="1115" y="810"/>
                    <a:pt x="1133" y="833"/>
                    <a:pt x="1147" y="858"/>
                  </a:cubicBezTo>
                  <a:cubicBezTo>
                    <a:pt x="1175" y="907"/>
                    <a:pt x="1185" y="960"/>
                    <a:pt x="1178" y="1015"/>
                  </a:cubicBezTo>
                  <a:cubicBezTo>
                    <a:pt x="1174" y="1047"/>
                    <a:pt x="1163" y="1077"/>
                    <a:pt x="1126" y="1092"/>
                  </a:cubicBezTo>
                  <a:cubicBezTo>
                    <a:pt x="1106" y="1045"/>
                    <a:pt x="1120" y="991"/>
                    <a:pt x="1090" y="949"/>
                  </a:cubicBezTo>
                  <a:cubicBezTo>
                    <a:pt x="1091" y="992"/>
                    <a:pt x="1091" y="1035"/>
                    <a:pt x="1092" y="1084"/>
                  </a:cubicBezTo>
                  <a:close/>
                  <a:moveTo>
                    <a:pt x="805" y="545"/>
                  </a:moveTo>
                  <a:cubicBezTo>
                    <a:pt x="810" y="497"/>
                    <a:pt x="850" y="480"/>
                    <a:pt x="883" y="459"/>
                  </a:cubicBezTo>
                  <a:cubicBezTo>
                    <a:pt x="901" y="447"/>
                    <a:pt x="922" y="439"/>
                    <a:pt x="947" y="449"/>
                  </a:cubicBezTo>
                  <a:cubicBezTo>
                    <a:pt x="931" y="494"/>
                    <a:pt x="914" y="534"/>
                    <a:pt x="904" y="576"/>
                  </a:cubicBezTo>
                  <a:cubicBezTo>
                    <a:pt x="895" y="611"/>
                    <a:pt x="876" y="640"/>
                    <a:pt x="855" y="668"/>
                  </a:cubicBezTo>
                  <a:cubicBezTo>
                    <a:pt x="839" y="690"/>
                    <a:pt x="816" y="704"/>
                    <a:pt x="784" y="702"/>
                  </a:cubicBezTo>
                  <a:cubicBezTo>
                    <a:pt x="799" y="676"/>
                    <a:pt x="813" y="654"/>
                    <a:pt x="827" y="631"/>
                  </a:cubicBezTo>
                  <a:cubicBezTo>
                    <a:pt x="809" y="643"/>
                    <a:pt x="795" y="658"/>
                    <a:pt x="780" y="672"/>
                  </a:cubicBezTo>
                  <a:cubicBezTo>
                    <a:pt x="766" y="686"/>
                    <a:pt x="751" y="703"/>
                    <a:pt x="725" y="694"/>
                  </a:cubicBezTo>
                  <a:cubicBezTo>
                    <a:pt x="742" y="670"/>
                    <a:pt x="758" y="648"/>
                    <a:pt x="772" y="624"/>
                  </a:cubicBezTo>
                  <a:cubicBezTo>
                    <a:pt x="787" y="599"/>
                    <a:pt x="780" y="565"/>
                    <a:pt x="805" y="545"/>
                  </a:cubicBezTo>
                  <a:close/>
                  <a:moveTo>
                    <a:pt x="516" y="688"/>
                  </a:moveTo>
                  <a:cubicBezTo>
                    <a:pt x="464" y="643"/>
                    <a:pt x="427" y="588"/>
                    <a:pt x="405" y="523"/>
                  </a:cubicBezTo>
                  <a:cubicBezTo>
                    <a:pt x="403" y="515"/>
                    <a:pt x="404" y="505"/>
                    <a:pt x="404" y="499"/>
                  </a:cubicBezTo>
                  <a:cubicBezTo>
                    <a:pt x="438" y="505"/>
                    <a:pt x="471" y="511"/>
                    <a:pt x="503" y="514"/>
                  </a:cubicBezTo>
                  <a:cubicBezTo>
                    <a:pt x="532" y="517"/>
                    <a:pt x="557" y="526"/>
                    <a:pt x="574" y="543"/>
                  </a:cubicBezTo>
                  <a:cubicBezTo>
                    <a:pt x="579" y="575"/>
                    <a:pt x="583" y="603"/>
                    <a:pt x="587" y="634"/>
                  </a:cubicBezTo>
                  <a:cubicBezTo>
                    <a:pt x="560" y="618"/>
                    <a:pt x="537" y="605"/>
                    <a:pt x="513" y="591"/>
                  </a:cubicBezTo>
                  <a:cubicBezTo>
                    <a:pt x="540" y="625"/>
                    <a:pt x="580" y="645"/>
                    <a:pt x="593" y="689"/>
                  </a:cubicBezTo>
                  <a:cubicBezTo>
                    <a:pt x="560" y="709"/>
                    <a:pt x="541" y="709"/>
                    <a:pt x="516" y="688"/>
                  </a:cubicBezTo>
                  <a:close/>
                  <a:moveTo>
                    <a:pt x="642" y="648"/>
                  </a:moveTo>
                  <a:cubicBezTo>
                    <a:pt x="640" y="646"/>
                    <a:pt x="638" y="644"/>
                    <a:pt x="636" y="642"/>
                  </a:cubicBezTo>
                  <a:cubicBezTo>
                    <a:pt x="594" y="581"/>
                    <a:pt x="587" y="516"/>
                    <a:pt x="619" y="448"/>
                  </a:cubicBezTo>
                  <a:cubicBezTo>
                    <a:pt x="641" y="400"/>
                    <a:pt x="666" y="353"/>
                    <a:pt x="677" y="295"/>
                  </a:cubicBezTo>
                  <a:cubicBezTo>
                    <a:pt x="694" y="322"/>
                    <a:pt x="713" y="348"/>
                    <a:pt x="727" y="376"/>
                  </a:cubicBezTo>
                  <a:cubicBezTo>
                    <a:pt x="752" y="428"/>
                    <a:pt x="769" y="482"/>
                    <a:pt x="769" y="541"/>
                  </a:cubicBezTo>
                  <a:cubicBezTo>
                    <a:pt x="768" y="609"/>
                    <a:pt x="746" y="641"/>
                    <a:pt x="685" y="657"/>
                  </a:cubicBezTo>
                  <a:cubicBezTo>
                    <a:pt x="690" y="610"/>
                    <a:pt x="700" y="564"/>
                    <a:pt x="688" y="518"/>
                  </a:cubicBezTo>
                  <a:cubicBezTo>
                    <a:pt x="676" y="562"/>
                    <a:pt x="677" y="610"/>
                    <a:pt x="654" y="651"/>
                  </a:cubicBezTo>
                  <a:cubicBezTo>
                    <a:pt x="648" y="649"/>
                    <a:pt x="645" y="649"/>
                    <a:pt x="642" y="648"/>
                  </a:cubicBezTo>
                  <a:close/>
                  <a:moveTo>
                    <a:pt x="675" y="1129"/>
                  </a:moveTo>
                  <a:cubicBezTo>
                    <a:pt x="632" y="1105"/>
                    <a:pt x="591" y="1083"/>
                    <a:pt x="551" y="1061"/>
                  </a:cubicBezTo>
                  <a:cubicBezTo>
                    <a:pt x="550" y="1063"/>
                    <a:pt x="548" y="1066"/>
                    <a:pt x="547" y="1068"/>
                  </a:cubicBezTo>
                  <a:cubicBezTo>
                    <a:pt x="584" y="1096"/>
                    <a:pt x="620" y="1125"/>
                    <a:pt x="657" y="1153"/>
                  </a:cubicBezTo>
                  <a:cubicBezTo>
                    <a:pt x="630" y="1176"/>
                    <a:pt x="584" y="1178"/>
                    <a:pt x="514" y="1147"/>
                  </a:cubicBezTo>
                  <a:cubicBezTo>
                    <a:pt x="422" y="1105"/>
                    <a:pt x="366" y="1031"/>
                    <a:pt x="345" y="928"/>
                  </a:cubicBezTo>
                  <a:cubicBezTo>
                    <a:pt x="462" y="897"/>
                    <a:pt x="596" y="959"/>
                    <a:pt x="658" y="1048"/>
                  </a:cubicBezTo>
                  <a:cubicBezTo>
                    <a:pt x="673" y="1070"/>
                    <a:pt x="683" y="1097"/>
                    <a:pt x="675" y="1129"/>
                  </a:cubicBezTo>
                  <a:close/>
                  <a:moveTo>
                    <a:pt x="679" y="1020"/>
                  </a:moveTo>
                  <a:cubicBezTo>
                    <a:pt x="655" y="949"/>
                    <a:pt x="652" y="880"/>
                    <a:pt x="660" y="810"/>
                  </a:cubicBezTo>
                  <a:cubicBezTo>
                    <a:pt x="687" y="930"/>
                    <a:pt x="693" y="985"/>
                    <a:pt x="679" y="1020"/>
                  </a:cubicBezTo>
                  <a:close/>
                  <a:moveTo>
                    <a:pt x="720" y="989"/>
                  </a:moveTo>
                  <a:cubicBezTo>
                    <a:pt x="729" y="972"/>
                    <a:pt x="738" y="954"/>
                    <a:pt x="751" y="940"/>
                  </a:cubicBezTo>
                  <a:cubicBezTo>
                    <a:pt x="783" y="906"/>
                    <a:pt x="820" y="879"/>
                    <a:pt x="870" y="874"/>
                  </a:cubicBezTo>
                  <a:cubicBezTo>
                    <a:pt x="915" y="968"/>
                    <a:pt x="845" y="1144"/>
                    <a:pt x="763" y="1146"/>
                  </a:cubicBezTo>
                  <a:cubicBezTo>
                    <a:pt x="753" y="1085"/>
                    <a:pt x="788" y="1034"/>
                    <a:pt x="805" y="972"/>
                  </a:cubicBezTo>
                  <a:cubicBezTo>
                    <a:pt x="762" y="1016"/>
                    <a:pt x="756" y="1070"/>
                    <a:pt x="734" y="1119"/>
                  </a:cubicBezTo>
                  <a:cubicBezTo>
                    <a:pt x="698" y="1075"/>
                    <a:pt x="698" y="1033"/>
                    <a:pt x="720" y="989"/>
                  </a:cubicBezTo>
                  <a:close/>
                  <a:moveTo>
                    <a:pt x="110" y="1967"/>
                  </a:moveTo>
                  <a:cubicBezTo>
                    <a:pt x="161" y="1899"/>
                    <a:pt x="320" y="1875"/>
                    <a:pt x="383" y="1923"/>
                  </a:cubicBezTo>
                  <a:cubicBezTo>
                    <a:pt x="335" y="1930"/>
                    <a:pt x="285" y="1936"/>
                    <a:pt x="236" y="1943"/>
                  </a:cubicBezTo>
                  <a:cubicBezTo>
                    <a:pt x="236" y="1946"/>
                    <a:pt x="236" y="1948"/>
                    <a:pt x="236" y="1951"/>
                  </a:cubicBezTo>
                  <a:cubicBezTo>
                    <a:pt x="291" y="1956"/>
                    <a:pt x="347" y="1936"/>
                    <a:pt x="403" y="1954"/>
                  </a:cubicBezTo>
                  <a:cubicBezTo>
                    <a:pt x="319" y="2053"/>
                    <a:pt x="201" y="2037"/>
                    <a:pt x="110" y="1967"/>
                  </a:cubicBezTo>
                  <a:close/>
                  <a:moveTo>
                    <a:pt x="649" y="1555"/>
                  </a:moveTo>
                  <a:cubicBezTo>
                    <a:pt x="656" y="1555"/>
                    <a:pt x="663" y="1554"/>
                    <a:pt x="670" y="1555"/>
                  </a:cubicBezTo>
                  <a:cubicBezTo>
                    <a:pt x="681" y="1556"/>
                    <a:pt x="692" y="1558"/>
                    <a:pt x="703" y="1560"/>
                  </a:cubicBezTo>
                  <a:cubicBezTo>
                    <a:pt x="797" y="1581"/>
                    <a:pt x="866" y="1637"/>
                    <a:pt x="917" y="1716"/>
                  </a:cubicBezTo>
                  <a:cubicBezTo>
                    <a:pt x="924" y="1727"/>
                    <a:pt x="925" y="1742"/>
                    <a:pt x="929" y="1756"/>
                  </a:cubicBezTo>
                  <a:cubicBezTo>
                    <a:pt x="927" y="1757"/>
                    <a:pt x="924" y="1758"/>
                    <a:pt x="922" y="1759"/>
                  </a:cubicBezTo>
                  <a:cubicBezTo>
                    <a:pt x="872" y="1725"/>
                    <a:pt x="822" y="1691"/>
                    <a:pt x="771" y="1657"/>
                  </a:cubicBezTo>
                  <a:cubicBezTo>
                    <a:pt x="810" y="1714"/>
                    <a:pt x="877" y="1739"/>
                    <a:pt x="919" y="1799"/>
                  </a:cubicBezTo>
                  <a:cubicBezTo>
                    <a:pt x="798" y="1814"/>
                    <a:pt x="651" y="1668"/>
                    <a:pt x="649" y="1555"/>
                  </a:cubicBezTo>
                  <a:close/>
                  <a:moveTo>
                    <a:pt x="702" y="1860"/>
                  </a:moveTo>
                  <a:cubicBezTo>
                    <a:pt x="649" y="1873"/>
                    <a:pt x="599" y="1895"/>
                    <a:pt x="541" y="1915"/>
                  </a:cubicBezTo>
                  <a:cubicBezTo>
                    <a:pt x="622" y="1854"/>
                    <a:pt x="803" y="1801"/>
                    <a:pt x="864" y="1834"/>
                  </a:cubicBezTo>
                  <a:cubicBezTo>
                    <a:pt x="811" y="1842"/>
                    <a:pt x="756" y="1847"/>
                    <a:pt x="702" y="1860"/>
                  </a:cubicBezTo>
                  <a:close/>
                  <a:moveTo>
                    <a:pt x="941" y="2041"/>
                  </a:moveTo>
                  <a:cubicBezTo>
                    <a:pt x="899" y="2100"/>
                    <a:pt x="835" y="2121"/>
                    <a:pt x="768" y="2137"/>
                  </a:cubicBezTo>
                  <a:cubicBezTo>
                    <a:pt x="752" y="2030"/>
                    <a:pt x="812" y="1900"/>
                    <a:pt x="886" y="1877"/>
                  </a:cubicBezTo>
                  <a:cubicBezTo>
                    <a:pt x="901" y="1880"/>
                    <a:pt x="916" y="1882"/>
                    <a:pt x="932" y="1886"/>
                  </a:cubicBezTo>
                  <a:cubicBezTo>
                    <a:pt x="917" y="1940"/>
                    <a:pt x="879" y="1978"/>
                    <a:pt x="851" y="2027"/>
                  </a:cubicBezTo>
                  <a:cubicBezTo>
                    <a:pt x="891" y="2002"/>
                    <a:pt x="925" y="1962"/>
                    <a:pt x="953" y="1907"/>
                  </a:cubicBezTo>
                  <a:cubicBezTo>
                    <a:pt x="971" y="1960"/>
                    <a:pt x="968" y="2002"/>
                    <a:pt x="941" y="2041"/>
                  </a:cubicBezTo>
                  <a:close/>
                  <a:moveTo>
                    <a:pt x="1413" y="1690"/>
                  </a:moveTo>
                  <a:cubicBezTo>
                    <a:pt x="1401" y="1713"/>
                    <a:pt x="1393" y="1729"/>
                    <a:pt x="1384" y="1746"/>
                  </a:cubicBezTo>
                  <a:cubicBezTo>
                    <a:pt x="1358" y="1660"/>
                    <a:pt x="1384" y="1612"/>
                    <a:pt x="1468" y="1588"/>
                  </a:cubicBezTo>
                  <a:cubicBezTo>
                    <a:pt x="1483" y="1633"/>
                    <a:pt x="1481" y="1680"/>
                    <a:pt x="1467" y="1738"/>
                  </a:cubicBezTo>
                  <a:cubicBezTo>
                    <a:pt x="1457" y="1777"/>
                    <a:pt x="1445" y="1814"/>
                    <a:pt x="1416" y="1842"/>
                  </a:cubicBezTo>
                  <a:cubicBezTo>
                    <a:pt x="1393" y="1865"/>
                    <a:pt x="1377" y="1870"/>
                    <a:pt x="1347" y="1863"/>
                  </a:cubicBezTo>
                  <a:cubicBezTo>
                    <a:pt x="1360" y="1805"/>
                    <a:pt x="1417" y="1764"/>
                    <a:pt x="1413" y="1690"/>
                  </a:cubicBezTo>
                  <a:close/>
                  <a:moveTo>
                    <a:pt x="1154" y="1679"/>
                  </a:moveTo>
                  <a:cubicBezTo>
                    <a:pt x="1151" y="1656"/>
                    <a:pt x="1152" y="1632"/>
                    <a:pt x="1149" y="1608"/>
                  </a:cubicBezTo>
                  <a:cubicBezTo>
                    <a:pt x="1141" y="1518"/>
                    <a:pt x="1180" y="1447"/>
                    <a:pt x="1235" y="1377"/>
                  </a:cubicBezTo>
                  <a:cubicBezTo>
                    <a:pt x="1255" y="1404"/>
                    <a:pt x="1274" y="1428"/>
                    <a:pt x="1289" y="1454"/>
                  </a:cubicBezTo>
                  <a:cubicBezTo>
                    <a:pt x="1345" y="1550"/>
                    <a:pt x="1359" y="1654"/>
                    <a:pt x="1338" y="1761"/>
                  </a:cubicBezTo>
                  <a:cubicBezTo>
                    <a:pt x="1333" y="1787"/>
                    <a:pt x="1315" y="1809"/>
                    <a:pt x="1282" y="1815"/>
                  </a:cubicBezTo>
                  <a:cubicBezTo>
                    <a:pt x="1262" y="1748"/>
                    <a:pt x="1241" y="1681"/>
                    <a:pt x="1236" y="1601"/>
                  </a:cubicBezTo>
                  <a:cubicBezTo>
                    <a:pt x="1231" y="1619"/>
                    <a:pt x="1226" y="1629"/>
                    <a:pt x="1227" y="1637"/>
                  </a:cubicBezTo>
                  <a:cubicBezTo>
                    <a:pt x="1233" y="1698"/>
                    <a:pt x="1241" y="1758"/>
                    <a:pt x="1250" y="1824"/>
                  </a:cubicBezTo>
                  <a:cubicBezTo>
                    <a:pt x="1241" y="1819"/>
                    <a:pt x="1233" y="1817"/>
                    <a:pt x="1227" y="1812"/>
                  </a:cubicBezTo>
                  <a:cubicBezTo>
                    <a:pt x="1188" y="1776"/>
                    <a:pt x="1161" y="1733"/>
                    <a:pt x="1154" y="1679"/>
                  </a:cubicBezTo>
                  <a:close/>
                  <a:moveTo>
                    <a:pt x="1013" y="1455"/>
                  </a:moveTo>
                  <a:cubicBezTo>
                    <a:pt x="1010" y="1402"/>
                    <a:pt x="1029" y="1332"/>
                    <a:pt x="1053" y="1293"/>
                  </a:cubicBezTo>
                  <a:cubicBezTo>
                    <a:pt x="1039" y="1350"/>
                    <a:pt x="1026" y="1403"/>
                    <a:pt x="1013" y="1455"/>
                  </a:cubicBezTo>
                  <a:close/>
                  <a:moveTo>
                    <a:pt x="164" y="262"/>
                  </a:moveTo>
                  <a:cubicBezTo>
                    <a:pt x="177" y="260"/>
                    <a:pt x="186" y="261"/>
                    <a:pt x="192" y="257"/>
                  </a:cubicBezTo>
                  <a:cubicBezTo>
                    <a:pt x="245" y="221"/>
                    <a:pt x="283" y="172"/>
                    <a:pt x="307" y="115"/>
                  </a:cubicBezTo>
                  <a:cubicBezTo>
                    <a:pt x="322" y="79"/>
                    <a:pt x="319" y="39"/>
                    <a:pt x="314" y="0"/>
                  </a:cubicBezTo>
                  <a:cubicBezTo>
                    <a:pt x="294" y="0"/>
                    <a:pt x="294" y="0"/>
                    <a:pt x="294" y="0"/>
                  </a:cubicBezTo>
                  <a:cubicBezTo>
                    <a:pt x="301" y="53"/>
                    <a:pt x="298" y="105"/>
                    <a:pt x="262" y="151"/>
                  </a:cubicBezTo>
                  <a:cubicBezTo>
                    <a:pt x="239" y="180"/>
                    <a:pt x="222" y="214"/>
                    <a:pt x="181" y="239"/>
                  </a:cubicBezTo>
                  <a:cubicBezTo>
                    <a:pt x="172" y="178"/>
                    <a:pt x="144" y="126"/>
                    <a:pt x="145" y="66"/>
                  </a:cubicBezTo>
                  <a:cubicBezTo>
                    <a:pt x="145" y="42"/>
                    <a:pt x="147" y="20"/>
                    <a:pt x="153" y="0"/>
                  </a:cubicBezTo>
                  <a:cubicBezTo>
                    <a:pt x="130" y="0"/>
                    <a:pt x="130" y="0"/>
                    <a:pt x="130" y="0"/>
                  </a:cubicBezTo>
                  <a:cubicBezTo>
                    <a:pt x="126" y="12"/>
                    <a:pt x="123" y="23"/>
                    <a:pt x="119" y="34"/>
                  </a:cubicBezTo>
                  <a:cubicBezTo>
                    <a:pt x="118" y="38"/>
                    <a:pt x="114" y="41"/>
                    <a:pt x="111" y="43"/>
                  </a:cubicBezTo>
                  <a:cubicBezTo>
                    <a:pt x="77" y="68"/>
                    <a:pt x="42" y="86"/>
                    <a:pt x="0" y="89"/>
                  </a:cubicBezTo>
                  <a:cubicBezTo>
                    <a:pt x="0" y="112"/>
                    <a:pt x="0" y="112"/>
                    <a:pt x="0" y="112"/>
                  </a:cubicBezTo>
                  <a:cubicBezTo>
                    <a:pt x="17" y="111"/>
                    <a:pt x="34" y="106"/>
                    <a:pt x="51" y="101"/>
                  </a:cubicBezTo>
                  <a:cubicBezTo>
                    <a:pt x="74" y="93"/>
                    <a:pt x="96" y="81"/>
                    <a:pt x="118" y="71"/>
                  </a:cubicBezTo>
                  <a:cubicBezTo>
                    <a:pt x="134" y="136"/>
                    <a:pt x="149" y="198"/>
                    <a:pt x="164" y="262"/>
                  </a:cubicBezTo>
                  <a:close/>
                  <a:moveTo>
                    <a:pt x="3840" y="929"/>
                  </a:moveTo>
                  <a:cubicBezTo>
                    <a:pt x="3840" y="897"/>
                    <a:pt x="3840" y="897"/>
                    <a:pt x="3840" y="897"/>
                  </a:cubicBezTo>
                  <a:cubicBezTo>
                    <a:pt x="3827" y="878"/>
                    <a:pt x="3819" y="855"/>
                    <a:pt x="3819" y="825"/>
                  </a:cubicBezTo>
                  <a:cubicBezTo>
                    <a:pt x="3787" y="863"/>
                    <a:pt x="3766" y="900"/>
                    <a:pt x="3764" y="939"/>
                  </a:cubicBezTo>
                  <a:cubicBezTo>
                    <a:pt x="3762" y="976"/>
                    <a:pt x="3776" y="1015"/>
                    <a:pt x="3784" y="1057"/>
                  </a:cubicBezTo>
                  <a:cubicBezTo>
                    <a:pt x="3687" y="1034"/>
                    <a:pt x="3591" y="1043"/>
                    <a:pt x="3492" y="1073"/>
                  </a:cubicBezTo>
                  <a:cubicBezTo>
                    <a:pt x="3498" y="1079"/>
                    <a:pt x="3501" y="1085"/>
                    <a:pt x="3505" y="1086"/>
                  </a:cubicBezTo>
                  <a:cubicBezTo>
                    <a:pt x="3554" y="1101"/>
                    <a:pt x="3586" y="1139"/>
                    <a:pt x="3621" y="1172"/>
                  </a:cubicBezTo>
                  <a:cubicBezTo>
                    <a:pt x="3650" y="1200"/>
                    <a:pt x="3677" y="1231"/>
                    <a:pt x="3705" y="1261"/>
                  </a:cubicBezTo>
                  <a:cubicBezTo>
                    <a:pt x="3689" y="1284"/>
                    <a:pt x="3671" y="1310"/>
                    <a:pt x="3653" y="1336"/>
                  </a:cubicBezTo>
                  <a:cubicBezTo>
                    <a:pt x="3634" y="1361"/>
                    <a:pt x="3614" y="1386"/>
                    <a:pt x="3593" y="1413"/>
                  </a:cubicBezTo>
                  <a:cubicBezTo>
                    <a:pt x="3655" y="1462"/>
                    <a:pt x="3727" y="1444"/>
                    <a:pt x="3797" y="1428"/>
                  </a:cubicBezTo>
                  <a:cubicBezTo>
                    <a:pt x="3812" y="1424"/>
                    <a:pt x="3826" y="1420"/>
                    <a:pt x="3840" y="1415"/>
                  </a:cubicBezTo>
                  <a:cubicBezTo>
                    <a:pt x="3840" y="1388"/>
                    <a:pt x="3840" y="1388"/>
                    <a:pt x="3840" y="1388"/>
                  </a:cubicBezTo>
                  <a:cubicBezTo>
                    <a:pt x="3781" y="1415"/>
                    <a:pt x="3719" y="1425"/>
                    <a:pt x="3654" y="1419"/>
                  </a:cubicBezTo>
                  <a:cubicBezTo>
                    <a:pt x="3645" y="1418"/>
                    <a:pt x="3637" y="1413"/>
                    <a:pt x="3632" y="1411"/>
                  </a:cubicBezTo>
                  <a:cubicBezTo>
                    <a:pt x="3650" y="1382"/>
                    <a:pt x="3668" y="1355"/>
                    <a:pt x="3685" y="1326"/>
                  </a:cubicBezTo>
                  <a:cubicBezTo>
                    <a:pt x="3699" y="1301"/>
                    <a:pt x="3717" y="1281"/>
                    <a:pt x="3740" y="1273"/>
                  </a:cubicBezTo>
                  <a:cubicBezTo>
                    <a:pt x="3771" y="1281"/>
                    <a:pt x="3798" y="1288"/>
                    <a:pt x="3828" y="1296"/>
                  </a:cubicBezTo>
                  <a:cubicBezTo>
                    <a:pt x="3803" y="1315"/>
                    <a:pt x="3781" y="1331"/>
                    <a:pt x="3759" y="1347"/>
                  </a:cubicBezTo>
                  <a:cubicBezTo>
                    <a:pt x="3788" y="1340"/>
                    <a:pt x="3813" y="1324"/>
                    <a:pt x="3840" y="1317"/>
                  </a:cubicBezTo>
                  <a:cubicBezTo>
                    <a:pt x="3840" y="1257"/>
                    <a:pt x="3840" y="1257"/>
                    <a:pt x="3840" y="1257"/>
                  </a:cubicBezTo>
                  <a:cubicBezTo>
                    <a:pt x="3773" y="1266"/>
                    <a:pt x="3716" y="1246"/>
                    <a:pt x="3670" y="1194"/>
                  </a:cubicBezTo>
                  <a:cubicBezTo>
                    <a:pt x="3635" y="1154"/>
                    <a:pt x="3602" y="1112"/>
                    <a:pt x="3553" y="1080"/>
                  </a:cubicBezTo>
                  <a:cubicBezTo>
                    <a:pt x="3584" y="1075"/>
                    <a:pt x="3615" y="1068"/>
                    <a:pt x="3647" y="1066"/>
                  </a:cubicBezTo>
                  <a:cubicBezTo>
                    <a:pt x="3704" y="1063"/>
                    <a:pt x="3761" y="1069"/>
                    <a:pt x="3815" y="1093"/>
                  </a:cubicBezTo>
                  <a:cubicBezTo>
                    <a:pt x="3824" y="1097"/>
                    <a:pt x="3832" y="1102"/>
                    <a:pt x="3840" y="1106"/>
                  </a:cubicBezTo>
                  <a:cubicBezTo>
                    <a:pt x="3840" y="1076"/>
                    <a:pt x="3840" y="1076"/>
                    <a:pt x="3840" y="1076"/>
                  </a:cubicBezTo>
                  <a:cubicBezTo>
                    <a:pt x="3837" y="1071"/>
                    <a:pt x="3835" y="1067"/>
                    <a:pt x="3833" y="1061"/>
                  </a:cubicBezTo>
                  <a:cubicBezTo>
                    <a:pt x="3791" y="1038"/>
                    <a:pt x="3791" y="994"/>
                    <a:pt x="3785" y="955"/>
                  </a:cubicBezTo>
                  <a:cubicBezTo>
                    <a:pt x="3782" y="934"/>
                    <a:pt x="3783" y="912"/>
                    <a:pt x="3802" y="893"/>
                  </a:cubicBezTo>
                  <a:cubicBezTo>
                    <a:pt x="3815" y="905"/>
                    <a:pt x="3828" y="917"/>
                    <a:pt x="3840" y="929"/>
                  </a:cubicBezTo>
                  <a:close/>
                </a:path>
              </a:pathLst>
            </a:custGeom>
            <a:solidFill>
              <a:schemeClr val="accent1"/>
            </a:solidFill>
            <a:ln>
              <a:noFill/>
            </a:ln>
          </p:spPr>
        </p:sp>
      </p:grpSp>
      <p:sp>
        <p:nvSpPr>
          <p:cNvPr id="4" name="Date Placeholder 3"/>
          <p:cNvSpPr>
            <a:spLocks noGrp="1"/>
          </p:cNvSpPr>
          <p:nvPr>
            <p:ph type="dt" sz="half" idx="10"/>
          </p:nvPr>
        </p:nvSpPr>
        <p:spPr>
          <a:xfrm>
            <a:off x="8973319" y="6442524"/>
            <a:ext cx="2743200" cy="365125"/>
          </a:xfrm>
        </p:spPr>
        <p:txBody>
          <a:bodyPr/>
          <a:lstStyle/>
          <a:p>
            <a:fld id="{F403727C-6658-4FB6-B404-63A4DF7C40DE}" type="datetimeFigureOut">
              <a:rPr lang="en-US" smtClean="0"/>
              <a:t>4/19/2021</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85581724-CA40-4779-B1DE-707106A84362}" type="slidenum">
              <a:rPr lang="en-US" smtClean="0"/>
              <a:t>‹#›</a:t>
            </a:fld>
            <a:endParaRPr lang="en-US"/>
          </a:p>
        </p:txBody>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79525976"/>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3727C-6658-4FB6-B404-63A4DF7C40DE}"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81724-CA40-4779-B1DE-707106A84362}" type="slidenum">
              <a:rPr lang="en-US" smtClean="0"/>
              <a:t>‹#›</a:t>
            </a:fld>
            <a:endParaRPr lang="en-US"/>
          </a:p>
        </p:txBody>
      </p:sp>
    </p:spTree>
    <p:extLst>
      <p:ext uri="{BB962C8B-B14F-4D97-AF65-F5344CB8AC3E}">
        <p14:creationId xmlns:p14="http://schemas.microsoft.com/office/powerpoint/2010/main" val="162337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F403727C-6658-4FB6-B404-63A4DF7C40DE}" type="datetimeFigureOut">
              <a:rPr lang="en-US" smtClean="0"/>
              <a:t>4/19/2021</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85581724-CA40-4779-B1DE-707106A84362}"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041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3727C-6658-4FB6-B404-63A4DF7C40DE}"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81724-CA40-4779-B1DE-707106A84362}" type="slidenum">
              <a:rPr lang="en-US" smtClean="0"/>
              <a:t>‹#›</a:t>
            </a:fld>
            <a:endParaRPr lang="en-US"/>
          </a:p>
        </p:txBody>
      </p:sp>
    </p:spTree>
    <p:extLst>
      <p:ext uri="{BB962C8B-B14F-4D97-AF65-F5344CB8AC3E}">
        <p14:creationId xmlns:p14="http://schemas.microsoft.com/office/powerpoint/2010/main" val="3711878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1" name="Freeform 5"/>
          <p:cNvSpPr>
            <a:spLocks noEditPoints="1"/>
          </p:cNvSpPr>
          <p:nvPr/>
        </p:nvSpPr>
        <p:spPr bwMode="auto">
          <a:xfrm>
            <a:off x="3175" y="0"/>
            <a:ext cx="12184063" cy="6911975"/>
          </a:xfrm>
          <a:custGeom>
            <a:avLst/>
            <a:gdLst/>
            <a:ahLst/>
            <a:cxnLst/>
            <a:rect l="0" t="0"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F403727C-6658-4FB6-B404-63A4DF7C40DE}" type="datetimeFigureOut">
              <a:rPr lang="en-US" smtClean="0"/>
              <a:t>4/19/2021</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85581724-CA40-4779-B1DE-707106A84362}"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80820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03727C-6658-4FB6-B404-63A4DF7C40DE}"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81724-CA40-4779-B1DE-707106A84362}" type="slidenum">
              <a:rPr lang="en-US" smtClean="0"/>
              <a:t>‹#›</a:t>
            </a:fld>
            <a:endParaRPr lang="en-US"/>
          </a:p>
        </p:txBody>
      </p:sp>
    </p:spTree>
    <p:extLst>
      <p:ext uri="{BB962C8B-B14F-4D97-AF65-F5344CB8AC3E}">
        <p14:creationId xmlns:p14="http://schemas.microsoft.com/office/powerpoint/2010/main" val="3599288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03727C-6658-4FB6-B404-63A4DF7C40DE}" type="datetimeFigureOut">
              <a:rPr lang="en-US" smtClean="0"/>
              <a:t>4/19/2021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581724-CA40-4779-B1DE-707106A84362}" type="slidenum">
              <a:rPr lang="en-US" smtClean="0"/>
              <a:t>‹#›</a:t>
            </a:fld>
            <a:endParaRPr lang="en-US"/>
          </a:p>
        </p:txBody>
      </p:sp>
    </p:spTree>
    <p:extLst>
      <p:ext uri="{BB962C8B-B14F-4D97-AF65-F5344CB8AC3E}">
        <p14:creationId xmlns:p14="http://schemas.microsoft.com/office/powerpoint/2010/main" val="3643497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03727C-6658-4FB6-B404-63A4DF7C40DE}" type="datetimeFigureOut">
              <a:rPr lang="en-US" smtClean="0"/>
              <a:t>4/19/2021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581724-CA40-4779-B1DE-707106A84362}" type="slidenum">
              <a:rPr lang="en-US" smtClean="0"/>
              <a:t>‹#›</a:t>
            </a:fld>
            <a:endParaRPr lang="en-US"/>
          </a:p>
        </p:txBody>
      </p:sp>
    </p:spTree>
    <p:extLst>
      <p:ext uri="{BB962C8B-B14F-4D97-AF65-F5344CB8AC3E}">
        <p14:creationId xmlns:p14="http://schemas.microsoft.com/office/powerpoint/2010/main" val="140133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F403727C-6658-4FB6-B404-63A4DF7C40DE}" type="datetimeFigureOut">
              <a:rPr lang="en-US" smtClean="0"/>
              <a:t>4/19/2021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581724-CA40-4779-B1DE-707106A84362}" type="slidenum">
              <a:rPr lang="en-US" smtClean="0"/>
              <a:t>‹#›</a:t>
            </a:fld>
            <a:endParaRPr lang="en-US"/>
          </a:p>
        </p:txBody>
      </p:sp>
    </p:spTree>
    <p:extLst>
      <p:ext uri="{BB962C8B-B14F-4D97-AF65-F5344CB8AC3E}">
        <p14:creationId xmlns:p14="http://schemas.microsoft.com/office/powerpoint/2010/main" val="2685876104"/>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2"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F403727C-6658-4FB6-B404-63A4DF7C40DE}" type="datetimeFigureOut">
              <a:rPr lang="en-US" smtClean="0"/>
              <a:t>4/19/2021</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85581724-CA40-4779-B1DE-707106A84362}" type="slidenum">
              <a:rPr lang="en-US" smtClean="0"/>
              <a:t>‹#›</a:t>
            </a:fld>
            <a:endParaRPr lang="en-US"/>
          </a:p>
        </p:txBody>
      </p:sp>
    </p:spTree>
    <p:extLst>
      <p:ext uri="{BB962C8B-B14F-4D97-AF65-F5344CB8AC3E}">
        <p14:creationId xmlns:p14="http://schemas.microsoft.com/office/powerpoint/2010/main" val="2000805316"/>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F403727C-6658-4FB6-B404-63A4DF7C40DE}" type="datetimeFigureOut">
              <a:rPr lang="en-US" smtClean="0"/>
              <a:t>4/19/2021</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85581724-CA40-4779-B1DE-707106A84362}" type="slidenum">
              <a:rPr lang="en-US" smtClean="0"/>
              <a:t>‹#›</a:t>
            </a:fld>
            <a:endParaRPr lang="en-US"/>
          </a:p>
        </p:txBody>
      </p:sp>
    </p:spTree>
    <p:extLst>
      <p:ext uri="{BB962C8B-B14F-4D97-AF65-F5344CB8AC3E}">
        <p14:creationId xmlns:p14="http://schemas.microsoft.com/office/powerpoint/2010/main" val="1921410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F403727C-6658-4FB6-B404-63A4DF7C40DE}" type="datetimeFigureOut">
              <a:rPr lang="en-US" smtClean="0"/>
              <a:t>4/19/2021</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85581724-CA40-4779-B1DE-707106A84362}"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Tree>
    <p:extLst>
      <p:ext uri="{BB962C8B-B14F-4D97-AF65-F5344CB8AC3E}">
        <p14:creationId xmlns:p14="http://schemas.microsoft.com/office/powerpoint/2010/main" val="107184462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E27C40-104A-4C05-A382-21A40999A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8D3E4CB6-C6D4-46BA-9DFE-92F4C7693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tx2">
              <a:lumMod val="50000"/>
              <a:lumOff val="50000"/>
              <a:alpha val="40000"/>
            </a:schemeClr>
          </a:solidFill>
          <a:ln>
            <a:noFill/>
          </a:ln>
        </p:spPr>
      </p:sp>
      <p:sp>
        <p:nvSpPr>
          <p:cNvPr id="12" name="Rectangle 11">
            <a:extLst>
              <a:ext uri="{FF2B5EF4-FFF2-40B4-BE49-F238E27FC236}">
                <a16:creationId xmlns:a16="http://schemas.microsoft.com/office/drawing/2014/main" id="{59A34BDC-A3E7-4317-A652-4C711537E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2419" y="0"/>
            <a:ext cx="753770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42DCE-D14E-4B8F-871C-603019996179}"/>
              </a:ext>
            </a:extLst>
          </p:cNvPr>
          <p:cNvSpPr>
            <a:spLocks noGrp="1"/>
          </p:cNvSpPr>
          <p:nvPr>
            <p:ph type="ctrTitle"/>
          </p:nvPr>
        </p:nvSpPr>
        <p:spPr>
          <a:xfrm>
            <a:off x="5304487" y="643467"/>
            <a:ext cx="6253571" cy="3379894"/>
          </a:xfrm>
        </p:spPr>
        <p:txBody>
          <a:bodyPr anchor="b">
            <a:normAutofit/>
          </a:bodyPr>
          <a:lstStyle/>
          <a:p>
            <a:r>
              <a:rPr lang="en-US" sz="5400">
                <a:solidFill>
                  <a:schemeClr val="tx2">
                    <a:lumMod val="75000"/>
                    <a:lumOff val="25000"/>
                  </a:schemeClr>
                </a:solidFill>
              </a:rPr>
              <a:t>World Happiness Index 2021	</a:t>
            </a:r>
          </a:p>
        </p:txBody>
      </p:sp>
      <p:sp>
        <p:nvSpPr>
          <p:cNvPr id="3" name="Subtitle 2">
            <a:extLst>
              <a:ext uri="{FF2B5EF4-FFF2-40B4-BE49-F238E27FC236}">
                <a16:creationId xmlns:a16="http://schemas.microsoft.com/office/drawing/2014/main" id="{4EC1C215-985E-4BCB-99B4-9A099B3C1342}"/>
              </a:ext>
            </a:extLst>
          </p:cNvPr>
          <p:cNvSpPr>
            <a:spLocks noGrp="1"/>
          </p:cNvSpPr>
          <p:nvPr>
            <p:ph type="subTitle" idx="1"/>
          </p:nvPr>
        </p:nvSpPr>
        <p:spPr>
          <a:xfrm>
            <a:off x="5313709" y="4470840"/>
            <a:ext cx="6244349" cy="1743693"/>
          </a:xfrm>
        </p:spPr>
        <p:txBody>
          <a:bodyPr anchor="t">
            <a:normAutofit/>
          </a:bodyPr>
          <a:lstStyle/>
          <a:p>
            <a:r>
              <a:rPr lang="en-US" sz="2400">
                <a:solidFill>
                  <a:schemeClr val="tx2">
                    <a:lumMod val="75000"/>
                    <a:lumOff val="25000"/>
                  </a:schemeClr>
                </a:solidFill>
              </a:rPr>
              <a:t>By: Jason Westfall</a:t>
            </a:r>
          </a:p>
        </p:txBody>
      </p:sp>
      <p:cxnSp>
        <p:nvCxnSpPr>
          <p:cNvPr id="14" name="Straight Connector 13">
            <a:extLst>
              <a:ext uri="{FF2B5EF4-FFF2-40B4-BE49-F238E27FC236}">
                <a16:creationId xmlns:a16="http://schemas.microsoft.com/office/drawing/2014/main" id="{9EBAABD3-7850-4600-BF15-44633214A8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98564" y="0"/>
            <a:ext cx="0" cy="685800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15FFF46-7665-4A66-A43B-FEE4EA3347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8324" y="4228554"/>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752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192" name="Group 191">
            <a:extLst>
              <a:ext uri="{FF2B5EF4-FFF2-40B4-BE49-F238E27FC236}">
                <a16:creationId xmlns:a16="http://schemas.microsoft.com/office/drawing/2014/main" id="{9E1736B5-79A1-483A-807C-5B895C780F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313"/>
            <a:ext cx="12192001" cy="6924496"/>
            <a:chOff x="-1" y="-2313"/>
            <a:chExt cx="12192001" cy="6924496"/>
          </a:xfrm>
        </p:grpSpPr>
        <p:sp>
          <p:nvSpPr>
            <p:cNvPr id="9268" name="Freeform 13">
              <a:extLst>
                <a:ext uri="{FF2B5EF4-FFF2-40B4-BE49-F238E27FC236}">
                  <a16:creationId xmlns:a16="http://schemas.microsoft.com/office/drawing/2014/main" id="{3023D89E-4A18-481D-AFC6-8A3CFFF5F4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3" y="-2312"/>
              <a:ext cx="12191767" cy="6864080"/>
            </a:xfrm>
            <a:custGeom>
              <a:avLst/>
              <a:gdLst/>
              <a:ahLst/>
              <a:cxnLst/>
              <a:rect l="0" t="0" r="r" b="b"/>
              <a:pathLst>
                <a:path w="3840" h="2161">
                  <a:moveTo>
                    <a:pt x="2652" y="274"/>
                  </a:moveTo>
                  <a:cubicBezTo>
                    <a:pt x="2722" y="253"/>
                    <a:pt x="2771" y="204"/>
                    <a:pt x="2817" y="150"/>
                  </a:cubicBezTo>
                  <a:cubicBezTo>
                    <a:pt x="2824" y="142"/>
                    <a:pt x="2831" y="133"/>
                    <a:pt x="2838" y="125"/>
                  </a:cubicBezTo>
                  <a:cubicBezTo>
                    <a:pt x="2839" y="124"/>
                    <a:pt x="2841" y="124"/>
                    <a:pt x="2846" y="124"/>
                  </a:cubicBezTo>
                  <a:cubicBezTo>
                    <a:pt x="2865" y="210"/>
                    <a:pt x="2890" y="295"/>
                    <a:pt x="2947" y="368"/>
                  </a:cubicBezTo>
                  <a:cubicBezTo>
                    <a:pt x="3012" y="310"/>
                    <a:pt x="3030" y="234"/>
                    <a:pt x="3034" y="155"/>
                  </a:cubicBezTo>
                  <a:cubicBezTo>
                    <a:pt x="3036" y="97"/>
                    <a:pt x="3021" y="46"/>
                    <a:pt x="2987" y="0"/>
                  </a:cubicBezTo>
                  <a:cubicBezTo>
                    <a:pt x="2796" y="0"/>
                    <a:pt x="2796" y="0"/>
                    <a:pt x="2796" y="0"/>
                  </a:cubicBezTo>
                  <a:cubicBezTo>
                    <a:pt x="2802" y="1"/>
                    <a:pt x="2808" y="4"/>
                    <a:pt x="2814" y="7"/>
                  </a:cubicBezTo>
                  <a:cubicBezTo>
                    <a:pt x="2778" y="53"/>
                    <a:pt x="2744" y="97"/>
                    <a:pt x="2710" y="141"/>
                  </a:cubicBezTo>
                  <a:cubicBezTo>
                    <a:pt x="2712" y="143"/>
                    <a:pt x="2714" y="144"/>
                    <a:pt x="2716" y="146"/>
                  </a:cubicBezTo>
                  <a:cubicBezTo>
                    <a:pt x="2754" y="107"/>
                    <a:pt x="2793" y="68"/>
                    <a:pt x="2838" y="22"/>
                  </a:cubicBezTo>
                  <a:cubicBezTo>
                    <a:pt x="2838" y="96"/>
                    <a:pt x="2800" y="142"/>
                    <a:pt x="2760" y="183"/>
                  </a:cubicBezTo>
                  <a:cubicBezTo>
                    <a:pt x="2721" y="222"/>
                    <a:pt x="2677" y="257"/>
                    <a:pt x="2613" y="257"/>
                  </a:cubicBezTo>
                  <a:cubicBezTo>
                    <a:pt x="2640" y="155"/>
                    <a:pt x="2694" y="74"/>
                    <a:pt x="2771" y="7"/>
                  </a:cubicBezTo>
                  <a:cubicBezTo>
                    <a:pt x="2775" y="3"/>
                    <a:pt x="2779" y="1"/>
                    <a:pt x="2783" y="0"/>
                  </a:cubicBezTo>
                  <a:cubicBezTo>
                    <a:pt x="2597" y="0"/>
                    <a:pt x="2597" y="0"/>
                    <a:pt x="2597" y="0"/>
                  </a:cubicBezTo>
                  <a:cubicBezTo>
                    <a:pt x="2634" y="15"/>
                    <a:pt x="2673" y="23"/>
                    <a:pt x="2716" y="21"/>
                  </a:cubicBezTo>
                  <a:cubicBezTo>
                    <a:pt x="2717" y="20"/>
                    <a:pt x="2718" y="23"/>
                    <a:pt x="2719" y="24"/>
                  </a:cubicBezTo>
                  <a:cubicBezTo>
                    <a:pt x="2653" y="98"/>
                    <a:pt x="2601" y="196"/>
                    <a:pt x="2588" y="270"/>
                  </a:cubicBezTo>
                  <a:cubicBezTo>
                    <a:pt x="2609" y="282"/>
                    <a:pt x="2630" y="280"/>
                    <a:pt x="2652" y="274"/>
                  </a:cubicBezTo>
                  <a:close/>
                  <a:moveTo>
                    <a:pt x="2870" y="108"/>
                  </a:moveTo>
                  <a:cubicBezTo>
                    <a:pt x="2872" y="76"/>
                    <a:pt x="2870" y="37"/>
                    <a:pt x="2912" y="17"/>
                  </a:cubicBezTo>
                  <a:cubicBezTo>
                    <a:pt x="2931" y="57"/>
                    <a:pt x="2929" y="100"/>
                    <a:pt x="2943" y="138"/>
                  </a:cubicBezTo>
                  <a:cubicBezTo>
                    <a:pt x="2959" y="97"/>
                    <a:pt x="2940" y="56"/>
                    <a:pt x="2941" y="13"/>
                  </a:cubicBezTo>
                  <a:cubicBezTo>
                    <a:pt x="2970" y="25"/>
                    <a:pt x="2991" y="44"/>
                    <a:pt x="3000" y="71"/>
                  </a:cubicBezTo>
                  <a:cubicBezTo>
                    <a:pt x="3028" y="166"/>
                    <a:pt x="3007" y="252"/>
                    <a:pt x="2954" y="335"/>
                  </a:cubicBezTo>
                  <a:cubicBezTo>
                    <a:pt x="2908" y="280"/>
                    <a:pt x="2865" y="171"/>
                    <a:pt x="2870" y="108"/>
                  </a:cubicBezTo>
                  <a:close/>
                  <a:moveTo>
                    <a:pt x="3414" y="0"/>
                  </a:moveTo>
                  <a:cubicBezTo>
                    <a:pt x="3375" y="0"/>
                    <a:pt x="3375" y="0"/>
                    <a:pt x="3375" y="0"/>
                  </a:cubicBezTo>
                  <a:cubicBezTo>
                    <a:pt x="3371" y="22"/>
                    <a:pt x="3362" y="41"/>
                    <a:pt x="3348" y="59"/>
                  </a:cubicBezTo>
                  <a:cubicBezTo>
                    <a:pt x="3302" y="115"/>
                    <a:pt x="3237" y="132"/>
                    <a:pt x="3169" y="144"/>
                  </a:cubicBezTo>
                  <a:cubicBezTo>
                    <a:pt x="3165" y="96"/>
                    <a:pt x="3176" y="44"/>
                    <a:pt x="3197" y="0"/>
                  </a:cubicBezTo>
                  <a:cubicBezTo>
                    <a:pt x="3171" y="0"/>
                    <a:pt x="3171" y="0"/>
                    <a:pt x="3171" y="0"/>
                  </a:cubicBezTo>
                  <a:cubicBezTo>
                    <a:pt x="3151" y="46"/>
                    <a:pt x="3143" y="98"/>
                    <a:pt x="3149" y="155"/>
                  </a:cubicBezTo>
                  <a:cubicBezTo>
                    <a:pt x="3231" y="183"/>
                    <a:pt x="3358" y="113"/>
                    <a:pt x="3414" y="0"/>
                  </a:cubicBezTo>
                  <a:close/>
                  <a:moveTo>
                    <a:pt x="77" y="680"/>
                  </a:moveTo>
                  <a:cubicBezTo>
                    <a:pt x="64" y="685"/>
                    <a:pt x="51" y="689"/>
                    <a:pt x="39" y="694"/>
                  </a:cubicBezTo>
                  <a:cubicBezTo>
                    <a:pt x="26" y="700"/>
                    <a:pt x="13" y="706"/>
                    <a:pt x="0" y="710"/>
                  </a:cubicBezTo>
                  <a:cubicBezTo>
                    <a:pt x="0" y="732"/>
                    <a:pt x="0" y="732"/>
                    <a:pt x="0" y="732"/>
                  </a:cubicBezTo>
                  <a:cubicBezTo>
                    <a:pt x="29" y="721"/>
                    <a:pt x="56" y="706"/>
                    <a:pt x="77" y="680"/>
                  </a:cubicBezTo>
                  <a:close/>
                  <a:moveTo>
                    <a:pt x="3289" y="0"/>
                  </a:moveTo>
                  <a:cubicBezTo>
                    <a:pt x="3279" y="13"/>
                    <a:pt x="3269" y="26"/>
                    <a:pt x="3260" y="40"/>
                  </a:cubicBezTo>
                  <a:cubicBezTo>
                    <a:pt x="3278" y="30"/>
                    <a:pt x="3296" y="16"/>
                    <a:pt x="3313" y="0"/>
                  </a:cubicBezTo>
                  <a:lnTo>
                    <a:pt x="3289" y="0"/>
                  </a:lnTo>
                  <a:close/>
                  <a:moveTo>
                    <a:pt x="3803" y="228"/>
                  </a:moveTo>
                  <a:cubicBezTo>
                    <a:pt x="3807" y="250"/>
                    <a:pt x="3809" y="270"/>
                    <a:pt x="3840" y="265"/>
                  </a:cubicBezTo>
                  <a:cubicBezTo>
                    <a:pt x="3840" y="261"/>
                    <a:pt x="3840" y="261"/>
                    <a:pt x="3840" y="261"/>
                  </a:cubicBezTo>
                  <a:cubicBezTo>
                    <a:pt x="3834" y="243"/>
                    <a:pt x="3828" y="228"/>
                    <a:pt x="3803" y="228"/>
                  </a:cubicBezTo>
                  <a:close/>
                  <a:moveTo>
                    <a:pt x="3788" y="152"/>
                  </a:moveTo>
                  <a:cubicBezTo>
                    <a:pt x="3765" y="165"/>
                    <a:pt x="3754" y="158"/>
                    <a:pt x="3747" y="141"/>
                  </a:cubicBezTo>
                  <a:cubicBezTo>
                    <a:pt x="3741" y="127"/>
                    <a:pt x="3731" y="114"/>
                    <a:pt x="3728" y="99"/>
                  </a:cubicBezTo>
                  <a:cubicBezTo>
                    <a:pt x="3722" y="76"/>
                    <a:pt x="3710" y="62"/>
                    <a:pt x="3685" y="60"/>
                  </a:cubicBezTo>
                  <a:cubicBezTo>
                    <a:pt x="3685" y="32"/>
                    <a:pt x="3673" y="14"/>
                    <a:pt x="3656" y="0"/>
                  </a:cubicBezTo>
                  <a:cubicBezTo>
                    <a:pt x="3596" y="0"/>
                    <a:pt x="3596" y="0"/>
                    <a:pt x="3596" y="0"/>
                  </a:cubicBezTo>
                  <a:cubicBezTo>
                    <a:pt x="3609" y="12"/>
                    <a:pt x="3620" y="25"/>
                    <a:pt x="3631" y="40"/>
                  </a:cubicBezTo>
                  <a:cubicBezTo>
                    <a:pt x="3646" y="60"/>
                    <a:pt x="3657" y="82"/>
                    <a:pt x="3685" y="89"/>
                  </a:cubicBezTo>
                  <a:cubicBezTo>
                    <a:pt x="3692" y="91"/>
                    <a:pt x="3700" y="100"/>
                    <a:pt x="3704" y="108"/>
                  </a:cubicBezTo>
                  <a:cubicBezTo>
                    <a:pt x="3760" y="203"/>
                    <a:pt x="3798" y="305"/>
                    <a:pt x="3820" y="413"/>
                  </a:cubicBezTo>
                  <a:cubicBezTo>
                    <a:pt x="3827" y="450"/>
                    <a:pt x="3825" y="488"/>
                    <a:pt x="3815" y="525"/>
                  </a:cubicBezTo>
                  <a:cubicBezTo>
                    <a:pt x="3811" y="539"/>
                    <a:pt x="3810" y="554"/>
                    <a:pt x="3807" y="568"/>
                  </a:cubicBezTo>
                  <a:cubicBezTo>
                    <a:pt x="3820" y="575"/>
                    <a:pt x="3830" y="577"/>
                    <a:pt x="3840" y="576"/>
                  </a:cubicBezTo>
                  <a:cubicBezTo>
                    <a:pt x="3840" y="343"/>
                    <a:pt x="3840" y="343"/>
                    <a:pt x="3840" y="343"/>
                  </a:cubicBezTo>
                  <a:cubicBezTo>
                    <a:pt x="3834" y="333"/>
                    <a:pt x="3829" y="322"/>
                    <a:pt x="3826" y="311"/>
                  </a:cubicBezTo>
                  <a:cubicBezTo>
                    <a:pt x="3810" y="261"/>
                    <a:pt x="3761" y="220"/>
                    <a:pt x="3788" y="152"/>
                  </a:cubicBezTo>
                  <a:close/>
                  <a:moveTo>
                    <a:pt x="3559" y="1512"/>
                  </a:moveTo>
                  <a:cubicBezTo>
                    <a:pt x="3526" y="1458"/>
                    <a:pt x="3479" y="1418"/>
                    <a:pt x="3424" y="1391"/>
                  </a:cubicBezTo>
                  <a:cubicBezTo>
                    <a:pt x="3381" y="1371"/>
                    <a:pt x="3333" y="1376"/>
                    <a:pt x="3287" y="1379"/>
                  </a:cubicBezTo>
                  <a:cubicBezTo>
                    <a:pt x="3246" y="1382"/>
                    <a:pt x="3208" y="1397"/>
                    <a:pt x="3172" y="1416"/>
                  </a:cubicBezTo>
                  <a:cubicBezTo>
                    <a:pt x="3159" y="1424"/>
                    <a:pt x="3145" y="1431"/>
                    <a:pt x="3126" y="1416"/>
                  </a:cubicBezTo>
                  <a:cubicBezTo>
                    <a:pt x="3185" y="1395"/>
                    <a:pt x="3225" y="1355"/>
                    <a:pt x="3260" y="1309"/>
                  </a:cubicBezTo>
                  <a:cubicBezTo>
                    <a:pt x="3297" y="1260"/>
                    <a:pt x="3310" y="1204"/>
                    <a:pt x="3318" y="1143"/>
                  </a:cubicBezTo>
                  <a:cubicBezTo>
                    <a:pt x="3236" y="1133"/>
                    <a:pt x="3166" y="1161"/>
                    <a:pt x="3103" y="1208"/>
                  </a:cubicBezTo>
                  <a:cubicBezTo>
                    <a:pt x="3041" y="1255"/>
                    <a:pt x="2998" y="1316"/>
                    <a:pt x="2990" y="1398"/>
                  </a:cubicBezTo>
                  <a:cubicBezTo>
                    <a:pt x="2841" y="1409"/>
                    <a:pt x="2710" y="1458"/>
                    <a:pt x="2597" y="1557"/>
                  </a:cubicBezTo>
                  <a:cubicBezTo>
                    <a:pt x="2618" y="1415"/>
                    <a:pt x="2674" y="1287"/>
                    <a:pt x="2740" y="1161"/>
                  </a:cubicBezTo>
                  <a:cubicBezTo>
                    <a:pt x="2766" y="1167"/>
                    <a:pt x="2788" y="1173"/>
                    <a:pt x="2811" y="1176"/>
                  </a:cubicBezTo>
                  <a:cubicBezTo>
                    <a:pt x="2886" y="1183"/>
                    <a:pt x="2957" y="1170"/>
                    <a:pt x="3022" y="1134"/>
                  </a:cubicBezTo>
                  <a:cubicBezTo>
                    <a:pt x="3053" y="1116"/>
                    <a:pt x="3079" y="1089"/>
                    <a:pt x="3105" y="1065"/>
                  </a:cubicBezTo>
                  <a:cubicBezTo>
                    <a:pt x="3116" y="1055"/>
                    <a:pt x="3113" y="1043"/>
                    <a:pt x="3104" y="1031"/>
                  </a:cubicBezTo>
                  <a:cubicBezTo>
                    <a:pt x="3081" y="999"/>
                    <a:pt x="3046" y="988"/>
                    <a:pt x="3012" y="977"/>
                  </a:cubicBezTo>
                  <a:cubicBezTo>
                    <a:pt x="2984" y="968"/>
                    <a:pt x="2955" y="968"/>
                    <a:pt x="2923" y="963"/>
                  </a:cubicBezTo>
                  <a:cubicBezTo>
                    <a:pt x="2962" y="910"/>
                    <a:pt x="3013" y="869"/>
                    <a:pt x="3065" y="824"/>
                  </a:cubicBezTo>
                  <a:cubicBezTo>
                    <a:pt x="3072" y="844"/>
                    <a:pt x="3076" y="863"/>
                    <a:pt x="3085" y="879"/>
                  </a:cubicBezTo>
                  <a:cubicBezTo>
                    <a:pt x="3108" y="919"/>
                    <a:pt x="3148" y="934"/>
                    <a:pt x="3190" y="938"/>
                  </a:cubicBezTo>
                  <a:cubicBezTo>
                    <a:pt x="3237" y="943"/>
                    <a:pt x="3283" y="935"/>
                    <a:pt x="3326" y="915"/>
                  </a:cubicBezTo>
                  <a:cubicBezTo>
                    <a:pt x="3348" y="904"/>
                    <a:pt x="3372" y="896"/>
                    <a:pt x="3396" y="887"/>
                  </a:cubicBezTo>
                  <a:cubicBezTo>
                    <a:pt x="3434" y="872"/>
                    <a:pt x="3474" y="864"/>
                    <a:pt x="3521" y="889"/>
                  </a:cubicBezTo>
                  <a:cubicBezTo>
                    <a:pt x="3503" y="843"/>
                    <a:pt x="3481" y="807"/>
                    <a:pt x="3448" y="787"/>
                  </a:cubicBezTo>
                  <a:cubicBezTo>
                    <a:pt x="3415" y="767"/>
                    <a:pt x="3375" y="761"/>
                    <a:pt x="3334" y="747"/>
                  </a:cubicBezTo>
                  <a:cubicBezTo>
                    <a:pt x="3401" y="673"/>
                    <a:pt x="3439" y="585"/>
                    <a:pt x="3461" y="484"/>
                  </a:cubicBezTo>
                  <a:cubicBezTo>
                    <a:pt x="3452" y="486"/>
                    <a:pt x="3446" y="486"/>
                    <a:pt x="3443" y="489"/>
                  </a:cubicBezTo>
                  <a:cubicBezTo>
                    <a:pt x="3406" y="525"/>
                    <a:pt x="3357" y="535"/>
                    <a:pt x="3311" y="549"/>
                  </a:cubicBezTo>
                  <a:cubicBezTo>
                    <a:pt x="3273" y="562"/>
                    <a:pt x="3233" y="570"/>
                    <a:pt x="3194" y="580"/>
                  </a:cubicBezTo>
                  <a:cubicBezTo>
                    <a:pt x="3181" y="555"/>
                    <a:pt x="3166" y="527"/>
                    <a:pt x="3153" y="498"/>
                  </a:cubicBezTo>
                  <a:cubicBezTo>
                    <a:pt x="3139" y="469"/>
                    <a:pt x="3127" y="440"/>
                    <a:pt x="3114" y="409"/>
                  </a:cubicBezTo>
                  <a:cubicBezTo>
                    <a:pt x="3041" y="440"/>
                    <a:pt x="3022" y="512"/>
                    <a:pt x="3003" y="581"/>
                  </a:cubicBezTo>
                  <a:cubicBezTo>
                    <a:pt x="2983" y="652"/>
                    <a:pt x="2986" y="723"/>
                    <a:pt x="3041" y="782"/>
                  </a:cubicBezTo>
                  <a:cubicBezTo>
                    <a:pt x="3007" y="807"/>
                    <a:pt x="2974" y="830"/>
                    <a:pt x="2944" y="854"/>
                  </a:cubicBezTo>
                  <a:cubicBezTo>
                    <a:pt x="2914" y="879"/>
                    <a:pt x="2886" y="906"/>
                    <a:pt x="2852" y="937"/>
                  </a:cubicBezTo>
                  <a:cubicBezTo>
                    <a:pt x="2855" y="813"/>
                    <a:pt x="2820" y="709"/>
                    <a:pt x="2724" y="630"/>
                  </a:cubicBezTo>
                  <a:cubicBezTo>
                    <a:pt x="2694" y="646"/>
                    <a:pt x="2682" y="675"/>
                    <a:pt x="2666" y="701"/>
                  </a:cubicBezTo>
                  <a:cubicBezTo>
                    <a:pt x="2626" y="765"/>
                    <a:pt x="2621" y="838"/>
                    <a:pt x="2628" y="912"/>
                  </a:cubicBezTo>
                  <a:cubicBezTo>
                    <a:pt x="2635" y="995"/>
                    <a:pt x="2666" y="1072"/>
                    <a:pt x="2699" y="1151"/>
                  </a:cubicBezTo>
                  <a:cubicBezTo>
                    <a:pt x="2639" y="1249"/>
                    <a:pt x="2586" y="1354"/>
                    <a:pt x="2552" y="1467"/>
                  </a:cubicBezTo>
                  <a:cubicBezTo>
                    <a:pt x="2518" y="1578"/>
                    <a:pt x="2495" y="1693"/>
                    <a:pt x="2467" y="1810"/>
                  </a:cubicBezTo>
                  <a:cubicBezTo>
                    <a:pt x="2456" y="1782"/>
                    <a:pt x="2446" y="1755"/>
                    <a:pt x="2437" y="1729"/>
                  </a:cubicBezTo>
                  <a:cubicBezTo>
                    <a:pt x="2515" y="1569"/>
                    <a:pt x="2524" y="1412"/>
                    <a:pt x="2421" y="1256"/>
                  </a:cubicBezTo>
                  <a:cubicBezTo>
                    <a:pt x="2369" y="1290"/>
                    <a:pt x="2340" y="1335"/>
                    <a:pt x="2328" y="1389"/>
                  </a:cubicBezTo>
                  <a:cubicBezTo>
                    <a:pt x="2317" y="1440"/>
                    <a:pt x="2313" y="1493"/>
                    <a:pt x="2306" y="1549"/>
                  </a:cubicBezTo>
                  <a:cubicBezTo>
                    <a:pt x="2228" y="1465"/>
                    <a:pt x="2129" y="1417"/>
                    <a:pt x="2022" y="1375"/>
                  </a:cubicBezTo>
                  <a:cubicBezTo>
                    <a:pt x="2019" y="1358"/>
                    <a:pt x="2013" y="1338"/>
                    <a:pt x="2011" y="1318"/>
                  </a:cubicBezTo>
                  <a:cubicBezTo>
                    <a:pt x="1998" y="1229"/>
                    <a:pt x="1944" y="1171"/>
                    <a:pt x="1871" y="1129"/>
                  </a:cubicBezTo>
                  <a:cubicBezTo>
                    <a:pt x="1842" y="1112"/>
                    <a:pt x="1811" y="1099"/>
                    <a:pt x="1779" y="1090"/>
                  </a:cubicBezTo>
                  <a:cubicBezTo>
                    <a:pt x="1742" y="1079"/>
                    <a:pt x="1727" y="1096"/>
                    <a:pt x="1734" y="1135"/>
                  </a:cubicBezTo>
                  <a:cubicBezTo>
                    <a:pt x="1747" y="1201"/>
                    <a:pt x="1768" y="1264"/>
                    <a:pt x="1818" y="1314"/>
                  </a:cubicBezTo>
                  <a:cubicBezTo>
                    <a:pt x="1819" y="1314"/>
                    <a:pt x="1818" y="1316"/>
                    <a:pt x="1818" y="1318"/>
                  </a:cubicBezTo>
                  <a:cubicBezTo>
                    <a:pt x="1718" y="1318"/>
                    <a:pt x="1610" y="1344"/>
                    <a:pt x="1547" y="1384"/>
                  </a:cubicBezTo>
                  <a:cubicBezTo>
                    <a:pt x="1551" y="1407"/>
                    <a:pt x="1567" y="1421"/>
                    <a:pt x="1586" y="1434"/>
                  </a:cubicBezTo>
                  <a:cubicBezTo>
                    <a:pt x="1648" y="1473"/>
                    <a:pt x="1718" y="1477"/>
                    <a:pt x="1789" y="1476"/>
                  </a:cubicBezTo>
                  <a:cubicBezTo>
                    <a:pt x="1800" y="1475"/>
                    <a:pt x="1810" y="1475"/>
                    <a:pt x="1821" y="1475"/>
                  </a:cubicBezTo>
                  <a:cubicBezTo>
                    <a:pt x="1822" y="1475"/>
                    <a:pt x="1823" y="1476"/>
                    <a:pt x="1827" y="1480"/>
                  </a:cubicBezTo>
                  <a:cubicBezTo>
                    <a:pt x="1775" y="1551"/>
                    <a:pt x="1728" y="1626"/>
                    <a:pt x="1711" y="1717"/>
                  </a:cubicBezTo>
                  <a:cubicBezTo>
                    <a:pt x="1798" y="1727"/>
                    <a:pt x="1866" y="1691"/>
                    <a:pt x="1928" y="1641"/>
                  </a:cubicBezTo>
                  <a:cubicBezTo>
                    <a:pt x="1992" y="1590"/>
                    <a:pt x="2021" y="1520"/>
                    <a:pt x="2021" y="1431"/>
                  </a:cubicBezTo>
                  <a:cubicBezTo>
                    <a:pt x="2130" y="1478"/>
                    <a:pt x="2221" y="1538"/>
                    <a:pt x="2292" y="1632"/>
                  </a:cubicBezTo>
                  <a:cubicBezTo>
                    <a:pt x="2177" y="1615"/>
                    <a:pt x="2081" y="1643"/>
                    <a:pt x="2005" y="1727"/>
                  </a:cubicBezTo>
                  <a:cubicBezTo>
                    <a:pt x="2046" y="1827"/>
                    <a:pt x="2249" y="1878"/>
                    <a:pt x="2382" y="1783"/>
                  </a:cubicBezTo>
                  <a:cubicBezTo>
                    <a:pt x="2410" y="1858"/>
                    <a:pt x="2428" y="1933"/>
                    <a:pt x="2411" y="2012"/>
                  </a:cubicBezTo>
                  <a:cubicBezTo>
                    <a:pt x="2406" y="2036"/>
                    <a:pt x="2397" y="2059"/>
                    <a:pt x="2410" y="2084"/>
                  </a:cubicBezTo>
                  <a:cubicBezTo>
                    <a:pt x="2413" y="2091"/>
                    <a:pt x="2411" y="2103"/>
                    <a:pt x="2408" y="2112"/>
                  </a:cubicBezTo>
                  <a:cubicBezTo>
                    <a:pt x="2403" y="2128"/>
                    <a:pt x="2397" y="2145"/>
                    <a:pt x="2391" y="2161"/>
                  </a:cubicBezTo>
                  <a:cubicBezTo>
                    <a:pt x="2414" y="2161"/>
                    <a:pt x="2414" y="2161"/>
                    <a:pt x="2414" y="2161"/>
                  </a:cubicBezTo>
                  <a:cubicBezTo>
                    <a:pt x="2419" y="2148"/>
                    <a:pt x="2422" y="2134"/>
                    <a:pt x="2430" y="2124"/>
                  </a:cubicBezTo>
                  <a:cubicBezTo>
                    <a:pt x="2444" y="2104"/>
                    <a:pt x="2446" y="2086"/>
                    <a:pt x="2432" y="2065"/>
                  </a:cubicBezTo>
                  <a:cubicBezTo>
                    <a:pt x="2465" y="2036"/>
                    <a:pt x="2459" y="1999"/>
                    <a:pt x="2451" y="1963"/>
                  </a:cubicBezTo>
                  <a:cubicBezTo>
                    <a:pt x="2438" y="1900"/>
                    <a:pt x="2429" y="1836"/>
                    <a:pt x="2405" y="1776"/>
                  </a:cubicBezTo>
                  <a:cubicBezTo>
                    <a:pt x="2399" y="1761"/>
                    <a:pt x="2399" y="1749"/>
                    <a:pt x="2417" y="1745"/>
                  </a:cubicBezTo>
                  <a:cubicBezTo>
                    <a:pt x="2455" y="1806"/>
                    <a:pt x="2444" y="1878"/>
                    <a:pt x="2464" y="1943"/>
                  </a:cubicBezTo>
                  <a:cubicBezTo>
                    <a:pt x="2471" y="1935"/>
                    <a:pt x="2476" y="1928"/>
                    <a:pt x="2478" y="1919"/>
                  </a:cubicBezTo>
                  <a:cubicBezTo>
                    <a:pt x="2495" y="1825"/>
                    <a:pt x="2514" y="1730"/>
                    <a:pt x="2529" y="1635"/>
                  </a:cubicBezTo>
                  <a:cubicBezTo>
                    <a:pt x="2544" y="1544"/>
                    <a:pt x="2573" y="1456"/>
                    <a:pt x="2609" y="1371"/>
                  </a:cubicBezTo>
                  <a:cubicBezTo>
                    <a:pt x="2616" y="1354"/>
                    <a:pt x="2625" y="1339"/>
                    <a:pt x="2633" y="1323"/>
                  </a:cubicBezTo>
                  <a:cubicBezTo>
                    <a:pt x="2627" y="1360"/>
                    <a:pt x="2612" y="1393"/>
                    <a:pt x="2602" y="1428"/>
                  </a:cubicBezTo>
                  <a:cubicBezTo>
                    <a:pt x="2567" y="1546"/>
                    <a:pt x="2542" y="1666"/>
                    <a:pt x="2521" y="1787"/>
                  </a:cubicBezTo>
                  <a:cubicBezTo>
                    <a:pt x="2503" y="1886"/>
                    <a:pt x="2489" y="1986"/>
                    <a:pt x="2473" y="2085"/>
                  </a:cubicBezTo>
                  <a:cubicBezTo>
                    <a:pt x="2469" y="2111"/>
                    <a:pt x="2464" y="2136"/>
                    <a:pt x="2457" y="2161"/>
                  </a:cubicBezTo>
                  <a:cubicBezTo>
                    <a:pt x="2479" y="2161"/>
                    <a:pt x="2479" y="2161"/>
                    <a:pt x="2479" y="2161"/>
                  </a:cubicBezTo>
                  <a:cubicBezTo>
                    <a:pt x="2485" y="2135"/>
                    <a:pt x="2490" y="2109"/>
                    <a:pt x="2495" y="2083"/>
                  </a:cubicBezTo>
                  <a:cubicBezTo>
                    <a:pt x="2497" y="2069"/>
                    <a:pt x="2502" y="2057"/>
                    <a:pt x="2506" y="2040"/>
                  </a:cubicBezTo>
                  <a:cubicBezTo>
                    <a:pt x="2516" y="2045"/>
                    <a:pt x="2523" y="2048"/>
                    <a:pt x="2529" y="2053"/>
                  </a:cubicBezTo>
                  <a:cubicBezTo>
                    <a:pt x="2596" y="2101"/>
                    <a:pt x="2669" y="2097"/>
                    <a:pt x="2742" y="2076"/>
                  </a:cubicBezTo>
                  <a:cubicBezTo>
                    <a:pt x="2781" y="2064"/>
                    <a:pt x="2818" y="2040"/>
                    <a:pt x="2853" y="2017"/>
                  </a:cubicBezTo>
                  <a:cubicBezTo>
                    <a:pt x="2878" y="2001"/>
                    <a:pt x="2897" y="1976"/>
                    <a:pt x="2919" y="1955"/>
                  </a:cubicBezTo>
                  <a:cubicBezTo>
                    <a:pt x="2891" y="1911"/>
                    <a:pt x="2844" y="1908"/>
                    <a:pt x="2801" y="1890"/>
                  </a:cubicBezTo>
                  <a:cubicBezTo>
                    <a:pt x="2874" y="1816"/>
                    <a:pt x="2911" y="1727"/>
                    <a:pt x="2937" y="1628"/>
                  </a:cubicBezTo>
                  <a:cubicBezTo>
                    <a:pt x="2930" y="1625"/>
                    <a:pt x="2923" y="1620"/>
                    <a:pt x="2916" y="1619"/>
                  </a:cubicBezTo>
                  <a:cubicBezTo>
                    <a:pt x="2824" y="1615"/>
                    <a:pt x="2739" y="1631"/>
                    <a:pt x="2666" y="1696"/>
                  </a:cubicBezTo>
                  <a:cubicBezTo>
                    <a:pt x="2621" y="1738"/>
                    <a:pt x="2574" y="1777"/>
                    <a:pt x="2539" y="1829"/>
                  </a:cubicBezTo>
                  <a:cubicBezTo>
                    <a:pt x="2555" y="1709"/>
                    <a:pt x="2601" y="1607"/>
                    <a:pt x="2709" y="1543"/>
                  </a:cubicBezTo>
                  <a:cubicBezTo>
                    <a:pt x="2766" y="1509"/>
                    <a:pt x="2824" y="1477"/>
                    <a:pt x="2889" y="1463"/>
                  </a:cubicBezTo>
                  <a:cubicBezTo>
                    <a:pt x="2969" y="1446"/>
                    <a:pt x="3051" y="1432"/>
                    <a:pt x="3136" y="1452"/>
                  </a:cubicBezTo>
                  <a:cubicBezTo>
                    <a:pt x="3111" y="1572"/>
                    <a:pt x="3197" y="1725"/>
                    <a:pt x="3381" y="1761"/>
                  </a:cubicBezTo>
                  <a:cubicBezTo>
                    <a:pt x="3415" y="1727"/>
                    <a:pt x="3407" y="1686"/>
                    <a:pt x="3397" y="1646"/>
                  </a:cubicBezTo>
                  <a:cubicBezTo>
                    <a:pt x="3390" y="1622"/>
                    <a:pt x="3379" y="1600"/>
                    <a:pt x="3370" y="1577"/>
                  </a:cubicBezTo>
                  <a:cubicBezTo>
                    <a:pt x="3436" y="1565"/>
                    <a:pt x="3498" y="1553"/>
                    <a:pt x="3563" y="1540"/>
                  </a:cubicBezTo>
                  <a:cubicBezTo>
                    <a:pt x="3561" y="1528"/>
                    <a:pt x="3563" y="1518"/>
                    <a:pt x="3559" y="1512"/>
                  </a:cubicBezTo>
                  <a:close/>
                  <a:moveTo>
                    <a:pt x="3423" y="797"/>
                  </a:moveTo>
                  <a:cubicBezTo>
                    <a:pt x="3443" y="804"/>
                    <a:pt x="3462" y="816"/>
                    <a:pt x="3470" y="842"/>
                  </a:cubicBezTo>
                  <a:cubicBezTo>
                    <a:pt x="3424" y="857"/>
                    <a:pt x="3382" y="868"/>
                    <a:pt x="3343" y="885"/>
                  </a:cubicBezTo>
                  <a:cubicBezTo>
                    <a:pt x="3310" y="900"/>
                    <a:pt x="3275" y="903"/>
                    <a:pt x="3241" y="903"/>
                  </a:cubicBezTo>
                  <a:cubicBezTo>
                    <a:pt x="3213" y="904"/>
                    <a:pt x="3188" y="894"/>
                    <a:pt x="3169" y="868"/>
                  </a:cubicBezTo>
                  <a:cubicBezTo>
                    <a:pt x="3199" y="864"/>
                    <a:pt x="3226" y="861"/>
                    <a:pt x="3253" y="858"/>
                  </a:cubicBezTo>
                  <a:cubicBezTo>
                    <a:pt x="3232" y="851"/>
                    <a:pt x="3211" y="850"/>
                    <a:pt x="3191" y="847"/>
                  </a:cubicBezTo>
                  <a:cubicBezTo>
                    <a:pt x="3171" y="844"/>
                    <a:pt x="3149" y="843"/>
                    <a:pt x="3140" y="817"/>
                  </a:cubicBezTo>
                  <a:cubicBezTo>
                    <a:pt x="3169" y="815"/>
                    <a:pt x="3197" y="814"/>
                    <a:pt x="3224" y="811"/>
                  </a:cubicBezTo>
                  <a:cubicBezTo>
                    <a:pt x="3253" y="807"/>
                    <a:pt x="3275" y="781"/>
                    <a:pt x="3307" y="789"/>
                  </a:cubicBezTo>
                  <a:cubicBezTo>
                    <a:pt x="3348" y="763"/>
                    <a:pt x="3386" y="784"/>
                    <a:pt x="3423" y="797"/>
                  </a:cubicBezTo>
                  <a:close/>
                  <a:moveTo>
                    <a:pt x="3269" y="582"/>
                  </a:moveTo>
                  <a:cubicBezTo>
                    <a:pt x="3321" y="570"/>
                    <a:pt x="3373" y="561"/>
                    <a:pt x="3425" y="534"/>
                  </a:cubicBezTo>
                  <a:cubicBezTo>
                    <a:pt x="3415" y="564"/>
                    <a:pt x="3406" y="594"/>
                    <a:pt x="3392" y="623"/>
                  </a:cubicBezTo>
                  <a:cubicBezTo>
                    <a:pt x="3367" y="675"/>
                    <a:pt x="3335" y="722"/>
                    <a:pt x="3288" y="757"/>
                  </a:cubicBezTo>
                  <a:cubicBezTo>
                    <a:pt x="3233" y="798"/>
                    <a:pt x="3195" y="800"/>
                    <a:pt x="3145" y="762"/>
                  </a:cubicBezTo>
                  <a:cubicBezTo>
                    <a:pt x="3184" y="737"/>
                    <a:pt x="3227" y="718"/>
                    <a:pt x="3256" y="679"/>
                  </a:cubicBezTo>
                  <a:cubicBezTo>
                    <a:pt x="3214" y="697"/>
                    <a:pt x="3177" y="727"/>
                    <a:pt x="3130" y="734"/>
                  </a:cubicBezTo>
                  <a:cubicBezTo>
                    <a:pt x="3128" y="728"/>
                    <a:pt x="3126" y="725"/>
                    <a:pt x="3126" y="723"/>
                  </a:cubicBezTo>
                  <a:cubicBezTo>
                    <a:pt x="3126" y="720"/>
                    <a:pt x="3126" y="717"/>
                    <a:pt x="3126" y="715"/>
                  </a:cubicBezTo>
                  <a:cubicBezTo>
                    <a:pt x="3149" y="643"/>
                    <a:pt x="3196" y="598"/>
                    <a:pt x="3269" y="582"/>
                  </a:cubicBezTo>
                  <a:close/>
                  <a:moveTo>
                    <a:pt x="3017" y="647"/>
                  </a:moveTo>
                  <a:cubicBezTo>
                    <a:pt x="3020" y="579"/>
                    <a:pt x="3041" y="516"/>
                    <a:pt x="3079" y="459"/>
                  </a:cubicBezTo>
                  <a:cubicBezTo>
                    <a:pt x="3084" y="452"/>
                    <a:pt x="3093" y="447"/>
                    <a:pt x="3097" y="444"/>
                  </a:cubicBezTo>
                  <a:cubicBezTo>
                    <a:pt x="3114" y="474"/>
                    <a:pt x="3129" y="503"/>
                    <a:pt x="3146" y="531"/>
                  </a:cubicBezTo>
                  <a:cubicBezTo>
                    <a:pt x="3161" y="555"/>
                    <a:pt x="3170" y="581"/>
                    <a:pt x="3166" y="605"/>
                  </a:cubicBezTo>
                  <a:cubicBezTo>
                    <a:pt x="3144" y="628"/>
                    <a:pt x="3125" y="648"/>
                    <a:pt x="3103" y="671"/>
                  </a:cubicBezTo>
                  <a:cubicBezTo>
                    <a:pt x="3099" y="640"/>
                    <a:pt x="3095" y="613"/>
                    <a:pt x="3091" y="586"/>
                  </a:cubicBezTo>
                  <a:cubicBezTo>
                    <a:pt x="3081" y="628"/>
                    <a:pt x="3090" y="672"/>
                    <a:pt x="3063" y="709"/>
                  </a:cubicBezTo>
                  <a:cubicBezTo>
                    <a:pt x="3027" y="695"/>
                    <a:pt x="3015" y="680"/>
                    <a:pt x="3017" y="647"/>
                  </a:cubicBezTo>
                  <a:close/>
                  <a:moveTo>
                    <a:pt x="3008" y="836"/>
                  </a:moveTo>
                  <a:cubicBezTo>
                    <a:pt x="2931" y="931"/>
                    <a:pt x="2890" y="969"/>
                    <a:pt x="2854" y="980"/>
                  </a:cubicBezTo>
                  <a:cubicBezTo>
                    <a:pt x="2896" y="917"/>
                    <a:pt x="2948" y="873"/>
                    <a:pt x="3008" y="836"/>
                  </a:cubicBezTo>
                  <a:close/>
                  <a:moveTo>
                    <a:pt x="2903" y="994"/>
                  </a:moveTo>
                  <a:cubicBezTo>
                    <a:pt x="2923" y="990"/>
                    <a:pt x="2943" y="986"/>
                    <a:pt x="2962" y="988"/>
                  </a:cubicBezTo>
                  <a:cubicBezTo>
                    <a:pt x="3008" y="993"/>
                    <a:pt x="3052" y="1005"/>
                    <a:pt x="3086" y="1041"/>
                  </a:cubicBezTo>
                  <a:cubicBezTo>
                    <a:pt x="3040" y="1135"/>
                    <a:pt x="2858" y="1187"/>
                    <a:pt x="2806" y="1123"/>
                  </a:cubicBezTo>
                  <a:cubicBezTo>
                    <a:pt x="2849" y="1079"/>
                    <a:pt x="2910" y="1074"/>
                    <a:pt x="2969" y="1051"/>
                  </a:cubicBezTo>
                  <a:cubicBezTo>
                    <a:pt x="2909" y="1043"/>
                    <a:pt x="2862" y="1071"/>
                    <a:pt x="2810" y="1085"/>
                  </a:cubicBezTo>
                  <a:cubicBezTo>
                    <a:pt x="2822" y="1029"/>
                    <a:pt x="2856" y="1003"/>
                    <a:pt x="2903" y="994"/>
                  </a:cubicBezTo>
                  <a:close/>
                  <a:moveTo>
                    <a:pt x="2653" y="927"/>
                  </a:moveTo>
                  <a:cubicBezTo>
                    <a:pt x="2630" y="829"/>
                    <a:pt x="2654" y="739"/>
                    <a:pt x="2722" y="660"/>
                  </a:cubicBezTo>
                  <a:cubicBezTo>
                    <a:pt x="2818" y="733"/>
                    <a:pt x="2852" y="877"/>
                    <a:pt x="2819" y="981"/>
                  </a:cubicBezTo>
                  <a:cubicBezTo>
                    <a:pt x="2811" y="1006"/>
                    <a:pt x="2796" y="1030"/>
                    <a:pt x="2765" y="1044"/>
                  </a:cubicBezTo>
                  <a:cubicBezTo>
                    <a:pt x="2758" y="995"/>
                    <a:pt x="2751" y="950"/>
                    <a:pt x="2744" y="904"/>
                  </a:cubicBezTo>
                  <a:cubicBezTo>
                    <a:pt x="2741" y="905"/>
                    <a:pt x="2738" y="905"/>
                    <a:pt x="2735" y="905"/>
                  </a:cubicBezTo>
                  <a:cubicBezTo>
                    <a:pt x="2736" y="951"/>
                    <a:pt x="2736" y="998"/>
                    <a:pt x="2736" y="1045"/>
                  </a:cubicBezTo>
                  <a:cubicBezTo>
                    <a:pt x="2701" y="1037"/>
                    <a:pt x="2671" y="1002"/>
                    <a:pt x="2653" y="927"/>
                  </a:cubicBezTo>
                  <a:close/>
                  <a:moveTo>
                    <a:pt x="1757" y="1111"/>
                  </a:moveTo>
                  <a:cubicBezTo>
                    <a:pt x="1842" y="1110"/>
                    <a:pt x="1959" y="1221"/>
                    <a:pt x="1959" y="1300"/>
                  </a:cubicBezTo>
                  <a:cubicBezTo>
                    <a:pt x="1925" y="1266"/>
                    <a:pt x="1889" y="1231"/>
                    <a:pt x="1853" y="1196"/>
                  </a:cubicBezTo>
                  <a:cubicBezTo>
                    <a:pt x="1851" y="1197"/>
                    <a:pt x="1849" y="1199"/>
                    <a:pt x="1847" y="1201"/>
                  </a:cubicBezTo>
                  <a:cubicBezTo>
                    <a:pt x="1877" y="1248"/>
                    <a:pt x="1928" y="1279"/>
                    <a:pt x="1947" y="1335"/>
                  </a:cubicBezTo>
                  <a:cubicBezTo>
                    <a:pt x="1817" y="1329"/>
                    <a:pt x="1758" y="1226"/>
                    <a:pt x="1757" y="1111"/>
                  </a:cubicBezTo>
                  <a:close/>
                  <a:moveTo>
                    <a:pt x="1726" y="1455"/>
                  </a:moveTo>
                  <a:cubicBezTo>
                    <a:pt x="1671" y="1452"/>
                    <a:pt x="1615" y="1441"/>
                    <a:pt x="1573" y="1394"/>
                  </a:cubicBezTo>
                  <a:cubicBezTo>
                    <a:pt x="1668" y="1346"/>
                    <a:pt x="1764" y="1333"/>
                    <a:pt x="1865" y="1346"/>
                  </a:cubicBezTo>
                  <a:cubicBezTo>
                    <a:pt x="1883" y="1348"/>
                    <a:pt x="1889" y="1361"/>
                    <a:pt x="1894" y="1378"/>
                  </a:cubicBezTo>
                  <a:cubicBezTo>
                    <a:pt x="1835" y="1382"/>
                    <a:pt x="1780" y="1386"/>
                    <a:pt x="1724" y="1389"/>
                  </a:cubicBezTo>
                  <a:cubicBezTo>
                    <a:pt x="1724" y="1392"/>
                    <a:pt x="1724" y="1394"/>
                    <a:pt x="1724" y="1397"/>
                  </a:cubicBezTo>
                  <a:cubicBezTo>
                    <a:pt x="1779" y="1400"/>
                    <a:pt x="1834" y="1403"/>
                    <a:pt x="1898" y="1407"/>
                  </a:cubicBezTo>
                  <a:cubicBezTo>
                    <a:pt x="1842" y="1456"/>
                    <a:pt x="1783" y="1458"/>
                    <a:pt x="1726" y="1455"/>
                  </a:cubicBezTo>
                  <a:close/>
                  <a:moveTo>
                    <a:pt x="1968" y="1560"/>
                  </a:moveTo>
                  <a:cubicBezTo>
                    <a:pt x="1916" y="1644"/>
                    <a:pt x="1838" y="1685"/>
                    <a:pt x="1741" y="1700"/>
                  </a:cubicBezTo>
                  <a:cubicBezTo>
                    <a:pt x="1751" y="1630"/>
                    <a:pt x="1804" y="1525"/>
                    <a:pt x="1855" y="1487"/>
                  </a:cubicBezTo>
                  <a:cubicBezTo>
                    <a:pt x="1880" y="1468"/>
                    <a:pt x="1908" y="1440"/>
                    <a:pt x="1951" y="1458"/>
                  </a:cubicBezTo>
                  <a:cubicBezTo>
                    <a:pt x="1934" y="1499"/>
                    <a:pt x="1900" y="1526"/>
                    <a:pt x="1881" y="1562"/>
                  </a:cubicBezTo>
                  <a:cubicBezTo>
                    <a:pt x="1922" y="1546"/>
                    <a:pt x="1940" y="1505"/>
                    <a:pt x="1973" y="1478"/>
                  </a:cubicBezTo>
                  <a:cubicBezTo>
                    <a:pt x="1983" y="1507"/>
                    <a:pt x="1983" y="1535"/>
                    <a:pt x="1968" y="1560"/>
                  </a:cubicBezTo>
                  <a:close/>
                  <a:moveTo>
                    <a:pt x="2205" y="1513"/>
                  </a:moveTo>
                  <a:cubicBezTo>
                    <a:pt x="2162" y="1479"/>
                    <a:pt x="2114" y="1453"/>
                    <a:pt x="2062" y="1420"/>
                  </a:cubicBezTo>
                  <a:cubicBezTo>
                    <a:pt x="2161" y="1446"/>
                    <a:pt x="2313" y="1557"/>
                    <a:pt x="2325" y="1625"/>
                  </a:cubicBezTo>
                  <a:cubicBezTo>
                    <a:pt x="2286" y="1588"/>
                    <a:pt x="2248" y="1547"/>
                    <a:pt x="2205" y="1513"/>
                  </a:cubicBezTo>
                  <a:close/>
                  <a:moveTo>
                    <a:pt x="2322" y="1740"/>
                  </a:moveTo>
                  <a:cubicBezTo>
                    <a:pt x="2291" y="1787"/>
                    <a:pt x="2255" y="1810"/>
                    <a:pt x="2208" y="1812"/>
                  </a:cubicBezTo>
                  <a:cubicBezTo>
                    <a:pt x="2136" y="1815"/>
                    <a:pt x="2080" y="1778"/>
                    <a:pt x="2026" y="1735"/>
                  </a:cubicBezTo>
                  <a:cubicBezTo>
                    <a:pt x="2100" y="1657"/>
                    <a:pt x="2240" y="1624"/>
                    <a:pt x="2304" y="1669"/>
                  </a:cubicBezTo>
                  <a:cubicBezTo>
                    <a:pt x="2311" y="1682"/>
                    <a:pt x="2318" y="1696"/>
                    <a:pt x="2326" y="1711"/>
                  </a:cubicBezTo>
                  <a:cubicBezTo>
                    <a:pt x="2273" y="1732"/>
                    <a:pt x="2220" y="1726"/>
                    <a:pt x="2164" y="1734"/>
                  </a:cubicBezTo>
                  <a:cubicBezTo>
                    <a:pt x="2208" y="1750"/>
                    <a:pt x="2261" y="1752"/>
                    <a:pt x="2322" y="1740"/>
                  </a:cubicBezTo>
                  <a:close/>
                  <a:moveTo>
                    <a:pt x="2419" y="1625"/>
                  </a:moveTo>
                  <a:cubicBezTo>
                    <a:pt x="2415" y="1564"/>
                    <a:pt x="2411" y="1504"/>
                    <a:pt x="2407" y="1444"/>
                  </a:cubicBezTo>
                  <a:cubicBezTo>
                    <a:pt x="2387" y="1509"/>
                    <a:pt x="2408" y="1577"/>
                    <a:pt x="2386" y="1647"/>
                  </a:cubicBezTo>
                  <a:cubicBezTo>
                    <a:pt x="2299" y="1561"/>
                    <a:pt x="2325" y="1355"/>
                    <a:pt x="2413" y="1285"/>
                  </a:cubicBezTo>
                  <a:cubicBezTo>
                    <a:pt x="2417" y="1290"/>
                    <a:pt x="2422" y="1295"/>
                    <a:pt x="2426" y="1301"/>
                  </a:cubicBezTo>
                  <a:cubicBezTo>
                    <a:pt x="2432" y="1310"/>
                    <a:pt x="2437" y="1320"/>
                    <a:pt x="2442" y="1330"/>
                  </a:cubicBezTo>
                  <a:cubicBezTo>
                    <a:pt x="2483" y="1417"/>
                    <a:pt x="2481" y="1506"/>
                    <a:pt x="2450" y="1595"/>
                  </a:cubicBezTo>
                  <a:cubicBezTo>
                    <a:pt x="2446" y="1607"/>
                    <a:pt x="2435" y="1617"/>
                    <a:pt x="2426" y="1629"/>
                  </a:cubicBezTo>
                  <a:cubicBezTo>
                    <a:pt x="2424" y="1627"/>
                    <a:pt x="2422" y="1626"/>
                    <a:pt x="2419" y="1625"/>
                  </a:cubicBezTo>
                  <a:close/>
                  <a:moveTo>
                    <a:pt x="2889" y="1952"/>
                  </a:moveTo>
                  <a:cubicBezTo>
                    <a:pt x="2863" y="1991"/>
                    <a:pt x="2825" y="2018"/>
                    <a:pt x="2769" y="2043"/>
                  </a:cubicBezTo>
                  <a:cubicBezTo>
                    <a:pt x="2733" y="2058"/>
                    <a:pt x="2697" y="2072"/>
                    <a:pt x="2656" y="2066"/>
                  </a:cubicBezTo>
                  <a:cubicBezTo>
                    <a:pt x="2624" y="2062"/>
                    <a:pt x="2611" y="2052"/>
                    <a:pt x="2597" y="2024"/>
                  </a:cubicBezTo>
                  <a:cubicBezTo>
                    <a:pt x="2651" y="1999"/>
                    <a:pt x="2719" y="2019"/>
                    <a:pt x="2775" y="1970"/>
                  </a:cubicBezTo>
                  <a:cubicBezTo>
                    <a:pt x="2749" y="1975"/>
                    <a:pt x="2732" y="1979"/>
                    <a:pt x="2712" y="1982"/>
                  </a:cubicBezTo>
                  <a:cubicBezTo>
                    <a:pt x="2764" y="1909"/>
                    <a:pt x="2818" y="1900"/>
                    <a:pt x="2889" y="1952"/>
                  </a:cubicBezTo>
                  <a:close/>
                  <a:moveTo>
                    <a:pt x="2564" y="1898"/>
                  </a:moveTo>
                  <a:cubicBezTo>
                    <a:pt x="2569" y="1845"/>
                    <a:pt x="2586" y="1798"/>
                    <a:pt x="2625" y="1760"/>
                  </a:cubicBezTo>
                  <a:cubicBezTo>
                    <a:pt x="2641" y="1743"/>
                    <a:pt x="2661" y="1729"/>
                    <a:pt x="2678" y="1712"/>
                  </a:cubicBezTo>
                  <a:cubicBezTo>
                    <a:pt x="2743" y="1650"/>
                    <a:pt x="2824" y="1638"/>
                    <a:pt x="2913" y="1638"/>
                  </a:cubicBezTo>
                  <a:cubicBezTo>
                    <a:pt x="2904" y="1670"/>
                    <a:pt x="2897" y="1700"/>
                    <a:pt x="2885" y="1728"/>
                  </a:cubicBezTo>
                  <a:cubicBezTo>
                    <a:pt x="2844" y="1831"/>
                    <a:pt x="2770" y="1906"/>
                    <a:pt x="2672" y="1955"/>
                  </a:cubicBezTo>
                  <a:cubicBezTo>
                    <a:pt x="2649" y="1967"/>
                    <a:pt x="2621" y="1967"/>
                    <a:pt x="2596" y="1944"/>
                  </a:cubicBezTo>
                  <a:cubicBezTo>
                    <a:pt x="2637" y="1887"/>
                    <a:pt x="2677" y="1830"/>
                    <a:pt x="2737" y="1776"/>
                  </a:cubicBezTo>
                  <a:cubicBezTo>
                    <a:pt x="2719" y="1784"/>
                    <a:pt x="2708" y="1785"/>
                    <a:pt x="2702" y="1791"/>
                  </a:cubicBezTo>
                  <a:cubicBezTo>
                    <a:pt x="2658" y="1834"/>
                    <a:pt x="2616" y="1877"/>
                    <a:pt x="2569" y="1924"/>
                  </a:cubicBezTo>
                  <a:cubicBezTo>
                    <a:pt x="2567" y="1914"/>
                    <a:pt x="2564" y="1906"/>
                    <a:pt x="2564" y="1898"/>
                  </a:cubicBezTo>
                  <a:close/>
                  <a:moveTo>
                    <a:pt x="2715" y="1511"/>
                  </a:moveTo>
                  <a:cubicBezTo>
                    <a:pt x="2755" y="1476"/>
                    <a:pt x="2822" y="1447"/>
                    <a:pt x="2868" y="1443"/>
                  </a:cubicBezTo>
                  <a:cubicBezTo>
                    <a:pt x="2814" y="1467"/>
                    <a:pt x="2765" y="1489"/>
                    <a:pt x="2715" y="1511"/>
                  </a:cubicBezTo>
                  <a:close/>
                  <a:moveTo>
                    <a:pt x="3071" y="1377"/>
                  </a:moveTo>
                  <a:cubicBezTo>
                    <a:pt x="3096" y="1332"/>
                    <a:pt x="3148" y="1310"/>
                    <a:pt x="3162" y="1261"/>
                  </a:cubicBezTo>
                  <a:cubicBezTo>
                    <a:pt x="3129" y="1288"/>
                    <a:pt x="3095" y="1315"/>
                    <a:pt x="3057" y="1345"/>
                  </a:cubicBezTo>
                  <a:cubicBezTo>
                    <a:pt x="3049" y="1311"/>
                    <a:pt x="3058" y="1290"/>
                    <a:pt x="3072" y="1270"/>
                  </a:cubicBezTo>
                  <a:cubicBezTo>
                    <a:pt x="3103" y="1230"/>
                    <a:pt x="3143" y="1204"/>
                    <a:pt x="3189" y="1184"/>
                  </a:cubicBezTo>
                  <a:cubicBezTo>
                    <a:pt x="3222" y="1169"/>
                    <a:pt x="3256" y="1159"/>
                    <a:pt x="3297" y="1166"/>
                  </a:cubicBezTo>
                  <a:cubicBezTo>
                    <a:pt x="3287" y="1196"/>
                    <a:pt x="3280" y="1224"/>
                    <a:pt x="3269" y="1250"/>
                  </a:cubicBezTo>
                  <a:cubicBezTo>
                    <a:pt x="3248" y="1302"/>
                    <a:pt x="3212" y="1343"/>
                    <a:pt x="3164" y="1372"/>
                  </a:cubicBezTo>
                  <a:cubicBezTo>
                    <a:pt x="3136" y="1388"/>
                    <a:pt x="3106" y="1397"/>
                    <a:pt x="3071" y="1377"/>
                  </a:cubicBezTo>
                  <a:close/>
                  <a:moveTo>
                    <a:pt x="3378" y="1738"/>
                  </a:moveTo>
                  <a:cubicBezTo>
                    <a:pt x="3301" y="1724"/>
                    <a:pt x="3241" y="1688"/>
                    <a:pt x="3197" y="1628"/>
                  </a:cubicBezTo>
                  <a:cubicBezTo>
                    <a:pt x="3176" y="1599"/>
                    <a:pt x="3160" y="1566"/>
                    <a:pt x="3174" y="1524"/>
                  </a:cubicBezTo>
                  <a:cubicBezTo>
                    <a:pt x="3219" y="1563"/>
                    <a:pt x="3251" y="1612"/>
                    <a:pt x="3305" y="1636"/>
                  </a:cubicBezTo>
                  <a:cubicBezTo>
                    <a:pt x="3280" y="1605"/>
                    <a:pt x="3255" y="1574"/>
                    <a:pt x="3225" y="1537"/>
                  </a:cubicBezTo>
                  <a:cubicBezTo>
                    <a:pt x="3266" y="1551"/>
                    <a:pt x="3300" y="1562"/>
                    <a:pt x="3334" y="1574"/>
                  </a:cubicBezTo>
                  <a:cubicBezTo>
                    <a:pt x="3337" y="1575"/>
                    <a:pt x="3340" y="1580"/>
                    <a:pt x="3342" y="1583"/>
                  </a:cubicBezTo>
                  <a:cubicBezTo>
                    <a:pt x="3372" y="1628"/>
                    <a:pt x="3391" y="1677"/>
                    <a:pt x="3378" y="1738"/>
                  </a:cubicBezTo>
                  <a:close/>
                  <a:moveTo>
                    <a:pt x="3366" y="1550"/>
                  </a:moveTo>
                  <a:cubicBezTo>
                    <a:pt x="3309" y="1547"/>
                    <a:pt x="3259" y="1533"/>
                    <a:pt x="3229" y="1472"/>
                  </a:cubicBezTo>
                  <a:cubicBezTo>
                    <a:pt x="3249" y="1469"/>
                    <a:pt x="3264" y="1466"/>
                    <a:pt x="3279" y="1465"/>
                  </a:cubicBezTo>
                  <a:cubicBezTo>
                    <a:pt x="3294" y="1465"/>
                    <a:pt x="3309" y="1469"/>
                    <a:pt x="3325" y="1471"/>
                  </a:cubicBezTo>
                  <a:cubicBezTo>
                    <a:pt x="3338" y="1472"/>
                    <a:pt x="3352" y="1473"/>
                    <a:pt x="3365" y="1475"/>
                  </a:cubicBezTo>
                  <a:cubicBezTo>
                    <a:pt x="3323" y="1444"/>
                    <a:pt x="3275" y="1442"/>
                    <a:pt x="3225" y="1442"/>
                  </a:cubicBezTo>
                  <a:cubicBezTo>
                    <a:pt x="3240" y="1410"/>
                    <a:pt x="3265" y="1402"/>
                    <a:pt x="3291" y="1399"/>
                  </a:cubicBezTo>
                  <a:cubicBezTo>
                    <a:pt x="3351" y="1393"/>
                    <a:pt x="3408" y="1395"/>
                    <a:pt x="3457" y="1438"/>
                  </a:cubicBezTo>
                  <a:cubicBezTo>
                    <a:pt x="3485" y="1462"/>
                    <a:pt x="3518" y="1481"/>
                    <a:pt x="3541" y="1523"/>
                  </a:cubicBezTo>
                  <a:cubicBezTo>
                    <a:pt x="3479" y="1528"/>
                    <a:pt x="3426" y="1554"/>
                    <a:pt x="3366" y="1550"/>
                  </a:cubicBezTo>
                  <a:close/>
                  <a:moveTo>
                    <a:pt x="18" y="867"/>
                  </a:moveTo>
                  <a:cubicBezTo>
                    <a:pt x="12" y="863"/>
                    <a:pt x="6" y="858"/>
                    <a:pt x="0" y="854"/>
                  </a:cubicBezTo>
                  <a:cubicBezTo>
                    <a:pt x="0" y="878"/>
                    <a:pt x="0" y="878"/>
                    <a:pt x="0" y="878"/>
                  </a:cubicBezTo>
                  <a:cubicBezTo>
                    <a:pt x="15" y="891"/>
                    <a:pt x="29" y="905"/>
                    <a:pt x="42" y="921"/>
                  </a:cubicBezTo>
                  <a:cubicBezTo>
                    <a:pt x="59" y="944"/>
                    <a:pt x="73" y="970"/>
                    <a:pt x="90" y="996"/>
                  </a:cubicBezTo>
                  <a:cubicBezTo>
                    <a:pt x="59" y="1011"/>
                    <a:pt x="29" y="1012"/>
                    <a:pt x="0" y="1009"/>
                  </a:cubicBezTo>
                  <a:cubicBezTo>
                    <a:pt x="0" y="1031"/>
                    <a:pt x="0" y="1031"/>
                    <a:pt x="0" y="1031"/>
                  </a:cubicBezTo>
                  <a:cubicBezTo>
                    <a:pt x="38" y="1033"/>
                    <a:pt x="77" y="1028"/>
                    <a:pt x="117" y="1012"/>
                  </a:cubicBezTo>
                  <a:cubicBezTo>
                    <a:pt x="93" y="956"/>
                    <a:pt x="66" y="905"/>
                    <a:pt x="18" y="867"/>
                  </a:cubicBezTo>
                  <a:close/>
                  <a:moveTo>
                    <a:pt x="55" y="580"/>
                  </a:moveTo>
                  <a:cubicBezTo>
                    <a:pt x="58" y="556"/>
                    <a:pt x="63" y="531"/>
                    <a:pt x="63" y="506"/>
                  </a:cubicBezTo>
                  <a:cubicBezTo>
                    <a:pt x="63" y="465"/>
                    <a:pt x="60" y="423"/>
                    <a:pt x="19" y="399"/>
                  </a:cubicBezTo>
                  <a:cubicBezTo>
                    <a:pt x="12" y="402"/>
                    <a:pt x="6" y="406"/>
                    <a:pt x="0" y="409"/>
                  </a:cubicBezTo>
                  <a:cubicBezTo>
                    <a:pt x="0" y="434"/>
                    <a:pt x="0" y="434"/>
                    <a:pt x="0" y="434"/>
                  </a:cubicBezTo>
                  <a:cubicBezTo>
                    <a:pt x="7" y="430"/>
                    <a:pt x="14" y="426"/>
                    <a:pt x="22" y="422"/>
                  </a:cubicBezTo>
                  <a:cubicBezTo>
                    <a:pt x="50" y="478"/>
                    <a:pt x="45" y="530"/>
                    <a:pt x="27" y="581"/>
                  </a:cubicBezTo>
                  <a:cubicBezTo>
                    <a:pt x="26" y="585"/>
                    <a:pt x="24" y="590"/>
                    <a:pt x="21" y="592"/>
                  </a:cubicBezTo>
                  <a:cubicBezTo>
                    <a:pt x="14" y="597"/>
                    <a:pt x="7" y="602"/>
                    <a:pt x="0" y="607"/>
                  </a:cubicBezTo>
                  <a:cubicBezTo>
                    <a:pt x="0" y="634"/>
                    <a:pt x="0" y="634"/>
                    <a:pt x="0" y="634"/>
                  </a:cubicBezTo>
                  <a:cubicBezTo>
                    <a:pt x="17" y="622"/>
                    <a:pt x="37" y="614"/>
                    <a:pt x="59" y="607"/>
                  </a:cubicBezTo>
                  <a:cubicBezTo>
                    <a:pt x="116" y="588"/>
                    <a:pt x="173" y="599"/>
                    <a:pt x="234" y="589"/>
                  </a:cubicBezTo>
                  <a:cubicBezTo>
                    <a:pt x="223" y="635"/>
                    <a:pt x="196" y="662"/>
                    <a:pt x="175" y="692"/>
                  </a:cubicBezTo>
                  <a:cubicBezTo>
                    <a:pt x="139" y="746"/>
                    <a:pt x="84" y="763"/>
                    <a:pt x="25" y="772"/>
                  </a:cubicBezTo>
                  <a:cubicBezTo>
                    <a:pt x="16" y="773"/>
                    <a:pt x="8" y="774"/>
                    <a:pt x="0" y="774"/>
                  </a:cubicBezTo>
                  <a:cubicBezTo>
                    <a:pt x="0" y="796"/>
                    <a:pt x="0" y="796"/>
                    <a:pt x="0" y="796"/>
                  </a:cubicBezTo>
                  <a:cubicBezTo>
                    <a:pt x="8" y="795"/>
                    <a:pt x="17" y="794"/>
                    <a:pt x="26" y="792"/>
                  </a:cubicBezTo>
                  <a:cubicBezTo>
                    <a:pt x="71" y="783"/>
                    <a:pt x="119" y="776"/>
                    <a:pt x="155" y="746"/>
                  </a:cubicBezTo>
                  <a:cubicBezTo>
                    <a:pt x="202" y="706"/>
                    <a:pt x="237" y="655"/>
                    <a:pt x="255" y="594"/>
                  </a:cubicBezTo>
                  <a:cubicBezTo>
                    <a:pt x="257" y="587"/>
                    <a:pt x="253" y="579"/>
                    <a:pt x="251" y="566"/>
                  </a:cubicBezTo>
                  <a:cubicBezTo>
                    <a:pt x="186" y="571"/>
                    <a:pt x="122" y="575"/>
                    <a:pt x="55" y="580"/>
                  </a:cubicBezTo>
                  <a:close/>
                  <a:moveTo>
                    <a:pt x="3740" y="24"/>
                  </a:moveTo>
                  <a:cubicBezTo>
                    <a:pt x="3734" y="17"/>
                    <a:pt x="3730" y="9"/>
                    <a:pt x="3724" y="0"/>
                  </a:cubicBezTo>
                  <a:cubicBezTo>
                    <a:pt x="3693" y="0"/>
                    <a:pt x="3693" y="0"/>
                    <a:pt x="3693" y="0"/>
                  </a:cubicBezTo>
                  <a:cubicBezTo>
                    <a:pt x="3705" y="14"/>
                    <a:pt x="3716" y="28"/>
                    <a:pt x="3728" y="42"/>
                  </a:cubicBezTo>
                  <a:cubicBezTo>
                    <a:pt x="3773" y="97"/>
                    <a:pt x="3810" y="157"/>
                    <a:pt x="3840" y="221"/>
                  </a:cubicBezTo>
                  <a:cubicBezTo>
                    <a:pt x="3840" y="174"/>
                    <a:pt x="3840" y="174"/>
                    <a:pt x="3840" y="174"/>
                  </a:cubicBezTo>
                  <a:cubicBezTo>
                    <a:pt x="3812" y="122"/>
                    <a:pt x="3779" y="72"/>
                    <a:pt x="3740" y="24"/>
                  </a:cubicBezTo>
                  <a:close/>
                </a:path>
              </a:pathLst>
            </a:custGeom>
            <a:solidFill>
              <a:schemeClr val="accent3"/>
            </a:solidFill>
            <a:ln>
              <a:noFill/>
            </a:ln>
          </p:spPr>
        </p:sp>
        <p:sp>
          <p:nvSpPr>
            <p:cNvPr id="9269" name="Freeform 9">
              <a:extLst>
                <a:ext uri="{FF2B5EF4-FFF2-40B4-BE49-F238E27FC236}">
                  <a16:creationId xmlns:a16="http://schemas.microsoft.com/office/drawing/2014/main" id="{4BD75724-4DD2-480A-8726-FB621A69A7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2313"/>
              <a:ext cx="12191768" cy="6864081"/>
            </a:xfrm>
            <a:custGeom>
              <a:avLst/>
              <a:gdLst/>
              <a:ahLst/>
              <a:cxnLst/>
              <a:rect l="0" t="0" r="r" b="b"/>
              <a:pathLst>
                <a:path w="3840" h="2161">
                  <a:moveTo>
                    <a:pt x="3767" y="2161"/>
                  </a:moveTo>
                  <a:cubicBezTo>
                    <a:pt x="3792" y="2161"/>
                    <a:pt x="3792" y="2161"/>
                    <a:pt x="3792" y="2161"/>
                  </a:cubicBezTo>
                  <a:cubicBezTo>
                    <a:pt x="3801" y="2150"/>
                    <a:pt x="3810" y="2139"/>
                    <a:pt x="3819" y="2129"/>
                  </a:cubicBezTo>
                  <a:cubicBezTo>
                    <a:pt x="3826" y="2122"/>
                    <a:pt x="3833" y="2116"/>
                    <a:pt x="3840" y="2109"/>
                  </a:cubicBezTo>
                  <a:cubicBezTo>
                    <a:pt x="3840" y="2086"/>
                    <a:pt x="3840" y="2086"/>
                    <a:pt x="3840" y="2086"/>
                  </a:cubicBezTo>
                  <a:cubicBezTo>
                    <a:pt x="3813" y="2108"/>
                    <a:pt x="3789" y="2134"/>
                    <a:pt x="3767" y="2161"/>
                  </a:cubicBezTo>
                  <a:close/>
                  <a:moveTo>
                    <a:pt x="2102" y="2102"/>
                  </a:moveTo>
                  <a:cubicBezTo>
                    <a:pt x="2066" y="2113"/>
                    <a:pt x="2034" y="2138"/>
                    <a:pt x="1997" y="2160"/>
                  </a:cubicBezTo>
                  <a:cubicBezTo>
                    <a:pt x="1986" y="2061"/>
                    <a:pt x="1945" y="1974"/>
                    <a:pt x="1884" y="1890"/>
                  </a:cubicBezTo>
                  <a:cubicBezTo>
                    <a:pt x="1880" y="1898"/>
                    <a:pt x="1875" y="1903"/>
                    <a:pt x="1876" y="1907"/>
                  </a:cubicBezTo>
                  <a:cubicBezTo>
                    <a:pt x="1878" y="1959"/>
                    <a:pt x="1853" y="2002"/>
                    <a:pt x="1834" y="2046"/>
                  </a:cubicBezTo>
                  <a:cubicBezTo>
                    <a:pt x="1817" y="2083"/>
                    <a:pt x="1797" y="2118"/>
                    <a:pt x="1779" y="2154"/>
                  </a:cubicBezTo>
                  <a:cubicBezTo>
                    <a:pt x="1751" y="2147"/>
                    <a:pt x="1721" y="2139"/>
                    <a:pt x="1690" y="2130"/>
                  </a:cubicBezTo>
                  <a:cubicBezTo>
                    <a:pt x="1660" y="2122"/>
                    <a:pt x="1630" y="2111"/>
                    <a:pt x="1598" y="2101"/>
                  </a:cubicBezTo>
                  <a:cubicBezTo>
                    <a:pt x="1591" y="2122"/>
                    <a:pt x="1589" y="2141"/>
                    <a:pt x="1591" y="2161"/>
                  </a:cubicBezTo>
                  <a:cubicBezTo>
                    <a:pt x="1612" y="2161"/>
                    <a:pt x="1612" y="2161"/>
                    <a:pt x="1612" y="2161"/>
                  </a:cubicBezTo>
                  <a:cubicBezTo>
                    <a:pt x="1612" y="2160"/>
                    <a:pt x="1612" y="2160"/>
                    <a:pt x="1612" y="2160"/>
                  </a:cubicBezTo>
                  <a:cubicBezTo>
                    <a:pt x="1610" y="2151"/>
                    <a:pt x="1612" y="2142"/>
                    <a:pt x="1612" y="2136"/>
                  </a:cubicBezTo>
                  <a:cubicBezTo>
                    <a:pt x="1646" y="2144"/>
                    <a:pt x="1678" y="2152"/>
                    <a:pt x="1710" y="2157"/>
                  </a:cubicBezTo>
                  <a:cubicBezTo>
                    <a:pt x="1715" y="2158"/>
                    <a:pt x="1720" y="2159"/>
                    <a:pt x="1725" y="2161"/>
                  </a:cubicBezTo>
                  <a:cubicBezTo>
                    <a:pt x="1807" y="2161"/>
                    <a:pt x="1807" y="2161"/>
                    <a:pt x="1807" y="2161"/>
                  </a:cubicBezTo>
                  <a:cubicBezTo>
                    <a:pt x="1811" y="2140"/>
                    <a:pt x="1819" y="2120"/>
                    <a:pt x="1830" y="2099"/>
                  </a:cubicBezTo>
                  <a:cubicBezTo>
                    <a:pt x="1855" y="2052"/>
                    <a:pt x="1883" y="2007"/>
                    <a:pt x="1898" y="1950"/>
                  </a:cubicBezTo>
                  <a:cubicBezTo>
                    <a:pt x="1913" y="1978"/>
                    <a:pt x="1930" y="2005"/>
                    <a:pt x="1942" y="2034"/>
                  </a:cubicBezTo>
                  <a:cubicBezTo>
                    <a:pt x="1959" y="2075"/>
                    <a:pt x="1971" y="2117"/>
                    <a:pt x="1974" y="2161"/>
                  </a:cubicBezTo>
                  <a:cubicBezTo>
                    <a:pt x="2037" y="2161"/>
                    <a:pt x="2037" y="2161"/>
                    <a:pt x="2037" y="2161"/>
                  </a:cubicBezTo>
                  <a:cubicBezTo>
                    <a:pt x="2053" y="2147"/>
                    <a:pt x="2074" y="2137"/>
                    <a:pt x="2093" y="2127"/>
                  </a:cubicBezTo>
                  <a:cubicBezTo>
                    <a:pt x="2112" y="2116"/>
                    <a:pt x="2133" y="2110"/>
                    <a:pt x="2158" y="2122"/>
                  </a:cubicBezTo>
                  <a:cubicBezTo>
                    <a:pt x="2152" y="2135"/>
                    <a:pt x="2146" y="2148"/>
                    <a:pt x="2140" y="2161"/>
                  </a:cubicBezTo>
                  <a:cubicBezTo>
                    <a:pt x="2165" y="2161"/>
                    <a:pt x="2165" y="2161"/>
                    <a:pt x="2165" y="2161"/>
                  </a:cubicBezTo>
                  <a:cubicBezTo>
                    <a:pt x="2179" y="2141"/>
                    <a:pt x="2198" y="2125"/>
                    <a:pt x="2227" y="2115"/>
                  </a:cubicBezTo>
                  <a:cubicBezTo>
                    <a:pt x="2180" y="2097"/>
                    <a:pt x="2139" y="2090"/>
                    <a:pt x="2102" y="2102"/>
                  </a:cubicBezTo>
                  <a:close/>
                  <a:moveTo>
                    <a:pt x="234" y="1391"/>
                  </a:moveTo>
                  <a:cubicBezTo>
                    <a:pt x="269" y="1368"/>
                    <a:pt x="307" y="1351"/>
                    <a:pt x="333" y="1324"/>
                  </a:cubicBezTo>
                  <a:cubicBezTo>
                    <a:pt x="360" y="1296"/>
                    <a:pt x="372" y="1256"/>
                    <a:pt x="377" y="1206"/>
                  </a:cubicBezTo>
                  <a:cubicBezTo>
                    <a:pt x="338" y="1242"/>
                    <a:pt x="298" y="1245"/>
                    <a:pt x="257" y="1241"/>
                  </a:cubicBezTo>
                  <a:cubicBezTo>
                    <a:pt x="232" y="1238"/>
                    <a:pt x="207" y="1236"/>
                    <a:pt x="182" y="1231"/>
                  </a:cubicBezTo>
                  <a:cubicBezTo>
                    <a:pt x="135" y="1223"/>
                    <a:pt x="89" y="1227"/>
                    <a:pt x="46" y="1244"/>
                  </a:cubicBezTo>
                  <a:cubicBezTo>
                    <a:pt x="29" y="1250"/>
                    <a:pt x="13" y="1258"/>
                    <a:pt x="0" y="1268"/>
                  </a:cubicBezTo>
                  <a:cubicBezTo>
                    <a:pt x="0" y="1518"/>
                    <a:pt x="0" y="1518"/>
                    <a:pt x="0" y="1518"/>
                  </a:cubicBezTo>
                  <a:cubicBezTo>
                    <a:pt x="18" y="1545"/>
                    <a:pt x="24" y="1579"/>
                    <a:pt x="40" y="1609"/>
                  </a:cubicBezTo>
                  <a:cubicBezTo>
                    <a:pt x="37" y="1582"/>
                    <a:pt x="33" y="1555"/>
                    <a:pt x="30" y="1524"/>
                  </a:cubicBezTo>
                  <a:cubicBezTo>
                    <a:pt x="56" y="1540"/>
                    <a:pt x="80" y="1555"/>
                    <a:pt x="108" y="1572"/>
                  </a:cubicBezTo>
                  <a:cubicBezTo>
                    <a:pt x="117" y="1594"/>
                    <a:pt x="115" y="1621"/>
                    <a:pt x="107" y="1649"/>
                  </a:cubicBezTo>
                  <a:cubicBezTo>
                    <a:pt x="98" y="1680"/>
                    <a:pt x="91" y="1712"/>
                    <a:pt x="82" y="1746"/>
                  </a:cubicBezTo>
                  <a:cubicBezTo>
                    <a:pt x="77" y="1743"/>
                    <a:pt x="67" y="1741"/>
                    <a:pt x="61" y="1735"/>
                  </a:cubicBezTo>
                  <a:cubicBezTo>
                    <a:pt x="37" y="1714"/>
                    <a:pt x="17" y="1692"/>
                    <a:pt x="0" y="1667"/>
                  </a:cubicBezTo>
                  <a:cubicBezTo>
                    <a:pt x="0" y="1706"/>
                    <a:pt x="0" y="1706"/>
                    <a:pt x="0" y="1706"/>
                  </a:cubicBezTo>
                  <a:cubicBezTo>
                    <a:pt x="26" y="1740"/>
                    <a:pt x="59" y="1768"/>
                    <a:pt x="107" y="1774"/>
                  </a:cubicBezTo>
                  <a:cubicBezTo>
                    <a:pt x="112" y="1741"/>
                    <a:pt x="116" y="1710"/>
                    <a:pt x="122" y="1678"/>
                  </a:cubicBezTo>
                  <a:cubicBezTo>
                    <a:pt x="128" y="1647"/>
                    <a:pt x="135" y="1617"/>
                    <a:pt x="141" y="1589"/>
                  </a:cubicBezTo>
                  <a:cubicBezTo>
                    <a:pt x="182" y="1589"/>
                    <a:pt x="222" y="1586"/>
                    <a:pt x="262" y="1588"/>
                  </a:cubicBezTo>
                  <a:cubicBezTo>
                    <a:pt x="310" y="1591"/>
                    <a:pt x="360" y="1588"/>
                    <a:pt x="405" y="1613"/>
                  </a:cubicBezTo>
                  <a:cubicBezTo>
                    <a:pt x="409" y="1615"/>
                    <a:pt x="414" y="1614"/>
                    <a:pt x="424" y="1614"/>
                  </a:cubicBezTo>
                  <a:cubicBezTo>
                    <a:pt x="376" y="1521"/>
                    <a:pt x="317" y="1446"/>
                    <a:pt x="234" y="1391"/>
                  </a:cubicBezTo>
                  <a:close/>
                  <a:moveTo>
                    <a:pt x="28" y="1374"/>
                  </a:moveTo>
                  <a:cubicBezTo>
                    <a:pt x="30" y="1346"/>
                    <a:pt x="51" y="1340"/>
                    <a:pt x="69" y="1332"/>
                  </a:cubicBezTo>
                  <a:cubicBezTo>
                    <a:pt x="88" y="1323"/>
                    <a:pt x="108" y="1317"/>
                    <a:pt x="126" y="1305"/>
                  </a:cubicBezTo>
                  <a:cubicBezTo>
                    <a:pt x="100" y="1309"/>
                    <a:pt x="73" y="1312"/>
                    <a:pt x="43" y="1317"/>
                  </a:cubicBezTo>
                  <a:cubicBezTo>
                    <a:pt x="54" y="1286"/>
                    <a:pt x="76" y="1271"/>
                    <a:pt x="103" y="1264"/>
                  </a:cubicBezTo>
                  <a:cubicBezTo>
                    <a:pt x="137" y="1256"/>
                    <a:pt x="171" y="1250"/>
                    <a:pt x="207" y="1255"/>
                  </a:cubicBezTo>
                  <a:cubicBezTo>
                    <a:pt x="249" y="1262"/>
                    <a:pt x="292" y="1262"/>
                    <a:pt x="340" y="1265"/>
                  </a:cubicBezTo>
                  <a:cubicBezTo>
                    <a:pt x="340" y="1292"/>
                    <a:pt x="324" y="1308"/>
                    <a:pt x="306" y="1320"/>
                  </a:cubicBezTo>
                  <a:cubicBezTo>
                    <a:pt x="274" y="1342"/>
                    <a:pt x="243" y="1373"/>
                    <a:pt x="197" y="1358"/>
                  </a:cubicBezTo>
                  <a:cubicBezTo>
                    <a:pt x="168" y="1374"/>
                    <a:pt x="139" y="1354"/>
                    <a:pt x="111" y="1358"/>
                  </a:cubicBezTo>
                  <a:cubicBezTo>
                    <a:pt x="84" y="1362"/>
                    <a:pt x="57" y="1368"/>
                    <a:pt x="28" y="1374"/>
                  </a:cubicBezTo>
                  <a:close/>
                  <a:moveTo>
                    <a:pt x="376" y="1574"/>
                  </a:moveTo>
                  <a:cubicBezTo>
                    <a:pt x="319" y="1561"/>
                    <a:pt x="266" y="1566"/>
                    <a:pt x="213" y="1568"/>
                  </a:cubicBezTo>
                  <a:cubicBezTo>
                    <a:pt x="138" y="1571"/>
                    <a:pt x="81" y="1539"/>
                    <a:pt x="41" y="1476"/>
                  </a:cubicBezTo>
                  <a:cubicBezTo>
                    <a:pt x="40" y="1474"/>
                    <a:pt x="39" y="1471"/>
                    <a:pt x="39" y="1468"/>
                  </a:cubicBezTo>
                  <a:cubicBezTo>
                    <a:pt x="38" y="1466"/>
                    <a:pt x="39" y="1463"/>
                    <a:pt x="40" y="1456"/>
                  </a:cubicBezTo>
                  <a:cubicBezTo>
                    <a:pt x="87" y="1451"/>
                    <a:pt x="130" y="1470"/>
                    <a:pt x="176" y="1477"/>
                  </a:cubicBezTo>
                  <a:cubicBezTo>
                    <a:pt x="138" y="1447"/>
                    <a:pt x="91" y="1439"/>
                    <a:pt x="47" y="1426"/>
                  </a:cubicBezTo>
                  <a:cubicBezTo>
                    <a:pt x="85" y="1376"/>
                    <a:pt x="123" y="1368"/>
                    <a:pt x="186" y="1394"/>
                  </a:cubicBezTo>
                  <a:cubicBezTo>
                    <a:pt x="240" y="1416"/>
                    <a:pt x="284" y="1453"/>
                    <a:pt x="321" y="1497"/>
                  </a:cubicBezTo>
                  <a:cubicBezTo>
                    <a:pt x="342" y="1520"/>
                    <a:pt x="358" y="1548"/>
                    <a:pt x="376" y="1574"/>
                  </a:cubicBezTo>
                  <a:close/>
                  <a:moveTo>
                    <a:pt x="1637" y="0"/>
                  </a:moveTo>
                  <a:cubicBezTo>
                    <a:pt x="1612" y="0"/>
                    <a:pt x="1612" y="0"/>
                    <a:pt x="1612" y="0"/>
                  </a:cubicBezTo>
                  <a:cubicBezTo>
                    <a:pt x="1614" y="3"/>
                    <a:pt x="1616" y="6"/>
                    <a:pt x="1618" y="9"/>
                  </a:cubicBezTo>
                  <a:cubicBezTo>
                    <a:pt x="1624" y="6"/>
                    <a:pt x="1632" y="4"/>
                    <a:pt x="1637" y="0"/>
                  </a:cubicBezTo>
                  <a:close/>
                  <a:moveTo>
                    <a:pt x="1656" y="290"/>
                  </a:moveTo>
                  <a:cubicBezTo>
                    <a:pt x="1634" y="349"/>
                    <a:pt x="1638" y="405"/>
                    <a:pt x="1650" y="462"/>
                  </a:cubicBezTo>
                  <a:cubicBezTo>
                    <a:pt x="1663" y="521"/>
                    <a:pt x="1697" y="569"/>
                    <a:pt x="1738" y="614"/>
                  </a:cubicBezTo>
                  <a:cubicBezTo>
                    <a:pt x="1799" y="558"/>
                    <a:pt x="1823" y="487"/>
                    <a:pt x="1829" y="409"/>
                  </a:cubicBezTo>
                  <a:cubicBezTo>
                    <a:pt x="1834" y="331"/>
                    <a:pt x="1815" y="259"/>
                    <a:pt x="1758" y="199"/>
                  </a:cubicBezTo>
                  <a:cubicBezTo>
                    <a:pt x="1804" y="136"/>
                    <a:pt x="1840" y="70"/>
                    <a:pt x="1863" y="0"/>
                  </a:cubicBezTo>
                  <a:cubicBezTo>
                    <a:pt x="1838" y="0"/>
                    <a:pt x="1838" y="0"/>
                    <a:pt x="1838" y="0"/>
                  </a:cubicBezTo>
                  <a:cubicBezTo>
                    <a:pt x="1830" y="30"/>
                    <a:pt x="1817" y="58"/>
                    <a:pt x="1803" y="77"/>
                  </a:cubicBezTo>
                  <a:cubicBezTo>
                    <a:pt x="1811" y="51"/>
                    <a:pt x="1819" y="25"/>
                    <a:pt x="1827" y="0"/>
                  </a:cubicBezTo>
                  <a:cubicBezTo>
                    <a:pt x="1807" y="0"/>
                    <a:pt x="1807" y="0"/>
                    <a:pt x="1807" y="0"/>
                  </a:cubicBezTo>
                  <a:cubicBezTo>
                    <a:pt x="1799" y="27"/>
                    <a:pt x="1788" y="54"/>
                    <a:pt x="1774" y="80"/>
                  </a:cubicBezTo>
                  <a:cubicBezTo>
                    <a:pt x="1735" y="152"/>
                    <a:pt x="1693" y="223"/>
                    <a:pt x="1622" y="275"/>
                  </a:cubicBezTo>
                  <a:cubicBezTo>
                    <a:pt x="1547" y="178"/>
                    <a:pt x="1376" y="143"/>
                    <a:pt x="1228" y="260"/>
                  </a:cubicBezTo>
                  <a:cubicBezTo>
                    <a:pt x="1232" y="307"/>
                    <a:pt x="1268" y="328"/>
                    <a:pt x="1305" y="346"/>
                  </a:cubicBezTo>
                  <a:cubicBezTo>
                    <a:pt x="1327" y="357"/>
                    <a:pt x="1352" y="363"/>
                    <a:pt x="1375" y="371"/>
                  </a:cubicBezTo>
                  <a:cubicBezTo>
                    <a:pt x="1342" y="429"/>
                    <a:pt x="1310" y="484"/>
                    <a:pt x="1277" y="541"/>
                  </a:cubicBezTo>
                  <a:cubicBezTo>
                    <a:pt x="1288" y="549"/>
                    <a:pt x="1294" y="556"/>
                    <a:pt x="1301" y="557"/>
                  </a:cubicBezTo>
                  <a:cubicBezTo>
                    <a:pt x="1363" y="567"/>
                    <a:pt x="1425" y="558"/>
                    <a:pt x="1481" y="533"/>
                  </a:cubicBezTo>
                  <a:cubicBezTo>
                    <a:pt x="1524" y="514"/>
                    <a:pt x="1551" y="474"/>
                    <a:pt x="1579" y="437"/>
                  </a:cubicBezTo>
                  <a:cubicBezTo>
                    <a:pt x="1604" y="403"/>
                    <a:pt x="1617" y="365"/>
                    <a:pt x="1625" y="325"/>
                  </a:cubicBezTo>
                  <a:cubicBezTo>
                    <a:pt x="1629" y="310"/>
                    <a:pt x="1632" y="295"/>
                    <a:pt x="1656" y="290"/>
                  </a:cubicBezTo>
                  <a:close/>
                  <a:moveTo>
                    <a:pt x="1665" y="348"/>
                  </a:moveTo>
                  <a:cubicBezTo>
                    <a:pt x="1670" y="317"/>
                    <a:pt x="1683" y="287"/>
                    <a:pt x="1721" y="274"/>
                  </a:cubicBezTo>
                  <a:cubicBezTo>
                    <a:pt x="1739" y="323"/>
                    <a:pt x="1722" y="376"/>
                    <a:pt x="1750" y="418"/>
                  </a:cubicBezTo>
                  <a:cubicBezTo>
                    <a:pt x="1751" y="376"/>
                    <a:pt x="1753" y="333"/>
                    <a:pt x="1755" y="284"/>
                  </a:cubicBezTo>
                  <a:cubicBezTo>
                    <a:pt x="1786" y="300"/>
                    <a:pt x="1796" y="320"/>
                    <a:pt x="1802" y="345"/>
                  </a:cubicBezTo>
                  <a:cubicBezTo>
                    <a:pt x="1813" y="394"/>
                    <a:pt x="1806" y="442"/>
                    <a:pt x="1791" y="489"/>
                  </a:cubicBezTo>
                  <a:cubicBezTo>
                    <a:pt x="1781" y="524"/>
                    <a:pt x="1767" y="556"/>
                    <a:pt x="1735" y="583"/>
                  </a:cubicBezTo>
                  <a:cubicBezTo>
                    <a:pt x="1718" y="556"/>
                    <a:pt x="1701" y="533"/>
                    <a:pt x="1688" y="507"/>
                  </a:cubicBezTo>
                  <a:cubicBezTo>
                    <a:pt x="1663" y="457"/>
                    <a:pt x="1655" y="403"/>
                    <a:pt x="1665" y="348"/>
                  </a:cubicBezTo>
                  <a:close/>
                  <a:moveTo>
                    <a:pt x="1247" y="272"/>
                  </a:moveTo>
                  <a:cubicBezTo>
                    <a:pt x="1308" y="223"/>
                    <a:pt x="1375" y="201"/>
                    <a:pt x="1448" y="206"/>
                  </a:cubicBezTo>
                  <a:cubicBezTo>
                    <a:pt x="1484" y="209"/>
                    <a:pt x="1520" y="218"/>
                    <a:pt x="1543" y="257"/>
                  </a:cubicBezTo>
                  <a:cubicBezTo>
                    <a:pt x="1484" y="266"/>
                    <a:pt x="1426" y="258"/>
                    <a:pt x="1373" y="283"/>
                  </a:cubicBezTo>
                  <a:cubicBezTo>
                    <a:pt x="1412" y="285"/>
                    <a:pt x="1452" y="286"/>
                    <a:pt x="1500" y="287"/>
                  </a:cubicBezTo>
                  <a:cubicBezTo>
                    <a:pt x="1462" y="309"/>
                    <a:pt x="1432" y="327"/>
                    <a:pt x="1401" y="345"/>
                  </a:cubicBezTo>
                  <a:cubicBezTo>
                    <a:pt x="1398" y="347"/>
                    <a:pt x="1393" y="346"/>
                    <a:pt x="1389" y="346"/>
                  </a:cubicBezTo>
                  <a:cubicBezTo>
                    <a:pt x="1334" y="339"/>
                    <a:pt x="1285" y="322"/>
                    <a:pt x="1247" y="272"/>
                  </a:cubicBezTo>
                  <a:close/>
                  <a:moveTo>
                    <a:pt x="1561" y="427"/>
                  </a:moveTo>
                  <a:cubicBezTo>
                    <a:pt x="1527" y="476"/>
                    <a:pt x="1488" y="518"/>
                    <a:pt x="1424" y="528"/>
                  </a:cubicBezTo>
                  <a:cubicBezTo>
                    <a:pt x="1387" y="533"/>
                    <a:pt x="1351" y="546"/>
                    <a:pt x="1305" y="536"/>
                  </a:cubicBezTo>
                  <a:cubicBezTo>
                    <a:pt x="1341" y="485"/>
                    <a:pt x="1356" y="429"/>
                    <a:pt x="1398" y="385"/>
                  </a:cubicBezTo>
                  <a:cubicBezTo>
                    <a:pt x="1438" y="344"/>
                    <a:pt x="1480" y="315"/>
                    <a:pt x="1547" y="332"/>
                  </a:cubicBezTo>
                  <a:cubicBezTo>
                    <a:pt x="1536" y="349"/>
                    <a:pt x="1529" y="363"/>
                    <a:pt x="1519" y="374"/>
                  </a:cubicBezTo>
                  <a:cubicBezTo>
                    <a:pt x="1509" y="386"/>
                    <a:pt x="1496" y="395"/>
                    <a:pt x="1485" y="406"/>
                  </a:cubicBezTo>
                  <a:cubicBezTo>
                    <a:pt x="1475" y="415"/>
                    <a:pt x="1465" y="424"/>
                    <a:pt x="1456" y="434"/>
                  </a:cubicBezTo>
                  <a:cubicBezTo>
                    <a:pt x="1506" y="422"/>
                    <a:pt x="1539" y="387"/>
                    <a:pt x="1571" y="349"/>
                  </a:cubicBezTo>
                  <a:cubicBezTo>
                    <a:pt x="1587" y="381"/>
                    <a:pt x="1576" y="405"/>
                    <a:pt x="1561" y="427"/>
                  </a:cubicBezTo>
                  <a:close/>
                  <a:moveTo>
                    <a:pt x="2363" y="240"/>
                  </a:moveTo>
                  <a:cubicBezTo>
                    <a:pt x="2295" y="191"/>
                    <a:pt x="2217" y="165"/>
                    <a:pt x="2135" y="139"/>
                  </a:cubicBezTo>
                  <a:cubicBezTo>
                    <a:pt x="2120" y="92"/>
                    <a:pt x="2103" y="46"/>
                    <a:pt x="2083" y="0"/>
                  </a:cubicBezTo>
                  <a:cubicBezTo>
                    <a:pt x="2028" y="0"/>
                    <a:pt x="2028" y="0"/>
                    <a:pt x="2028" y="0"/>
                  </a:cubicBezTo>
                  <a:cubicBezTo>
                    <a:pt x="2055" y="53"/>
                    <a:pt x="2079" y="107"/>
                    <a:pt x="2101" y="163"/>
                  </a:cubicBezTo>
                  <a:cubicBezTo>
                    <a:pt x="2080" y="179"/>
                    <a:pt x="2060" y="192"/>
                    <a:pt x="2043" y="208"/>
                  </a:cubicBezTo>
                  <a:cubicBezTo>
                    <a:pt x="1989" y="259"/>
                    <a:pt x="1952" y="322"/>
                    <a:pt x="1938" y="395"/>
                  </a:cubicBezTo>
                  <a:cubicBezTo>
                    <a:pt x="1931" y="430"/>
                    <a:pt x="1935" y="467"/>
                    <a:pt x="1936" y="503"/>
                  </a:cubicBezTo>
                  <a:cubicBezTo>
                    <a:pt x="1936" y="517"/>
                    <a:pt x="1948" y="523"/>
                    <a:pt x="1962" y="525"/>
                  </a:cubicBezTo>
                  <a:cubicBezTo>
                    <a:pt x="2002" y="528"/>
                    <a:pt x="2033" y="508"/>
                    <a:pt x="2064" y="489"/>
                  </a:cubicBezTo>
                  <a:cubicBezTo>
                    <a:pt x="2088" y="474"/>
                    <a:pt x="2108" y="452"/>
                    <a:pt x="2132" y="431"/>
                  </a:cubicBezTo>
                  <a:cubicBezTo>
                    <a:pt x="2147" y="496"/>
                    <a:pt x="2145" y="561"/>
                    <a:pt x="2146" y="629"/>
                  </a:cubicBezTo>
                  <a:cubicBezTo>
                    <a:pt x="2125" y="622"/>
                    <a:pt x="2108" y="612"/>
                    <a:pt x="2090" y="609"/>
                  </a:cubicBezTo>
                  <a:cubicBezTo>
                    <a:pt x="2045" y="600"/>
                    <a:pt x="2008" y="621"/>
                    <a:pt x="1977" y="651"/>
                  </a:cubicBezTo>
                  <a:cubicBezTo>
                    <a:pt x="1943" y="683"/>
                    <a:pt x="1919" y="723"/>
                    <a:pt x="1906" y="768"/>
                  </a:cubicBezTo>
                  <a:cubicBezTo>
                    <a:pt x="1900" y="792"/>
                    <a:pt x="1891" y="816"/>
                    <a:pt x="1882" y="840"/>
                  </a:cubicBezTo>
                  <a:cubicBezTo>
                    <a:pt x="1869" y="879"/>
                    <a:pt x="1849" y="914"/>
                    <a:pt x="1799" y="933"/>
                  </a:cubicBezTo>
                  <a:cubicBezTo>
                    <a:pt x="1846" y="949"/>
                    <a:pt x="1887" y="956"/>
                    <a:pt x="1924" y="944"/>
                  </a:cubicBezTo>
                  <a:cubicBezTo>
                    <a:pt x="1960" y="932"/>
                    <a:pt x="1991" y="906"/>
                    <a:pt x="2028" y="884"/>
                  </a:cubicBezTo>
                  <a:cubicBezTo>
                    <a:pt x="2041" y="983"/>
                    <a:pt x="2083" y="1069"/>
                    <a:pt x="2146" y="1152"/>
                  </a:cubicBezTo>
                  <a:cubicBezTo>
                    <a:pt x="2150" y="1143"/>
                    <a:pt x="2154" y="1139"/>
                    <a:pt x="2154" y="1135"/>
                  </a:cubicBezTo>
                  <a:cubicBezTo>
                    <a:pt x="2150" y="1083"/>
                    <a:pt x="2174" y="1040"/>
                    <a:pt x="2193" y="995"/>
                  </a:cubicBezTo>
                  <a:cubicBezTo>
                    <a:pt x="2209" y="958"/>
                    <a:pt x="2228" y="923"/>
                    <a:pt x="2247" y="886"/>
                  </a:cubicBezTo>
                  <a:cubicBezTo>
                    <a:pt x="2274" y="893"/>
                    <a:pt x="2305" y="900"/>
                    <a:pt x="2335" y="908"/>
                  </a:cubicBezTo>
                  <a:cubicBezTo>
                    <a:pt x="2366" y="917"/>
                    <a:pt x="2396" y="927"/>
                    <a:pt x="2428" y="936"/>
                  </a:cubicBezTo>
                  <a:cubicBezTo>
                    <a:pt x="2452" y="862"/>
                    <a:pt x="2410" y="800"/>
                    <a:pt x="2370" y="740"/>
                  </a:cubicBezTo>
                  <a:cubicBezTo>
                    <a:pt x="2329" y="679"/>
                    <a:pt x="2274" y="635"/>
                    <a:pt x="2193" y="639"/>
                  </a:cubicBezTo>
                  <a:cubicBezTo>
                    <a:pt x="2196" y="596"/>
                    <a:pt x="2200" y="557"/>
                    <a:pt x="2201" y="518"/>
                  </a:cubicBezTo>
                  <a:cubicBezTo>
                    <a:pt x="2202" y="479"/>
                    <a:pt x="2199" y="440"/>
                    <a:pt x="2198" y="394"/>
                  </a:cubicBezTo>
                  <a:cubicBezTo>
                    <a:pt x="2290" y="477"/>
                    <a:pt x="2392" y="519"/>
                    <a:pt x="2515" y="497"/>
                  </a:cubicBezTo>
                  <a:cubicBezTo>
                    <a:pt x="2522" y="464"/>
                    <a:pt x="2507" y="436"/>
                    <a:pt x="2498" y="407"/>
                  </a:cubicBezTo>
                  <a:cubicBezTo>
                    <a:pt x="2475" y="334"/>
                    <a:pt x="2423" y="284"/>
                    <a:pt x="2363" y="240"/>
                  </a:cubicBezTo>
                  <a:close/>
                  <a:moveTo>
                    <a:pt x="2121" y="396"/>
                  </a:moveTo>
                  <a:cubicBezTo>
                    <a:pt x="2112" y="413"/>
                    <a:pt x="2102" y="431"/>
                    <a:pt x="2088" y="444"/>
                  </a:cubicBezTo>
                  <a:cubicBezTo>
                    <a:pt x="2054" y="476"/>
                    <a:pt x="2016" y="502"/>
                    <a:pt x="1966" y="504"/>
                  </a:cubicBezTo>
                  <a:cubicBezTo>
                    <a:pt x="1925" y="408"/>
                    <a:pt x="2004" y="235"/>
                    <a:pt x="2086" y="238"/>
                  </a:cubicBezTo>
                  <a:cubicBezTo>
                    <a:pt x="2093" y="300"/>
                    <a:pt x="2056" y="349"/>
                    <a:pt x="2035" y="409"/>
                  </a:cubicBezTo>
                  <a:cubicBezTo>
                    <a:pt x="2081" y="368"/>
                    <a:pt x="2090" y="314"/>
                    <a:pt x="2113" y="266"/>
                  </a:cubicBezTo>
                  <a:cubicBezTo>
                    <a:pt x="2148" y="312"/>
                    <a:pt x="2145" y="354"/>
                    <a:pt x="2121" y="396"/>
                  </a:cubicBezTo>
                  <a:close/>
                  <a:moveTo>
                    <a:pt x="2164" y="368"/>
                  </a:moveTo>
                  <a:cubicBezTo>
                    <a:pt x="2185" y="440"/>
                    <a:pt x="2184" y="509"/>
                    <a:pt x="2173" y="578"/>
                  </a:cubicBezTo>
                  <a:cubicBezTo>
                    <a:pt x="2151" y="458"/>
                    <a:pt x="2149" y="402"/>
                    <a:pt x="2164" y="368"/>
                  </a:cubicBezTo>
                  <a:close/>
                  <a:moveTo>
                    <a:pt x="2014" y="836"/>
                  </a:moveTo>
                  <a:cubicBezTo>
                    <a:pt x="2008" y="884"/>
                    <a:pt x="1967" y="899"/>
                    <a:pt x="1933" y="919"/>
                  </a:cubicBezTo>
                  <a:cubicBezTo>
                    <a:pt x="1914" y="929"/>
                    <a:pt x="1892" y="936"/>
                    <a:pt x="1868" y="925"/>
                  </a:cubicBezTo>
                  <a:cubicBezTo>
                    <a:pt x="1886" y="881"/>
                    <a:pt x="1905" y="842"/>
                    <a:pt x="1917" y="801"/>
                  </a:cubicBezTo>
                  <a:cubicBezTo>
                    <a:pt x="1928" y="766"/>
                    <a:pt x="1948" y="738"/>
                    <a:pt x="1970" y="711"/>
                  </a:cubicBezTo>
                  <a:cubicBezTo>
                    <a:pt x="1988" y="690"/>
                    <a:pt x="2012" y="677"/>
                    <a:pt x="2044" y="680"/>
                  </a:cubicBezTo>
                  <a:cubicBezTo>
                    <a:pt x="2027" y="705"/>
                    <a:pt x="2012" y="727"/>
                    <a:pt x="1997" y="750"/>
                  </a:cubicBezTo>
                  <a:cubicBezTo>
                    <a:pt x="2016" y="739"/>
                    <a:pt x="2030" y="723"/>
                    <a:pt x="2046" y="710"/>
                  </a:cubicBezTo>
                  <a:cubicBezTo>
                    <a:pt x="2061" y="697"/>
                    <a:pt x="2076" y="681"/>
                    <a:pt x="2102" y="691"/>
                  </a:cubicBezTo>
                  <a:cubicBezTo>
                    <a:pt x="2084" y="715"/>
                    <a:pt x="2067" y="736"/>
                    <a:pt x="2052" y="759"/>
                  </a:cubicBezTo>
                  <a:cubicBezTo>
                    <a:pt x="2036" y="783"/>
                    <a:pt x="2041" y="817"/>
                    <a:pt x="2014" y="836"/>
                  </a:cubicBezTo>
                  <a:close/>
                  <a:moveTo>
                    <a:pt x="2311" y="708"/>
                  </a:moveTo>
                  <a:cubicBezTo>
                    <a:pt x="2361" y="754"/>
                    <a:pt x="2395" y="811"/>
                    <a:pt x="2413" y="877"/>
                  </a:cubicBezTo>
                  <a:cubicBezTo>
                    <a:pt x="2415" y="886"/>
                    <a:pt x="2413" y="896"/>
                    <a:pt x="2413" y="901"/>
                  </a:cubicBezTo>
                  <a:cubicBezTo>
                    <a:pt x="2379" y="894"/>
                    <a:pt x="2347" y="887"/>
                    <a:pt x="2315" y="882"/>
                  </a:cubicBezTo>
                  <a:cubicBezTo>
                    <a:pt x="2287" y="877"/>
                    <a:pt x="2262" y="867"/>
                    <a:pt x="2245" y="849"/>
                  </a:cubicBezTo>
                  <a:cubicBezTo>
                    <a:pt x="2242" y="817"/>
                    <a:pt x="2240" y="789"/>
                    <a:pt x="2237" y="758"/>
                  </a:cubicBezTo>
                  <a:cubicBezTo>
                    <a:pt x="2263" y="775"/>
                    <a:pt x="2286" y="790"/>
                    <a:pt x="2308" y="804"/>
                  </a:cubicBezTo>
                  <a:cubicBezTo>
                    <a:pt x="2284" y="769"/>
                    <a:pt x="2244" y="747"/>
                    <a:pt x="2233" y="703"/>
                  </a:cubicBezTo>
                  <a:cubicBezTo>
                    <a:pt x="2268" y="684"/>
                    <a:pt x="2287" y="685"/>
                    <a:pt x="2311" y="708"/>
                  </a:cubicBezTo>
                  <a:close/>
                  <a:moveTo>
                    <a:pt x="2196" y="942"/>
                  </a:moveTo>
                  <a:cubicBezTo>
                    <a:pt x="2172" y="989"/>
                    <a:pt x="2144" y="1035"/>
                    <a:pt x="2131" y="1092"/>
                  </a:cubicBezTo>
                  <a:cubicBezTo>
                    <a:pt x="2115" y="1064"/>
                    <a:pt x="2097" y="1038"/>
                    <a:pt x="2085" y="1009"/>
                  </a:cubicBezTo>
                  <a:cubicBezTo>
                    <a:pt x="2062" y="956"/>
                    <a:pt x="2047" y="901"/>
                    <a:pt x="2051" y="842"/>
                  </a:cubicBezTo>
                  <a:cubicBezTo>
                    <a:pt x="2055" y="774"/>
                    <a:pt x="2079" y="744"/>
                    <a:pt x="2140" y="730"/>
                  </a:cubicBezTo>
                  <a:cubicBezTo>
                    <a:pt x="2133" y="777"/>
                    <a:pt x="2120" y="822"/>
                    <a:pt x="2131" y="869"/>
                  </a:cubicBezTo>
                  <a:cubicBezTo>
                    <a:pt x="2144" y="825"/>
                    <a:pt x="2146" y="777"/>
                    <a:pt x="2171" y="737"/>
                  </a:cubicBezTo>
                  <a:cubicBezTo>
                    <a:pt x="2177" y="740"/>
                    <a:pt x="2180" y="740"/>
                    <a:pt x="2182" y="742"/>
                  </a:cubicBezTo>
                  <a:cubicBezTo>
                    <a:pt x="2185" y="743"/>
                    <a:pt x="2187" y="745"/>
                    <a:pt x="2188" y="747"/>
                  </a:cubicBezTo>
                  <a:cubicBezTo>
                    <a:pt x="2227" y="811"/>
                    <a:pt x="2231" y="876"/>
                    <a:pt x="2196" y="942"/>
                  </a:cubicBezTo>
                  <a:close/>
                  <a:moveTo>
                    <a:pt x="2186" y="341"/>
                  </a:moveTo>
                  <a:cubicBezTo>
                    <a:pt x="2172" y="318"/>
                    <a:pt x="2164" y="291"/>
                    <a:pt x="2173" y="259"/>
                  </a:cubicBezTo>
                  <a:cubicBezTo>
                    <a:pt x="2215" y="285"/>
                    <a:pt x="2254" y="309"/>
                    <a:pt x="2293" y="333"/>
                  </a:cubicBezTo>
                  <a:cubicBezTo>
                    <a:pt x="2295" y="331"/>
                    <a:pt x="2296" y="329"/>
                    <a:pt x="2298" y="327"/>
                  </a:cubicBezTo>
                  <a:cubicBezTo>
                    <a:pt x="2263" y="296"/>
                    <a:pt x="2228" y="266"/>
                    <a:pt x="2192" y="236"/>
                  </a:cubicBezTo>
                  <a:cubicBezTo>
                    <a:pt x="2221" y="214"/>
                    <a:pt x="2267" y="215"/>
                    <a:pt x="2335" y="250"/>
                  </a:cubicBezTo>
                  <a:cubicBezTo>
                    <a:pt x="2424" y="296"/>
                    <a:pt x="2477" y="372"/>
                    <a:pt x="2493" y="476"/>
                  </a:cubicBezTo>
                  <a:cubicBezTo>
                    <a:pt x="2375" y="501"/>
                    <a:pt x="2244" y="433"/>
                    <a:pt x="2186" y="341"/>
                  </a:cubicBezTo>
                  <a:close/>
                  <a:moveTo>
                    <a:pt x="3427" y="2161"/>
                  </a:moveTo>
                  <a:cubicBezTo>
                    <a:pt x="3453" y="2161"/>
                    <a:pt x="3453" y="2161"/>
                    <a:pt x="3453" y="2161"/>
                  </a:cubicBezTo>
                  <a:cubicBezTo>
                    <a:pt x="3438" y="2123"/>
                    <a:pt x="3425" y="2085"/>
                    <a:pt x="3396" y="2056"/>
                  </a:cubicBezTo>
                  <a:cubicBezTo>
                    <a:pt x="3406" y="2089"/>
                    <a:pt x="3416" y="2122"/>
                    <a:pt x="3427" y="2161"/>
                  </a:cubicBezTo>
                  <a:close/>
                  <a:moveTo>
                    <a:pt x="3373" y="1911"/>
                  </a:moveTo>
                  <a:cubicBezTo>
                    <a:pt x="3329" y="1929"/>
                    <a:pt x="3320" y="1970"/>
                    <a:pt x="3315" y="2011"/>
                  </a:cubicBezTo>
                  <a:cubicBezTo>
                    <a:pt x="3312" y="2036"/>
                    <a:pt x="3314" y="2061"/>
                    <a:pt x="3314" y="2085"/>
                  </a:cubicBezTo>
                  <a:cubicBezTo>
                    <a:pt x="3248" y="2072"/>
                    <a:pt x="3185" y="2059"/>
                    <a:pt x="3121" y="2046"/>
                  </a:cubicBezTo>
                  <a:cubicBezTo>
                    <a:pt x="3117" y="2058"/>
                    <a:pt x="3113" y="2066"/>
                    <a:pt x="3114" y="2073"/>
                  </a:cubicBezTo>
                  <a:cubicBezTo>
                    <a:pt x="3119" y="2104"/>
                    <a:pt x="3128" y="2134"/>
                    <a:pt x="3141" y="2161"/>
                  </a:cubicBezTo>
                  <a:cubicBezTo>
                    <a:pt x="3169" y="2161"/>
                    <a:pt x="3169" y="2161"/>
                    <a:pt x="3169" y="2161"/>
                  </a:cubicBezTo>
                  <a:cubicBezTo>
                    <a:pt x="3154" y="2135"/>
                    <a:pt x="3139" y="2108"/>
                    <a:pt x="3135" y="2071"/>
                  </a:cubicBezTo>
                  <a:cubicBezTo>
                    <a:pt x="3194" y="2089"/>
                    <a:pt x="3253" y="2086"/>
                    <a:pt x="3307" y="2111"/>
                  </a:cubicBezTo>
                  <a:cubicBezTo>
                    <a:pt x="3334" y="2124"/>
                    <a:pt x="3358" y="2139"/>
                    <a:pt x="3376" y="2161"/>
                  </a:cubicBezTo>
                  <a:cubicBezTo>
                    <a:pt x="3413" y="2161"/>
                    <a:pt x="3413" y="2161"/>
                    <a:pt x="3413" y="2161"/>
                  </a:cubicBezTo>
                  <a:cubicBezTo>
                    <a:pt x="3389" y="2139"/>
                    <a:pt x="3367" y="2121"/>
                    <a:pt x="3346" y="2102"/>
                  </a:cubicBezTo>
                  <a:cubicBezTo>
                    <a:pt x="3343" y="2099"/>
                    <a:pt x="3342" y="2094"/>
                    <a:pt x="3341" y="2090"/>
                  </a:cubicBezTo>
                  <a:cubicBezTo>
                    <a:pt x="3331" y="2037"/>
                    <a:pt x="3332" y="1985"/>
                    <a:pt x="3367" y="1933"/>
                  </a:cubicBezTo>
                  <a:cubicBezTo>
                    <a:pt x="3433" y="1975"/>
                    <a:pt x="3475" y="2031"/>
                    <a:pt x="3493" y="2103"/>
                  </a:cubicBezTo>
                  <a:cubicBezTo>
                    <a:pt x="3497" y="2122"/>
                    <a:pt x="3500" y="2141"/>
                    <a:pt x="3497" y="2161"/>
                  </a:cubicBezTo>
                  <a:cubicBezTo>
                    <a:pt x="3519" y="2161"/>
                    <a:pt x="3519" y="2161"/>
                    <a:pt x="3519" y="2161"/>
                  </a:cubicBezTo>
                  <a:cubicBezTo>
                    <a:pt x="3519" y="2074"/>
                    <a:pt x="3474" y="1978"/>
                    <a:pt x="3373" y="1911"/>
                  </a:cubicBezTo>
                  <a:close/>
                </a:path>
              </a:pathLst>
            </a:custGeom>
            <a:solidFill>
              <a:schemeClr val="accent2"/>
            </a:solidFill>
            <a:ln>
              <a:noFill/>
            </a:ln>
          </p:spPr>
        </p:sp>
        <p:sp>
          <p:nvSpPr>
            <p:cNvPr id="9270" name="Freeform 5">
              <a:extLst>
                <a:ext uri="{FF2B5EF4-FFF2-40B4-BE49-F238E27FC236}">
                  <a16:creationId xmlns:a16="http://schemas.microsoft.com/office/drawing/2014/main" id="{40CEC5A1-F04B-41E4-8C6F-F67F8D3113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 y="3175"/>
              <a:ext cx="12191769" cy="6919008"/>
            </a:xfrm>
            <a:custGeom>
              <a:avLst/>
              <a:gdLst/>
              <a:ahLst/>
              <a:cxnLst/>
              <a:rect l="0" t="0" r="r" b="b"/>
              <a:pathLst>
                <a:path w="3840" h="2178">
                  <a:moveTo>
                    <a:pt x="224" y="0"/>
                  </a:moveTo>
                  <a:cubicBezTo>
                    <a:pt x="223" y="7"/>
                    <a:pt x="223" y="14"/>
                    <a:pt x="222" y="20"/>
                  </a:cubicBezTo>
                  <a:cubicBezTo>
                    <a:pt x="221" y="34"/>
                    <a:pt x="221" y="48"/>
                    <a:pt x="220" y="61"/>
                  </a:cubicBezTo>
                  <a:cubicBezTo>
                    <a:pt x="233" y="42"/>
                    <a:pt x="240" y="21"/>
                    <a:pt x="243" y="0"/>
                  </a:cubicBezTo>
                  <a:lnTo>
                    <a:pt x="224" y="0"/>
                  </a:lnTo>
                  <a:close/>
                  <a:moveTo>
                    <a:pt x="60" y="0"/>
                  </a:moveTo>
                  <a:cubicBezTo>
                    <a:pt x="59" y="3"/>
                    <a:pt x="58" y="6"/>
                    <a:pt x="56" y="9"/>
                  </a:cubicBezTo>
                  <a:cubicBezTo>
                    <a:pt x="60" y="6"/>
                    <a:pt x="63" y="3"/>
                    <a:pt x="67" y="0"/>
                  </a:cubicBezTo>
                  <a:lnTo>
                    <a:pt x="60" y="0"/>
                  </a:lnTo>
                  <a:close/>
                  <a:moveTo>
                    <a:pt x="1209" y="90"/>
                  </a:moveTo>
                  <a:cubicBezTo>
                    <a:pt x="1181" y="65"/>
                    <a:pt x="1167" y="33"/>
                    <a:pt x="1155" y="0"/>
                  </a:cubicBezTo>
                  <a:cubicBezTo>
                    <a:pt x="1130" y="0"/>
                    <a:pt x="1130" y="0"/>
                    <a:pt x="1130" y="0"/>
                  </a:cubicBezTo>
                  <a:cubicBezTo>
                    <a:pt x="1138" y="25"/>
                    <a:pt x="1148" y="50"/>
                    <a:pt x="1162" y="75"/>
                  </a:cubicBezTo>
                  <a:cubicBezTo>
                    <a:pt x="1132" y="66"/>
                    <a:pt x="1101" y="59"/>
                    <a:pt x="1072" y="46"/>
                  </a:cubicBezTo>
                  <a:cubicBezTo>
                    <a:pt x="1043" y="34"/>
                    <a:pt x="1014" y="19"/>
                    <a:pt x="989" y="0"/>
                  </a:cubicBezTo>
                  <a:cubicBezTo>
                    <a:pt x="952" y="0"/>
                    <a:pt x="952" y="0"/>
                    <a:pt x="952" y="0"/>
                  </a:cubicBezTo>
                  <a:cubicBezTo>
                    <a:pt x="1028" y="59"/>
                    <a:pt x="1116" y="92"/>
                    <a:pt x="1215" y="108"/>
                  </a:cubicBezTo>
                  <a:cubicBezTo>
                    <a:pt x="1212" y="99"/>
                    <a:pt x="1212" y="93"/>
                    <a:pt x="1209" y="90"/>
                  </a:cubicBezTo>
                  <a:close/>
                  <a:moveTo>
                    <a:pt x="812" y="188"/>
                  </a:moveTo>
                  <a:cubicBezTo>
                    <a:pt x="858" y="167"/>
                    <a:pt x="892" y="144"/>
                    <a:pt x="911" y="110"/>
                  </a:cubicBezTo>
                  <a:cubicBezTo>
                    <a:pt x="928" y="78"/>
                    <a:pt x="933" y="39"/>
                    <a:pt x="944" y="0"/>
                  </a:cubicBezTo>
                  <a:cubicBezTo>
                    <a:pt x="916" y="0"/>
                    <a:pt x="916" y="0"/>
                    <a:pt x="916" y="0"/>
                  </a:cubicBezTo>
                  <a:cubicBezTo>
                    <a:pt x="921" y="29"/>
                    <a:pt x="908" y="57"/>
                    <a:pt x="900" y="85"/>
                  </a:cubicBezTo>
                  <a:cubicBezTo>
                    <a:pt x="894" y="106"/>
                    <a:pt x="883" y="126"/>
                    <a:pt x="857" y="134"/>
                  </a:cubicBezTo>
                  <a:cubicBezTo>
                    <a:pt x="840" y="90"/>
                    <a:pt x="827" y="48"/>
                    <a:pt x="808" y="10"/>
                  </a:cubicBezTo>
                  <a:cubicBezTo>
                    <a:pt x="806" y="7"/>
                    <a:pt x="804" y="3"/>
                    <a:pt x="803" y="0"/>
                  </a:cubicBezTo>
                  <a:cubicBezTo>
                    <a:pt x="780" y="0"/>
                    <a:pt x="780" y="0"/>
                    <a:pt x="780" y="0"/>
                  </a:cubicBezTo>
                  <a:cubicBezTo>
                    <a:pt x="791" y="20"/>
                    <a:pt x="800" y="42"/>
                    <a:pt x="809" y="63"/>
                  </a:cubicBezTo>
                  <a:cubicBezTo>
                    <a:pt x="826" y="101"/>
                    <a:pt x="835" y="139"/>
                    <a:pt x="812" y="188"/>
                  </a:cubicBezTo>
                  <a:close/>
                  <a:moveTo>
                    <a:pt x="3840" y="1212"/>
                  </a:moveTo>
                  <a:cubicBezTo>
                    <a:pt x="3840" y="1188"/>
                    <a:pt x="3840" y="1188"/>
                    <a:pt x="3840" y="1188"/>
                  </a:cubicBezTo>
                  <a:cubicBezTo>
                    <a:pt x="3815" y="1174"/>
                    <a:pt x="3790" y="1162"/>
                    <a:pt x="3761" y="1158"/>
                  </a:cubicBezTo>
                  <a:cubicBezTo>
                    <a:pt x="3786" y="1178"/>
                    <a:pt x="3815" y="1192"/>
                    <a:pt x="3840" y="1212"/>
                  </a:cubicBezTo>
                  <a:close/>
                  <a:moveTo>
                    <a:pt x="1082" y="1289"/>
                  </a:moveTo>
                  <a:cubicBezTo>
                    <a:pt x="1118" y="1215"/>
                    <a:pt x="1157" y="1142"/>
                    <a:pt x="1225" y="1086"/>
                  </a:cubicBezTo>
                  <a:cubicBezTo>
                    <a:pt x="1304" y="1180"/>
                    <a:pt x="1477" y="1206"/>
                    <a:pt x="1619" y="1082"/>
                  </a:cubicBezTo>
                  <a:cubicBezTo>
                    <a:pt x="1613" y="1035"/>
                    <a:pt x="1576" y="1016"/>
                    <a:pt x="1538" y="1000"/>
                  </a:cubicBezTo>
                  <a:cubicBezTo>
                    <a:pt x="1515" y="990"/>
                    <a:pt x="1490" y="985"/>
                    <a:pt x="1467" y="979"/>
                  </a:cubicBezTo>
                  <a:cubicBezTo>
                    <a:pt x="1497" y="919"/>
                    <a:pt x="1526" y="862"/>
                    <a:pt x="1556" y="804"/>
                  </a:cubicBezTo>
                  <a:cubicBezTo>
                    <a:pt x="1545" y="797"/>
                    <a:pt x="1539" y="790"/>
                    <a:pt x="1532" y="789"/>
                  </a:cubicBezTo>
                  <a:cubicBezTo>
                    <a:pt x="1469" y="782"/>
                    <a:pt x="1408" y="794"/>
                    <a:pt x="1353" y="822"/>
                  </a:cubicBezTo>
                  <a:cubicBezTo>
                    <a:pt x="1311" y="843"/>
                    <a:pt x="1286" y="885"/>
                    <a:pt x="1260" y="923"/>
                  </a:cubicBezTo>
                  <a:cubicBezTo>
                    <a:pt x="1237" y="957"/>
                    <a:pt x="1225" y="996"/>
                    <a:pt x="1219" y="1036"/>
                  </a:cubicBezTo>
                  <a:cubicBezTo>
                    <a:pt x="1216" y="1051"/>
                    <a:pt x="1214" y="1067"/>
                    <a:pt x="1191" y="1073"/>
                  </a:cubicBezTo>
                  <a:cubicBezTo>
                    <a:pt x="1210" y="1013"/>
                    <a:pt x="1203" y="957"/>
                    <a:pt x="1188" y="901"/>
                  </a:cubicBezTo>
                  <a:cubicBezTo>
                    <a:pt x="1172" y="842"/>
                    <a:pt x="1135" y="797"/>
                    <a:pt x="1093" y="753"/>
                  </a:cubicBezTo>
                  <a:cubicBezTo>
                    <a:pt x="1035" y="812"/>
                    <a:pt x="1014" y="885"/>
                    <a:pt x="1012" y="963"/>
                  </a:cubicBezTo>
                  <a:cubicBezTo>
                    <a:pt x="1010" y="1041"/>
                    <a:pt x="1032" y="1112"/>
                    <a:pt x="1092" y="1169"/>
                  </a:cubicBezTo>
                  <a:cubicBezTo>
                    <a:pt x="1010" y="1294"/>
                    <a:pt x="968" y="1427"/>
                    <a:pt x="977" y="1577"/>
                  </a:cubicBezTo>
                  <a:cubicBezTo>
                    <a:pt x="878" y="1473"/>
                    <a:pt x="811" y="1351"/>
                    <a:pt x="752" y="1221"/>
                  </a:cubicBezTo>
                  <a:cubicBezTo>
                    <a:pt x="772" y="1204"/>
                    <a:pt x="791" y="1191"/>
                    <a:pt x="807" y="1174"/>
                  </a:cubicBezTo>
                  <a:cubicBezTo>
                    <a:pt x="859" y="1120"/>
                    <a:pt x="893" y="1055"/>
                    <a:pt x="903" y="982"/>
                  </a:cubicBezTo>
                  <a:cubicBezTo>
                    <a:pt x="909" y="947"/>
                    <a:pt x="903" y="910"/>
                    <a:pt x="900" y="874"/>
                  </a:cubicBezTo>
                  <a:cubicBezTo>
                    <a:pt x="899" y="859"/>
                    <a:pt x="887" y="854"/>
                    <a:pt x="872" y="854"/>
                  </a:cubicBezTo>
                  <a:cubicBezTo>
                    <a:pt x="833" y="852"/>
                    <a:pt x="803" y="873"/>
                    <a:pt x="773" y="894"/>
                  </a:cubicBezTo>
                  <a:cubicBezTo>
                    <a:pt x="750" y="910"/>
                    <a:pt x="731" y="933"/>
                    <a:pt x="707" y="955"/>
                  </a:cubicBezTo>
                  <a:cubicBezTo>
                    <a:pt x="690" y="892"/>
                    <a:pt x="688" y="827"/>
                    <a:pt x="684" y="758"/>
                  </a:cubicBezTo>
                  <a:cubicBezTo>
                    <a:pt x="705" y="765"/>
                    <a:pt x="723" y="773"/>
                    <a:pt x="741" y="776"/>
                  </a:cubicBezTo>
                  <a:cubicBezTo>
                    <a:pt x="787" y="782"/>
                    <a:pt x="823" y="759"/>
                    <a:pt x="852" y="729"/>
                  </a:cubicBezTo>
                  <a:cubicBezTo>
                    <a:pt x="884" y="695"/>
                    <a:pt x="906" y="654"/>
                    <a:pt x="917" y="608"/>
                  </a:cubicBezTo>
                  <a:cubicBezTo>
                    <a:pt x="922" y="583"/>
                    <a:pt x="930" y="559"/>
                    <a:pt x="937" y="535"/>
                  </a:cubicBezTo>
                  <a:cubicBezTo>
                    <a:pt x="949" y="495"/>
                    <a:pt x="967" y="460"/>
                    <a:pt x="1016" y="438"/>
                  </a:cubicBezTo>
                  <a:cubicBezTo>
                    <a:pt x="968" y="424"/>
                    <a:pt x="927" y="419"/>
                    <a:pt x="890" y="433"/>
                  </a:cubicBezTo>
                  <a:cubicBezTo>
                    <a:pt x="855" y="446"/>
                    <a:pt x="825" y="474"/>
                    <a:pt x="789" y="498"/>
                  </a:cubicBezTo>
                  <a:cubicBezTo>
                    <a:pt x="772" y="400"/>
                    <a:pt x="725" y="316"/>
                    <a:pt x="659" y="236"/>
                  </a:cubicBezTo>
                  <a:cubicBezTo>
                    <a:pt x="655" y="245"/>
                    <a:pt x="651" y="249"/>
                    <a:pt x="652" y="254"/>
                  </a:cubicBezTo>
                  <a:cubicBezTo>
                    <a:pt x="658" y="305"/>
                    <a:pt x="636" y="349"/>
                    <a:pt x="619" y="395"/>
                  </a:cubicBezTo>
                  <a:cubicBezTo>
                    <a:pt x="605" y="433"/>
                    <a:pt x="587" y="469"/>
                    <a:pt x="571" y="506"/>
                  </a:cubicBezTo>
                  <a:cubicBezTo>
                    <a:pt x="543" y="501"/>
                    <a:pt x="512" y="496"/>
                    <a:pt x="481" y="489"/>
                  </a:cubicBezTo>
                  <a:cubicBezTo>
                    <a:pt x="450" y="482"/>
                    <a:pt x="420" y="473"/>
                    <a:pt x="387" y="465"/>
                  </a:cubicBezTo>
                  <a:cubicBezTo>
                    <a:pt x="367" y="541"/>
                    <a:pt x="412" y="600"/>
                    <a:pt x="455" y="658"/>
                  </a:cubicBezTo>
                  <a:cubicBezTo>
                    <a:pt x="499" y="717"/>
                    <a:pt x="556" y="758"/>
                    <a:pt x="637" y="751"/>
                  </a:cubicBezTo>
                  <a:cubicBezTo>
                    <a:pt x="636" y="794"/>
                    <a:pt x="634" y="833"/>
                    <a:pt x="635" y="872"/>
                  </a:cubicBezTo>
                  <a:cubicBezTo>
                    <a:pt x="636" y="911"/>
                    <a:pt x="640" y="950"/>
                    <a:pt x="644" y="996"/>
                  </a:cubicBezTo>
                  <a:cubicBezTo>
                    <a:pt x="548" y="918"/>
                    <a:pt x="444" y="880"/>
                    <a:pt x="322" y="909"/>
                  </a:cubicBezTo>
                  <a:cubicBezTo>
                    <a:pt x="317" y="941"/>
                    <a:pt x="332" y="969"/>
                    <a:pt x="343" y="997"/>
                  </a:cubicBezTo>
                  <a:cubicBezTo>
                    <a:pt x="369" y="1069"/>
                    <a:pt x="424" y="1117"/>
                    <a:pt x="486" y="1157"/>
                  </a:cubicBezTo>
                  <a:cubicBezTo>
                    <a:pt x="557" y="1203"/>
                    <a:pt x="636" y="1225"/>
                    <a:pt x="719" y="1247"/>
                  </a:cubicBezTo>
                  <a:cubicBezTo>
                    <a:pt x="760" y="1355"/>
                    <a:pt x="810" y="1461"/>
                    <a:pt x="878" y="1557"/>
                  </a:cubicBezTo>
                  <a:cubicBezTo>
                    <a:pt x="945" y="1652"/>
                    <a:pt x="1022" y="1740"/>
                    <a:pt x="1098" y="1835"/>
                  </a:cubicBezTo>
                  <a:cubicBezTo>
                    <a:pt x="1068" y="1826"/>
                    <a:pt x="1041" y="1817"/>
                    <a:pt x="1015" y="1809"/>
                  </a:cubicBezTo>
                  <a:cubicBezTo>
                    <a:pt x="936" y="1649"/>
                    <a:pt x="818" y="1546"/>
                    <a:pt x="631" y="1532"/>
                  </a:cubicBezTo>
                  <a:cubicBezTo>
                    <a:pt x="626" y="1593"/>
                    <a:pt x="644" y="1644"/>
                    <a:pt x="680" y="1687"/>
                  </a:cubicBezTo>
                  <a:cubicBezTo>
                    <a:pt x="713" y="1727"/>
                    <a:pt x="753" y="1762"/>
                    <a:pt x="792" y="1802"/>
                  </a:cubicBezTo>
                  <a:cubicBezTo>
                    <a:pt x="678" y="1812"/>
                    <a:pt x="580" y="1861"/>
                    <a:pt x="481" y="1920"/>
                  </a:cubicBezTo>
                  <a:cubicBezTo>
                    <a:pt x="466" y="1912"/>
                    <a:pt x="446" y="1904"/>
                    <a:pt x="429" y="1893"/>
                  </a:cubicBezTo>
                  <a:cubicBezTo>
                    <a:pt x="351" y="1849"/>
                    <a:pt x="272" y="1856"/>
                    <a:pt x="194" y="1888"/>
                  </a:cubicBezTo>
                  <a:cubicBezTo>
                    <a:pt x="163" y="1901"/>
                    <a:pt x="133" y="1917"/>
                    <a:pt x="106" y="1937"/>
                  </a:cubicBezTo>
                  <a:cubicBezTo>
                    <a:pt x="75" y="1959"/>
                    <a:pt x="80" y="1982"/>
                    <a:pt x="115" y="2000"/>
                  </a:cubicBezTo>
                  <a:cubicBezTo>
                    <a:pt x="175" y="2030"/>
                    <a:pt x="238" y="2053"/>
                    <a:pt x="307" y="2043"/>
                  </a:cubicBezTo>
                  <a:cubicBezTo>
                    <a:pt x="308" y="2043"/>
                    <a:pt x="309" y="2045"/>
                    <a:pt x="310" y="2046"/>
                  </a:cubicBezTo>
                  <a:cubicBezTo>
                    <a:pt x="283" y="2081"/>
                    <a:pt x="259" y="2121"/>
                    <a:pt x="240" y="2161"/>
                  </a:cubicBezTo>
                  <a:cubicBezTo>
                    <a:pt x="263" y="2161"/>
                    <a:pt x="263" y="2161"/>
                    <a:pt x="263" y="2161"/>
                  </a:cubicBezTo>
                  <a:cubicBezTo>
                    <a:pt x="288" y="2111"/>
                    <a:pt x="321" y="2066"/>
                    <a:pt x="362" y="2026"/>
                  </a:cubicBezTo>
                  <a:cubicBezTo>
                    <a:pt x="374" y="2013"/>
                    <a:pt x="388" y="2016"/>
                    <a:pt x="405" y="2023"/>
                  </a:cubicBezTo>
                  <a:cubicBezTo>
                    <a:pt x="373" y="2070"/>
                    <a:pt x="342" y="2115"/>
                    <a:pt x="311" y="2161"/>
                  </a:cubicBezTo>
                  <a:cubicBezTo>
                    <a:pt x="322" y="2161"/>
                    <a:pt x="322" y="2161"/>
                    <a:pt x="322" y="2161"/>
                  </a:cubicBezTo>
                  <a:cubicBezTo>
                    <a:pt x="356" y="2122"/>
                    <a:pt x="390" y="2083"/>
                    <a:pt x="430" y="2037"/>
                  </a:cubicBezTo>
                  <a:cubicBezTo>
                    <a:pt x="433" y="2088"/>
                    <a:pt x="418" y="2127"/>
                    <a:pt x="395" y="2161"/>
                  </a:cubicBezTo>
                  <a:cubicBezTo>
                    <a:pt x="421" y="2161"/>
                    <a:pt x="421" y="2161"/>
                    <a:pt x="421" y="2161"/>
                  </a:cubicBezTo>
                  <a:cubicBezTo>
                    <a:pt x="426" y="2153"/>
                    <a:pt x="431" y="2146"/>
                    <a:pt x="437" y="2139"/>
                  </a:cubicBezTo>
                  <a:cubicBezTo>
                    <a:pt x="437" y="2138"/>
                    <a:pt x="439" y="2139"/>
                    <a:pt x="444" y="2138"/>
                  </a:cubicBezTo>
                  <a:cubicBezTo>
                    <a:pt x="446" y="2146"/>
                    <a:pt x="449" y="2153"/>
                    <a:pt x="451" y="2161"/>
                  </a:cubicBezTo>
                  <a:cubicBezTo>
                    <a:pt x="472" y="2161"/>
                    <a:pt x="472" y="2161"/>
                    <a:pt x="472" y="2161"/>
                  </a:cubicBezTo>
                  <a:cubicBezTo>
                    <a:pt x="469" y="2146"/>
                    <a:pt x="467" y="2132"/>
                    <a:pt x="467" y="2120"/>
                  </a:cubicBezTo>
                  <a:cubicBezTo>
                    <a:pt x="467" y="2088"/>
                    <a:pt x="463" y="2049"/>
                    <a:pt x="503" y="2027"/>
                  </a:cubicBezTo>
                  <a:cubicBezTo>
                    <a:pt x="525" y="2066"/>
                    <a:pt x="525" y="2108"/>
                    <a:pt x="542" y="2146"/>
                  </a:cubicBezTo>
                  <a:cubicBezTo>
                    <a:pt x="555" y="2104"/>
                    <a:pt x="533" y="2064"/>
                    <a:pt x="532" y="2021"/>
                  </a:cubicBezTo>
                  <a:cubicBezTo>
                    <a:pt x="562" y="2031"/>
                    <a:pt x="584" y="2049"/>
                    <a:pt x="594" y="2076"/>
                  </a:cubicBezTo>
                  <a:cubicBezTo>
                    <a:pt x="605" y="2104"/>
                    <a:pt x="611" y="2133"/>
                    <a:pt x="612" y="2161"/>
                  </a:cubicBezTo>
                  <a:cubicBezTo>
                    <a:pt x="634" y="2161"/>
                    <a:pt x="634" y="2161"/>
                    <a:pt x="634" y="2161"/>
                  </a:cubicBezTo>
                  <a:cubicBezTo>
                    <a:pt x="634" y="2159"/>
                    <a:pt x="633" y="2158"/>
                    <a:pt x="633" y="2157"/>
                  </a:cubicBezTo>
                  <a:cubicBezTo>
                    <a:pt x="632" y="2075"/>
                    <a:pt x="595" y="2009"/>
                    <a:pt x="525" y="1954"/>
                  </a:cubicBezTo>
                  <a:cubicBezTo>
                    <a:pt x="629" y="1898"/>
                    <a:pt x="732" y="1862"/>
                    <a:pt x="850" y="1864"/>
                  </a:cubicBezTo>
                  <a:cubicBezTo>
                    <a:pt x="765" y="1944"/>
                    <a:pt x="729" y="2037"/>
                    <a:pt x="749" y="2149"/>
                  </a:cubicBezTo>
                  <a:cubicBezTo>
                    <a:pt x="853" y="2178"/>
                    <a:pt x="1017" y="2048"/>
                    <a:pt x="1024" y="1886"/>
                  </a:cubicBezTo>
                  <a:cubicBezTo>
                    <a:pt x="1101" y="1909"/>
                    <a:pt x="1170" y="1941"/>
                    <a:pt x="1222" y="2003"/>
                  </a:cubicBezTo>
                  <a:cubicBezTo>
                    <a:pt x="1238" y="2022"/>
                    <a:pt x="1251" y="2043"/>
                    <a:pt x="1279" y="2048"/>
                  </a:cubicBezTo>
                  <a:cubicBezTo>
                    <a:pt x="1287" y="2050"/>
                    <a:pt x="1294" y="2059"/>
                    <a:pt x="1300" y="2066"/>
                  </a:cubicBezTo>
                  <a:cubicBezTo>
                    <a:pt x="1320" y="2097"/>
                    <a:pt x="1339" y="2128"/>
                    <a:pt x="1356" y="2161"/>
                  </a:cubicBezTo>
                  <a:cubicBezTo>
                    <a:pt x="1383" y="2161"/>
                    <a:pt x="1383" y="2161"/>
                    <a:pt x="1383" y="2161"/>
                  </a:cubicBezTo>
                  <a:cubicBezTo>
                    <a:pt x="1379" y="2144"/>
                    <a:pt x="1379" y="2126"/>
                    <a:pt x="1386" y="2105"/>
                  </a:cubicBezTo>
                  <a:cubicBezTo>
                    <a:pt x="1363" y="2119"/>
                    <a:pt x="1352" y="2113"/>
                    <a:pt x="1344" y="2096"/>
                  </a:cubicBezTo>
                  <a:cubicBezTo>
                    <a:pt x="1338" y="2083"/>
                    <a:pt x="1327" y="2070"/>
                    <a:pt x="1323" y="2056"/>
                  </a:cubicBezTo>
                  <a:cubicBezTo>
                    <a:pt x="1316" y="2033"/>
                    <a:pt x="1303" y="2020"/>
                    <a:pt x="1277" y="2019"/>
                  </a:cubicBezTo>
                  <a:cubicBezTo>
                    <a:pt x="1274" y="1974"/>
                    <a:pt x="1241" y="1957"/>
                    <a:pt x="1208" y="1941"/>
                  </a:cubicBezTo>
                  <a:cubicBezTo>
                    <a:pt x="1151" y="1913"/>
                    <a:pt x="1095" y="1881"/>
                    <a:pt x="1033" y="1863"/>
                  </a:cubicBezTo>
                  <a:cubicBezTo>
                    <a:pt x="1016" y="1858"/>
                    <a:pt x="1008" y="1851"/>
                    <a:pt x="1016" y="1834"/>
                  </a:cubicBezTo>
                  <a:cubicBezTo>
                    <a:pt x="1087" y="1842"/>
                    <a:pt x="1137" y="1894"/>
                    <a:pt x="1201" y="1919"/>
                  </a:cubicBezTo>
                  <a:cubicBezTo>
                    <a:pt x="1199" y="1908"/>
                    <a:pt x="1196" y="1900"/>
                    <a:pt x="1190" y="1893"/>
                  </a:cubicBezTo>
                  <a:cubicBezTo>
                    <a:pt x="1126" y="1821"/>
                    <a:pt x="1063" y="1749"/>
                    <a:pt x="998" y="1679"/>
                  </a:cubicBezTo>
                  <a:cubicBezTo>
                    <a:pt x="934" y="1610"/>
                    <a:pt x="883" y="1534"/>
                    <a:pt x="837" y="1453"/>
                  </a:cubicBezTo>
                  <a:cubicBezTo>
                    <a:pt x="829" y="1438"/>
                    <a:pt x="822" y="1421"/>
                    <a:pt x="814" y="1405"/>
                  </a:cubicBezTo>
                  <a:cubicBezTo>
                    <a:pt x="840" y="1432"/>
                    <a:pt x="857" y="1464"/>
                    <a:pt x="878" y="1494"/>
                  </a:cubicBezTo>
                  <a:cubicBezTo>
                    <a:pt x="950" y="1593"/>
                    <a:pt x="1030" y="1687"/>
                    <a:pt x="1112" y="1778"/>
                  </a:cubicBezTo>
                  <a:cubicBezTo>
                    <a:pt x="1180" y="1852"/>
                    <a:pt x="1250" y="1925"/>
                    <a:pt x="1319" y="1998"/>
                  </a:cubicBezTo>
                  <a:cubicBezTo>
                    <a:pt x="1365" y="2048"/>
                    <a:pt x="1404" y="2102"/>
                    <a:pt x="1437" y="2161"/>
                  </a:cubicBezTo>
                  <a:cubicBezTo>
                    <a:pt x="1461" y="2161"/>
                    <a:pt x="1461" y="2161"/>
                    <a:pt x="1461" y="2161"/>
                  </a:cubicBezTo>
                  <a:cubicBezTo>
                    <a:pt x="1425" y="2096"/>
                    <a:pt x="1381" y="2036"/>
                    <a:pt x="1330" y="1980"/>
                  </a:cubicBezTo>
                  <a:cubicBezTo>
                    <a:pt x="1321" y="1970"/>
                    <a:pt x="1314" y="1958"/>
                    <a:pt x="1303" y="1945"/>
                  </a:cubicBezTo>
                  <a:cubicBezTo>
                    <a:pt x="1313" y="1940"/>
                    <a:pt x="1320" y="1937"/>
                    <a:pt x="1327" y="1935"/>
                  </a:cubicBezTo>
                  <a:cubicBezTo>
                    <a:pt x="1406" y="1911"/>
                    <a:pt x="1449" y="1851"/>
                    <a:pt x="1476" y="1780"/>
                  </a:cubicBezTo>
                  <a:cubicBezTo>
                    <a:pt x="1490" y="1742"/>
                    <a:pt x="1495" y="1698"/>
                    <a:pt x="1498" y="1657"/>
                  </a:cubicBezTo>
                  <a:cubicBezTo>
                    <a:pt x="1500" y="1627"/>
                    <a:pt x="1492" y="1596"/>
                    <a:pt x="1489" y="1566"/>
                  </a:cubicBezTo>
                  <a:cubicBezTo>
                    <a:pt x="1437" y="1562"/>
                    <a:pt x="1406" y="1597"/>
                    <a:pt x="1366" y="1620"/>
                  </a:cubicBezTo>
                  <a:cubicBezTo>
                    <a:pt x="1352" y="1517"/>
                    <a:pt x="1304" y="1433"/>
                    <a:pt x="1242" y="1352"/>
                  </a:cubicBezTo>
                  <a:cubicBezTo>
                    <a:pt x="1235" y="1356"/>
                    <a:pt x="1227" y="1358"/>
                    <a:pt x="1222" y="1363"/>
                  </a:cubicBezTo>
                  <a:cubicBezTo>
                    <a:pt x="1162" y="1434"/>
                    <a:pt x="1122" y="1510"/>
                    <a:pt x="1130" y="1608"/>
                  </a:cubicBezTo>
                  <a:cubicBezTo>
                    <a:pt x="1135" y="1669"/>
                    <a:pt x="1137" y="1730"/>
                    <a:pt x="1157" y="1789"/>
                  </a:cubicBezTo>
                  <a:cubicBezTo>
                    <a:pt x="1071" y="1703"/>
                    <a:pt x="1019" y="1605"/>
                    <a:pt x="1035" y="1479"/>
                  </a:cubicBezTo>
                  <a:cubicBezTo>
                    <a:pt x="1043" y="1414"/>
                    <a:pt x="1053" y="1348"/>
                    <a:pt x="1082" y="1289"/>
                  </a:cubicBezTo>
                  <a:close/>
                  <a:moveTo>
                    <a:pt x="1599" y="1071"/>
                  </a:moveTo>
                  <a:cubicBezTo>
                    <a:pt x="1540" y="1123"/>
                    <a:pt x="1475" y="1148"/>
                    <a:pt x="1401" y="1146"/>
                  </a:cubicBezTo>
                  <a:cubicBezTo>
                    <a:pt x="1366" y="1145"/>
                    <a:pt x="1330" y="1138"/>
                    <a:pt x="1305" y="1100"/>
                  </a:cubicBezTo>
                  <a:cubicBezTo>
                    <a:pt x="1363" y="1089"/>
                    <a:pt x="1421" y="1094"/>
                    <a:pt x="1473" y="1066"/>
                  </a:cubicBezTo>
                  <a:cubicBezTo>
                    <a:pt x="1434" y="1067"/>
                    <a:pt x="1394" y="1067"/>
                    <a:pt x="1346" y="1068"/>
                  </a:cubicBezTo>
                  <a:cubicBezTo>
                    <a:pt x="1383" y="1044"/>
                    <a:pt x="1412" y="1025"/>
                    <a:pt x="1442" y="1005"/>
                  </a:cubicBezTo>
                  <a:cubicBezTo>
                    <a:pt x="1445" y="1003"/>
                    <a:pt x="1450" y="1004"/>
                    <a:pt x="1454" y="1004"/>
                  </a:cubicBezTo>
                  <a:cubicBezTo>
                    <a:pt x="1509" y="1008"/>
                    <a:pt x="1559" y="1023"/>
                    <a:pt x="1599" y="1071"/>
                  </a:cubicBezTo>
                  <a:close/>
                  <a:moveTo>
                    <a:pt x="1278" y="932"/>
                  </a:moveTo>
                  <a:cubicBezTo>
                    <a:pt x="1310" y="881"/>
                    <a:pt x="1347" y="837"/>
                    <a:pt x="1410" y="824"/>
                  </a:cubicBezTo>
                  <a:cubicBezTo>
                    <a:pt x="1446" y="817"/>
                    <a:pt x="1482" y="802"/>
                    <a:pt x="1529" y="810"/>
                  </a:cubicBezTo>
                  <a:cubicBezTo>
                    <a:pt x="1495" y="862"/>
                    <a:pt x="1483" y="920"/>
                    <a:pt x="1443" y="965"/>
                  </a:cubicBezTo>
                  <a:cubicBezTo>
                    <a:pt x="1406" y="1009"/>
                    <a:pt x="1365" y="1039"/>
                    <a:pt x="1297" y="1025"/>
                  </a:cubicBezTo>
                  <a:cubicBezTo>
                    <a:pt x="1307" y="1008"/>
                    <a:pt x="1314" y="994"/>
                    <a:pt x="1323" y="982"/>
                  </a:cubicBezTo>
                  <a:cubicBezTo>
                    <a:pt x="1332" y="970"/>
                    <a:pt x="1344" y="960"/>
                    <a:pt x="1355" y="949"/>
                  </a:cubicBezTo>
                  <a:cubicBezTo>
                    <a:pt x="1364" y="939"/>
                    <a:pt x="1374" y="929"/>
                    <a:pt x="1383" y="920"/>
                  </a:cubicBezTo>
                  <a:cubicBezTo>
                    <a:pt x="1333" y="934"/>
                    <a:pt x="1302" y="971"/>
                    <a:pt x="1272" y="1010"/>
                  </a:cubicBezTo>
                  <a:cubicBezTo>
                    <a:pt x="1255" y="979"/>
                    <a:pt x="1264" y="954"/>
                    <a:pt x="1278" y="932"/>
                  </a:cubicBezTo>
                  <a:close/>
                  <a:moveTo>
                    <a:pt x="1092" y="1084"/>
                  </a:moveTo>
                  <a:cubicBezTo>
                    <a:pt x="1060" y="1069"/>
                    <a:pt x="1049" y="1049"/>
                    <a:pt x="1042" y="1026"/>
                  </a:cubicBezTo>
                  <a:cubicBezTo>
                    <a:pt x="1029" y="977"/>
                    <a:pt x="1033" y="929"/>
                    <a:pt x="1045" y="881"/>
                  </a:cubicBezTo>
                  <a:cubicBezTo>
                    <a:pt x="1054" y="845"/>
                    <a:pt x="1066" y="812"/>
                    <a:pt x="1097" y="784"/>
                  </a:cubicBezTo>
                  <a:cubicBezTo>
                    <a:pt x="1115" y="810"/>
                    <a:pt x="1133" y="833"/>
                    <a:pt x="1147" y="858"/>
                  </a:cubicBezTo>
                  <a:cubicBezTo>
                    <a:pt x="1175" y="907"/>
                    <a:pt x="1185" y="960"/>
                    <a:pt x="1178" y="1015"/>
                  </a:cubicBezTo>
                  <a:cubicBezTo>
                    <a:pt x="1174" y="1047"/>
                    <a:pt x="1163" y="1077"/>
                    <a:pt x="1126" y="1092"/>
                  </a:cubicBezTo>
                  <a:cubicBezTo>
                    <a:pt x="1106" y="1045"/>
                    <a:pt x="1120" y="991"/>
                    <a:pt x="1090" y="949"/>
                  </a:cubicBezTo>
                  <a:cubicBezTo>
                    <a:pt x="1091" y="992"/>
                    <a:pt x="1091" y="1035"/>
                    <a:pt x="1092" y="1084"/>
                  </a:cubicBezTo>
                  <a:close/>
                  <a:moveTo>
                    <a:pt x="805" y="545"/>
                  </a:moveTo>
                  <a:cubicBezTo>
                    <a:pt x="810" y="497"/>
                    <a:pt x="850" y="480"/>
                    <a:pt x="883" y="459"/>
                  </a:cubicBezTo>
                  <a:cubicBezTo>
                    <a:pt x="901" y="447"/>
                    <a:pt x="922" y="439"/>
                    <a:pt x="947" y="449"/>
                  </a:cubicBezTo>
                  <a:cubicBezTo>
                    <a:pt x="931" y="494"/>
                    <a:pt x="914" y="534"/>
                    <a:pt x="904" y="576"/>
                  </a:cubicBezTo>
                  <a:cubicBezTo>
                    <a:pt x="895" y="611"/>
                    <a:pt x="876" y="640"/>
                    <a:pt x="855" y="668"/>
                  </a:cubicBezTo>
                  <a:cubicBezTo>
                    <a:pt x="839" y="690"/>
                    <a:pt x="816" y="704"/>
                    <a:pt x="784" y="702"/>
                  </a:cubicBezTo>
                  <a:cubicBezTo>
                    <a:pt x="799" y="676"/>
                    <a:pt x="813" y="654"/>
                    <a:pt x="827" y="631"/>
                  </a:cubicBezTo>
                  <a:cubicBezTo>
                    <a:pt x="809" y="643"/>
                    <a:pt x="795" y="658"/>
                    <a:pt x="780" y="672"/>
                  </a:cubicBezTo>
                  <a:cubicBezTo>
                    <a:pt x="766" y="686"/>
                    <a:pt x="751" y="703"/>
                    <a:pt x="725" y="694"/>
                  </a:cubicBezTo>
                  <a:cubicBezTo>
                    <a:pt x="742" y="670"/>
                    <a:pt x="758" y="648"/>
                    <a:pt x="772" y="624"/>
                  </a:cubicBezTo>
                  <a:cubicBezTo>
                    <a:pt x="787" y="599"/>
                    <a:pt x="780" y="565"/>
                    <a:pt x="805" y="545"/>
                  </a:cubicBezTo>
                  <a:close/>
                  <a:moveTo>
                    <a:pt x="516" y="688"/>
                  </a:moveTo>
                  <a:cubicBezTo>
                    <a:pt x="464" y="643"/>
                    <a:pt x="427" y="588"/>
                    <a:pt x="405" y="523"/>
                  </a:cubicBezTo>
                  <a:cubicBezTo>
                    <a:pt x="403" y="515"/>
                    <a:pt x="404" y="505"/>
                    <a:pt x="404" y="499"/>
                  </a:cubicBezTo>
                  <a:cubicBezTo>
                    <a:pt x="438" y="505"/>
                    <a:pt x="471" y="511"/>
                    <a:pt x="503" y="514"/>
                  </a:cubicBezTo>
                  <a:cubicBezTo>
                    <a:pt x="532" y="517"/>
                    <a:pt x="557" y="526"/>
                    <a:pt x="574" y="543"/>
                  </a:cubicBezTo>
                  <a:cubicBezTo>
                    <a:pt x="579" y="575"/>
                    <a:pt x="583" y="603"/>
                    <a:pt x="587" y="634"/>
                  </a:cubicBezTo>
                  <a:cubicBezTo>
                    <a:pt x="560" y="618"/>
                    <a:pt x="537" y="605"/>
                    <a:pt x="513" y="591"/>
                  </a:cubicBezTo>
                  <a:cubicBezTo>
                    <a:pt x="540" y="625"/>
                    <a:pt x="580" y="645"/>
                    <a:pt x="593" y="689"/>
                  </a:cubicBezTo>
                  <a:cubicBezTo>
                    <a:pt x="560" y="709"/>
                    <a:pt x="541" y="709"/>
                    <a:pt x="516" y="688"/>
                  </a:cubicBezTo>
                  <a:close/>
                  <a:moveTo>
                    <a:pt x="642" y="648"/>
                  </a:moveTo>
                  <a:cubicBezTo>
                    <a:pt x="640" y="646"/>
                    <a:pt x="638" y="644"/>
                    <a:pt x="636" y="642"/>
                  </a:cubicBezTo>
                  <a:cubicBezTo>
                    <a:pt x="594" y="581"/>
                    <a:pt x="587" y="516"/>
                    <a:pt x="619" y="448"/>
                  </a:cubicBezTo>
                  <a:cubicBezTo>
                    <a:pt x="641" y="400"/>
                    <a:pt x="666" y="353"/>
                    <a:pt x="677" y="295"/>
                  </a:cubicBezTo>
                  <a:cubicBezTo>
                    <a:pt x="694" y="322"/>
                    <a:pt x="713" y="348"/>
                    <a:pt x="727" y="376"/>
                  </a:cubicBezTo>
                  <a:cubicBezTo>
                    <a:pt x="752" y="428"/>
                    <a:pt x="769" y="482"/>
                    <a:pt x="769" y="541"/>
                  </a:cubicBezTo>
                  <a:cubicBezTo>
                    <a:pt x="768" y="609"/>
                    <a:pt x="746" y="641"/>
                    <a:pt x="685" y="657"/>
                  </a:cubicBezTo>
                  <a:cubicBezTo>
                    <a:pt x="690" y="610"/>
                    <a:pt x="700" y="564"/>
                    <a:pt x="688" y="518"/>
                  </a:cubicBezTo>
                  <a:cubicBezTo>
                    <a:pt x="676" y="562"/>
                    <a:pt x="677" y="610"/>
                    <a:pt x="654" y="651"/>
                  </a:cubicBezTo>
                  <a:cubicBezTo>
                    <a:pt x="648" y="649"/>
                    <a:pt x="645" y="649"/>
                    <a:pt x="642" y="648"/>
                  </a:cubicBezTo>
                  <a:close/>
                  <a:moveTo>
                    <a:pt x="675" y="1129"/>
                  </a:moveTo>
                  <a:cubicBezTo>
                    <a:pt x="632" y="1105"/>
                    <a:pt x="591" y="1083"/>
                    <a:pt x="551" y="1061"/>
                  </a:cubicBezTo>
                  <a:cubicBezTo>
                    <a:pt x="550" y="1063"/>
                    <a:pt x="548" y="1066"/>
                    <a:pt x="547" y="1068"/>
                  </a:cubicBezTo>
                  <a:cubicBezTo>
                    <a:pt x="584" y="1096"/>
                    <a:pt x="620" y="1125"/>
                    <a:pt x="657" y="1153"/>
                  </a:cubicBezTo>
                  <a:cubicBezTo>
                    <a:pt x="630" y="1176"/>
                    <a:pt x="584" y="1178"/>
                    <a:pt x="514" y="1147"/>
                  </a:cubicBezTo>
                  <a:cubicBezTo>
                    <a:pt x="422" y="1105"/>
                    <a:pt x="366" y="1031"/>
                    <a:pt x="345" y="928"/>
                  </a:cubicBezTo>
                  <a:cubicBezTo>
                    <a:pt x="462" y="897"/>
                    <a:pt x="596" y="959"/>
                    <a:pt x="658" y="1048"/>
                  </a:cubicBezTo>
                  <a:cubicBezTo>
                    <a:pt x="673" y="1070"/>
                    <a:pt x="683" y="1097"/>
                    <a:pt x="675" y="1129"/>
                  </a:cubicBezTo>
                  <a:close/>
                  <a:moveTo>
                    <a:pt x="679" y="1020"/>
                  </a:moveTo>
                  <a:cubicBezTo>
                    <a:pt x="655" y="949"/>
                    <a:pt x="652" y="880"/>
                    <a:pt x="660" y="810"/>
                  </a:cubicBezTo>
                  <a:cubicBezTo>
                    <a:pt x="687" y="930"/>
                    <a:pt x="693" y="985"/>
                    <a:pt x="679" y="1020"/>
                  </a:cubicBezTo>
                  <a:close/>
                  <a:moveTo>
                    <a:pt x="720" y="989"/>
                  </a:moveTo>
                  <a:cubicBezTo>
                    <a:pt x="729" y="972"/>
                    <a:pt x="738" y="954"/>
                    <a:pt x="751" y="940"/>
                  </a:cubicBezTo>
                  <a:cubicBezTo>
                    <a:pt x="783" y="906"/>
                    <a:pt x="820" y="879"/>
                    <a:pt x="870" y="874"/>
                  </a:cubicBezTo>
                  <a:cubicBezTo>
                    <a:pt x="915" y="968"/>
                    <a:pt x="845" y="1144"/>
                    <a:pt x="763" y="1146"/>
                  </a:cubicBezTo>
                  <a:cubicBezTo>
                    <a:pt x="753" y="1085"/>
                    <a:pt x="788" y="1034"/>
                    <a:pt x="805" y="972"/>
                  </a:cubicBezTo>
                  <a:cubicBezTo>
                    <a:pt x="762" y="1016"/>
                    <a:pt x="756" y="1070"/>
                    <a:pt x="734" y="1119"/>
                  </a:cubicBezTo>
                  <a:cubicBezTo>
                    <a:pt x="698" y="1075"/>
                    <a:pt x="698" y="1033"/>
                    <a:pt x="720" y="989"/>
                  </a:cubicBezTo>
                  <a:close/>
                  <a:moveTo>
                    <a:pt x="110" y="1967"/>
                  </a:moveTo>
                  <a:cubicBezTo>
                    <a:pt x="161" y="1899"/>
                    <a:pt x="320" y="1875"/>
                    <a:pt x="383" y="1923"/>
                  </a:cubicBezTo>
                  <a:cubicBezTo>
                    <a:pt x="335" y="1930"/>
                    <a:pt x="285" y="1936"/>
                    <a:pt x="236" y="1943"/>
                  </a:cubicBezTo>
                  <a:cubicBezTo>
                    <a:pt x="236" y="1946"/>
                    <a:pt x="236" y="1948"/>
                    <a:pt x="236" y="1951"/>
                  </a:cubicBezTo>
                  <a:cubicBezTo>
                    <a:pt x="291" y="1956"/>
                    <a:pt x="347" y="1936"/>
                    <a:pt x="403" y="1954"/>
                  </a:cubicBezTo>
                  <a:cubicBezTo>
                    <a:pt x="319" y="2053"/>
                    <a:pt x="201" y="2037"/>
                    <a:pt x="110" y="1967"/>
                  </a:cubicBezTo>
                  <a:close/>
                  <a:moveTo>
                    <a:pt x="649" y="1555"/>
                  </a:moveTo>
                  <a:cubicBezTo>
                    <a:pt x="656" y="1555"/>
                    <a:pt x="663" y="1554"/>
                    <a:pt x="670" y="1555"/>
                  </a:cubicBezTo>
                  <a:cubicBezTo>
                    <a:pt x="681" y="1556"/>
                    <a:pt x="692" y="1558"/>
                    <a:pt x="703" y="1560"/>
                  </a:cubicBezTo>
                  <a:cubicBezTo>
                    <a:pt x="797" y="1581"/>
                    <a:pt x="866" y="1637"/>
                    <a:pt x="917" y="1716"/>
                  </a:cubicBezTo>
                  <a:cubicBezTo>
                    <a:pt x="924" y="1727"/>
                    <a:pt x="925" y="1742"/>
                    <a:pt x="929" y="1756"/>
                  </a:cubicBezTo>
                  <a:cubicBezTo>
                    <a:pt x="927" y="1757"/>
                    <a:pt x="924" y="1758"/>
                    <a:pt x="922" y="1759"/>
                  </a:cubicBezTo>
                  <a:cubicBezTo>
                    <a:pt x="872" y="1725"/>
                    <a:pt x="822" y="1691"/>
                    <a:pt x="771" y="1657"/>
                  </a:cubicBezTo>
                  <a:cubicBezTo>
                    <a:pt x="810" y="1714"/>
                    <a:pt x="877" y="1739"/>
                    <a:pt x="919" y="1799"/>
                  </a:cubicBezTo>
                  <a:cubicBezTo>
                    <a:pt x="798" y="1814"/>
                    <a:pt x="651" y="1668"/>
                    <a:pt x="649" y="1555"/>
                  </a:cubicBezTo>
                  <a:close/>
                  <a:moveTo>
                    <a:pt x="702" y="1860"/>
                  </a:moveTo>
                  <a:cubicBezTo>
                    <a:pt x="649" y="1873"/>
                    <a:pt x="599" y="1895"/>
                    <a:pt x="541" y="1915"/>
                  </a:cubicBezTo>
                  <a:cubicBezTo>
                    <a:pt x="622" y="1854"/>
                    <a:pt x="803" y="1801"/>
                    <a:pt x="864" y="1834"/>
                  </a:cubicBezTo>
                  <a:cubicBezTo>
                    <a:pt x="811" y="1842"/>
                    <a:pt x="756" y="1847"/>
                    <a:pt x="702" y="1860"/>
                  </a:cubicBezTo>
                  <a:close/>
                  <a:moveTo>
                    <a:pt x="941" y="2041"/>
                  </a:moveTo>
                  <a:cubicBezTo>
                    <a:pt x="899" y="2100"/>
                    <a:pt x="835" y="2121"/>
                    <a:pt x="768" y="2137"/>
                  </a:cubicBezTo>
                  <a:cubicBezTo>
                    <a:pt x="752" y="2030"/>
                    <a:pt x="812" y="1900"/>
                    <a:pt x="886" y="1877"/>
                  </a:cubicBezTo>
                  <a:cubicBezTo>
                    <a:pt x="901" y="1880"/>
                    <a:pt x="916" y="1882"/>
                    <a:pt x="932" y="1886"/>
                  </a:cubicBezTo>
                  <a:cubicBezTo>
                    <a:pt x="917" y="1940"/>
                    <a:pt x="879" y="1978"/>
                    <a:pt x="851" y="2027"/>
                  </a:cubicBezTo>
                  <a:cubicBezTo>
                    <a:pt x="891" y="2002"/>
                    <a:pt x="925" y="1962"/>
                    <a:pt x="953" y="1907"/>
                  </a:cubicBezTo>
                  <a:cubicBezTo>
                    <a:pt x="971" y="1960"/>
                    <a:pt x="968" y="2002"/>
                    <a:pt x="941" y="2041"/>
                  </a:cubicBezTo>
                  <a:close/>
                  <a:moveTo>
                    <a:pt x="1413" y="1690"/>
                  </a:moveTo>
                  <a:cubicBezTo>
                    <a:pt x="1401" y="1713"/>
                    <a:pt x="1393" y="1729"/>
                    <a:pt x="1384" y="1746"/>
                  </a:cubicBezTo>
                  <a:cubicBezTo>
                    <a:pt x="1358" y="1660"/>
                    <a:pt x="1384" y="1612"/>
                    <a:pt x="1468" y="1588"/>
                  </a:cubicBezTo>
                  <a:cubicBezTo>
                    <a:pt x="1483" y="1633"/>
                    <a:pt x="1481" y="1680"/>
                    <a:pt x="1467" y="1738"/>
                  </a:cubicBezTo>
                  <a:cubicBezTo>
                    <a:pt x="1457" y="1777"/>
                    <a:pt x="1445" y="1814"/>
                    <a:pt x="1416" y="1842"/>
                  </a:cubicBezTo>
                  <a:cubicBezTo>
                    <a:pt x="1393" y="1865"/>
                    <a:pt x="1377" y="1870"/>
                    <a:pt x="1347" y="1863"/>
                  </a:cubicBezTo>
                  <a:cubicBezTo>
                    <a:pt x="1360" y="1805"/>
                    <a:pt x="1417" y="1764"/>
                    <a:pt x="1413" y="1690"/>
                  </a:cubicBezTo>
                  <a:close/>
                  <a:moveTo>
                    <a:pt x="1154" y="1679"/>
                  </a:moveTo>
                  <a:cubicBezTo>
                    <a:pt x="1151" y="1656"/>
                    <a:pt x="1152" y="1632"/>
                    <a:pt x="1149" y="1608"/>
                  </a:cubicBezTo>
                  <a:cubicBezTo>
                    <a:pt x="1141" y="1518"/>
                    <a:pt x="1180" y="1447"/>
                    <a:pt x="1235" y="1377"/>
                  </a:cubicBezTo>
                  <a:cubicBezTo>
                    <a:pt x="1255" y="1404"/>
                    <a:pt x="1274" y="1428"/>
                    <a:pt x="1289" y="1454"/>
                  </a:cubicBezTo>
                  <a:cubicBezTo>
                    <a:pt x="1345" y="1550"/>
                    <a:pt x="1359" y="1654"/>
                    <a:pt x="1338" y="1761"/>
                  </a:cubicBezTo>
                  <a:cubicBezTo>
                    <a:pt x="1333" y="1787"/>
                    <a:pt x="1315" y="1809"/>
                    <a:pt x="1282" y="1815"/>
                  </a:cubicBezTo>
                  <a:cubicBezTo>
                    <a:pt x="1262" y="1748"/>
                    <a:pt x="1241" y="1681"/>
                    <a:pt x="1236" y="1601"/>
                  </a:cubicBezTo>
                  <a:cubicBezTo>
                    <a:pt x="1231" y="1619"/>
                    <a:pt x="1226" y="1629"/>
                    <a:pt x="1227" y="1637"/>
                  </a:cubicBezTo>
                  <a:cubicBezTo>
                    <a:pt x="1233" y="1698"/>
                    <a:pt x="1241" y="1758"/>
                    <a:pt x="1250" y="1824"/>
                  </a:cubicBezTo>
                  <a:cubicBezTo>
                    <a:pt x="1241" y="1819"/>
                    <a:pt x="1233" y="1817"/>
                    <a:pt x="1227" y="1812"/>
                  </a:cubicBezTo>
                  <a:cubicBezTo>
                    <a:pt x="1188" y="1776"/>
                    <a:pt x="1161" y="1733"/>
                    <a:pt x="1154" y="1679"/>
                  </a:cubicBezTo>
                  <a:close/>
                  <a:moveTo>
                    <a:pt x="1013" y="1455"/>
                  </a:moveTo>
                  <a:cubicBezTo>
                    <a:pt x="1010" y="1402"/>
                    <a:pt x="1029" y="1332"/>
                    <a:pt x="1053" y="1293"/>
                  </a:cubicBezTo>
                  <a:cubicBezTo>
                    <a:pt x="1039" y="1350"/>
                    <a:pt x="1026" y="1403"/>
                    <a:pt x="1013" y="1455"/>
                  </a:cubicBezTo>
                  <a:close/>
                  <a:moveTo>
                    <a:pt x="164" y="262"/>
                  </a:moveTo>
                  <a:cubicBezTo>
                    <a:pt x="177" y="260"/>
                    <a:pt x="186" y="261"/>
                    <a:pt x="192" y="257"/>
                  </a:cubicBezTo>
                  <a:cubicBezTo>
                    <a:pt x="245" y="221"/>
                    <a:pt x="283" y="172"/>
                    <a:pt x="307" y="115"/>
                  </a:cubicBezTo>
                  <a:cubicBezTo>
                    <a:pt x="322" y="79"/>
                    <a:pt x="319" y="39"/>
                    <a:pt x="314" y="0"/>
                  </a:cubicBezTo>
                  <a:cubicBezTo>
                    <a:pt x="294" y="0"/>
                    <a:pt x="294" y="0"/>
                    <a:pt x="294" y="0"/>
                  </a:cubicBezTo>
                  <a:cubicBezTo>
                    <a:pt x="301" y="53"/>
                    <a:pt x="298" y="105"/>
                    <a:pt x="262" y="151"/>
                  </a:cubicBezTo>
                  <a:cubicBezTo>
                    <a:pt x="239" y="180"/>
                    <a:pt x="222" y="214"/>
                    <a:pt x="181" y="239"/>
                  </a:cubicBezTo>
                  <a:cubicBezTo>
                    <a:pt x="172" y="178"/>
                    <a:pt x="144" y="126"/>
                    <a:pt x="145" y="66"/>
                  </a:cubicBezTo>
                  <a:cubicBezTo>
                    <a:pt x="145" y="42"/>
                    <a:pt x="147" y="20"/>
                    <a:pt x="153" y="0"/>
                  </a:cubicBezTo>
                  <a:cubicBezTo>
                    <a:pt x="130" y="0"/>
                    <a:pt x="130" y="0"/>
                    <a:pt x="130" y="0"/>
                  </a:cubicBezTo>
                  <a:cubicBezTo>
                    <a:pt x="126" y="12"/>
                    <a:pt x="123" y="23"/>
                    <a:pt x="119" y="34"/>
                  </a:cubicBezTo>
                  <a:cubicBezTo>
                    <a:pt x="118" y="38"/>
                    <a:pt x="114" y="41"/>
                    <a:pt x="111" y="43"/>
                  </a:cubicBezTo>
                  <a:cubicBezTo>
                    <a:pt x="77" y="68"/>
                    <a:pt x="42" y="86"/>
                    <a:pt x="0" y="89"/>
                  </a:cubicBezTo>
                  <a:cubicBezTo>
                    <a:pt x="0" y="112"/>
                    <a:pt x="0" y="112"/>
                    <a:pt x="0" y="112"/>
                  </a:cubicBezTo>
                  <a:cubicBezTo>
                    <a:pt x="17" y="111"/>
                    <a:pt x="34" y="106"/>
                    <a:pt x="51" y="101"/>
                  </a:cubicBezTo>
                  <a:cubicBezTo>
                    <a:pt x="74" y="93"/>
                    <a:pt x="96" y="81"/>
                    <a:pt x="118" y="71"/>
                  </a:cubicBezTo>
                  <a:cubicBezTo>
                    <a:pt x="134" y="136"/>
                    <a:pt x="149" y="198"/>
                    <a:pt x="164" y="262"/>
                  </a:cubicBezTo>
                  <a:close/>
                  <a:moveTo>
                    <a:pt x="3840" y="929"/>
                  </a:moveTo>
                  <a:cubicBezTo>
                    <a:pt x="3840" y="897"/>
                    <a:pt x="3840" y="897"/>
                    <a:pt x="3840" y="897"/>
                  </a:cubicBezTo>
                  <a:cubicBezTo>
                    <a:pt x="3827" y="878"/>
                    <a:pt x="3819" y="855"/>
                    <a:pt x="3819" y="825"/>
                  </a:cubicBezTo>
                  <a:cubicBezTo>
                    <a:pt x="3787" y="863"/>
                    <a:pt x="3766" y="900"/>
                    <a:pt x="3764" y="939"/>
                  </a:cubicBezTo>
                  <a:cubicBezTo>
                    <a:pt x="3762" y="976"/>
                    <a:pt x="3776" y="1015"/>
                    <a:pt x="3784" y="1057"/>
                  </a:cubicBezTo>
                  <a:cubicBezTo>
                    <a:pt x="3687" y="1034"/>
                    <a:pt x="3591" y="1043"/>
                    <a:pt x="3492" y="1073"/>
                  </a:cubicBezTo>
                  <a:cubicBezTo>
                    <a:pt x="3498" y="1079"/>
                    <a:pt x="3501" y="1085"/>
                    <a:pt x="3505" y="1086"/>
                  </a:cubicBezTo>
                  <a:cubicBezTo>
                    <a:pt x="3554" y="1101"/>
                    <a:pt x="3586" y="1139"/>
                    <a:pt x="3621" y="1172"/>
                  </a:cubicBezTo>
                  <a:cubicBezTo>
                    <a:pt x="3650" y="1200"/>
                    <a:pt x="3677" y="1231"/>
                    <a:pt x="3705" y="1261"/>
                  </a:cubicBezTo>
                  <a:cubicBezTo>
                    <a:pt x="3689" y="1284"/>
                    <a:pt x="3671" y="1310"/>
                    <a:pt x="3653" y="1336"/>
                  </a:cubicBezTo>
                  <a:cubicBezTo>
                    <a:pt x="3634" y="1361"/>
                    <a:pt x="3614" y="1386"/>
                    <a:pt x="3593" y="1413"/>
                  </a:cubicBezTo>
                  <a:cubicBezTo>
                    <a:pt x="3655" y="1462"/>
                    <a:pt x="3727" y="1444"/>
                    <a:pt x="3797" y="1428"/>
                  </a:cubicBezTo>
                  <a:cubicBezTo>
                    <a:pt x="3812" y="1424"/>
                    <a:pt x="3826" y="1420"/>
                    <a:pt x="3840" y="1415"/>
                  </a:cubicBezTo>
                  <a:cubicBezTo>
                    <a:pt x="3840" y="1388"/>
                    <a:pt x="3840" y="1388"/>
                    <a:pt x="3840" y="1388"/>
                  </a:cubicBezTo>
                  <a:cubicBezTo>
                    <a:pt x="3781" y="1415"/>
                    <a:pt x="3719" y="1425"/>
                    <a:pt x="3654" y="1419"/>
                  </a:cubicBezTo>
                  <a:cubicBezTo>
                    <a:pt x="3645" y="1418"/>
                    <a:pt x="3637" y="1413"/>
                    <a:pt x="3632" y="1411"/>
                  </a:cubicBezTo>
                  <a:cubicBezTo>
                    <a:pt x="3650" y="1382"/>
                    <a:pt x="3668" y="1355"/>
                    <a:pt x="3685" y="1326"/>
                  </a:cubicBezTo>
                  <a:cubicBezTo>
                    <a:pt x="3699" y="1301"/>
                    <a:pt x="3717" y="1281"/>
                    <a:pt x="3740" y="1273"/>
                  </a:cubicBezTo>
                  <a:cubicBezTo>
                    <a:pt x="3771" y="1281"/>
                    <a:pt x="3798" y="1288"/>
                    <a:pt x="3828" y="1296"/>
                  </a:cubicBezTo>
                  <a:cubicBezTo>
                    <a:pt x="3803" y="1315"/>
                    <a:pt x="3781" y="1331"/>
                    <a:pt x="3759" y="1347"/>
                  </a:cubicBezTo>
                  <a:cubicBezTo>
                    <a:pt x="3788" y="1340"/>
                    <a:pt x="3813" y="1324"/>
                    <a:pt x="3840" y="1317"/>
                  </a:cubicBezTo>
                  <a:cubicBezTo>
                    <a:pt x="3840" y="1257"/>
                    <a:pt x="3840" y="1257"/>
                    <a:pt x="3840" y="1257"/>
                  </a:cubicBezTo>
                  <a:cubicBezTo>
                    <a:pt x="3773" y="1266"/>
                    <a:pt x="3716" y="1246"/>
                    <a:pt x="3670" y="1194"/>
                  </a:cubicBezTo>
                  <a:cubicBezTo>
                    <a:pt x="3635" y="1154"/>
                    <a:pt x="3602" y="1112"/>
                    <a:pt x="3553" y="1080"/>
                  </a:cubicBezTo>
                  <a:cubicBezTo>
                    <a:pt x="3584" y="1075"/>
                    <a:pt x="3615" y="1068"/>
                    <a:pt x="3647" y="1066"/>
                  </a:cubicBezTo>
                  <a:cubicBezTo>
                    <a:pt x="3704" y="1063"/>
                    <a:pt x="3761" y="1069"/>
                    <a:pt x="3815" y="1093"/>
                  </a:cubicBezTo>
                  <a:cubicBezTo>
                    <a:pt x="3824" y="1097"/>
                    <a:pt x="3832" y="1102"/>
                    <a:pt x="3840" y="1106"/>
                  </a:cubicBezTo>
                  <a:cubicBezTo>
                    <a:pt x="3840" y="1076"/>
                    <a:pt x="3840" y="1076"/>
                    <a:pt x="3840" y="1076"/>
                  </a:cubicBezTo>
                  <a:cubicBezTo>
                    <a:pt x="3837" y="1071"/>
                    <a:pt x="3835" y="1067"/>
                    <a:pt x="3833" y="1061"/>
                  </a:cubicBezTo>
                  <a:cubicBezTo>
                    <a:pt x="3791" y="1038"/>
                    <a:pt x="3791" y="994"/>
                    <a:pt x="3785" y="955"/>
                  </a:cubicBezTo>
                  <a:cubicBezTo>
                    <a:pt x="3782" y="934"/>
                    <a:pt x="3783" y="912"/>
                    <a:pt x="3802" y="893"/>
                  </a:cubicBezTo>
                  <a:cubicBezTo>
                    <a:pt x="3815" y="905"/>
                    <a:pt x="3828" y="917"/>
                    <a:pt x="3840" y="929"/>
                  </a:cubicBezTo>
                  <a:close/>
                </a:path>
              </a:pathLst>
            </a:custGeom>
            <a:solidFill>
              <a:schemeClr val="accent1"/>
            </a:solidFill>
            <a:ln>
              <a:noFill/>
            </a:ln>
          </p:spPr>
        </p:sp>
      </p:grpSp>
      <p:grpSp>
        <p:nvGrpSpPr>
          <p:cNvPr id="196" name="Group 195">
            <a:extLst>
              <a:ext uri="{FF2B5EF4-FFF2-40B4-BE49-F238E27FC236}">
                <a16:creationId xmlns:a16="http://schemas.microsoft.com/office/drawing/2014/main" id="{09BEA560-2847-4370-BC15-A325A89ACC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20300" y="467784"/>
            <a:ext cx="4875213" cy="5922963"/>
            <a:chOff x="7320300" y="467784"/>
            <a:chExt cx="4875213" cy="5922963"/>
          </a:xfrm>
        </p:grpSpPr>
        <p:sp>
          <p:nvSpPr>
            <p:cNvPr id="9271" name="Freeform 206">
              <a:extLst>
                <a:ext uri="{FF2B5EF4-FFF2-40B4-BE49-F238E27FC236}">
                  <a16:creationId xmlns:a16="http://schemas.microsoft.com/office/drawing/2014/main" id="{029FFBCF-53E9-44C1-B368-91501730D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9272" name="Freeform 211">
              <a:extLst>
                <a:ext uri="{FF2B5EF4-FFF2-40B4-BE49-F238E27FC236}">
                  <a16:creationId xmlns:a16="http://schemas.microsoft.com/office/drawing/2014/main" id="{1378E932-CA08-4345-83F9-239A18D8A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99" name="Straight Connector 198">
              <a:extLst>
                <a:ext uri="{FF2B5EF4-FFF2-40B4-BE49-F238E27FC236}">
                  <a16:creationId xmlns:a16="http://schemas.microsoft.com/office/drawing/2014/main" id="{A5094718-68B2-43EC-BD3C-887B772EEA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00" name="Rectangle 199">
            <a:extLst>
              <a:ext uri="{FF2B5EF4-FFF2-40B4-BE49-F238E27FC236}">
                <a16:creationId xmlns:a16="http://schemas.microsoft.com/office/drawing/2014/main" id="{18B48236-BD86-49B8-917E-334BBED80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Freeform 5">
            <a:extLst>
              <a:ext uri="{FF2B5EF4-FFF2-40B4-BE49-F238E27FC236}">
                <a16:creationId xmlns:a16="http://schemas.microsoft.com/office/drawing/2014/main" id="{B78554DE-0C53-4270-89D7-B93DC6B8D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75" y="0"/>
            <a:ext cx="12184063" cy="6911975"/>
          </a:xfrm>
          <a:custGeom>
            <a:avLst/>
            <a:gdLst/>
            <a:ahLst/>
            <a:cxnLst/>
            <a:rect l="0" t="0"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chemeClr val="accent1">
              <a:lumMod val="75000"/>
            </a:schemeClr>
          </a:solidFill>
          <a:ln>
            <a:noFill/>
          </a:ln>
        </p:spPr>
      </p:sp>
      <p:sp>
        <p:nvSpPr>
          <p:cNvPr id="202" name="Rounded Rectangle 7">
            <a:extLst>
              <a:ext uri="{FF2B5EF4-FFF2-40B4-BE49-F238E27FC236}">
                <a16:creationId xmlns:a16="http://schemas.microsoft.com/office/drawing/2014/main" id="{46E2A556-D5EF-4FC4-8D0E-022F2B341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784" y="467784"/>
            <a:ext cx="11260976" cy="5922963"/>
          </a:xfrm>
          <a:prstGeom prst="roundRect">
            <a:avLst>
              <a:gd name="adj" fmla="val 522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3" name="Freeform 18">
            <a:extLst>
              <a:ext uri="{FF2B5EF4-FFF2-40B4-BE49-F238E27FC236}">
                <a16:creationId xmlns:a16="http://schemas.microsoft.com/office/drawing/2014/main" id="{23EB60B0-FBB6-4D42-9365-A323B797A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4" y="474134"/>
            <a:ext cx="11260976" cy="5922963"/>
          </a:xfrm>
          <a:custGeom>
            <a:avLst/>
            <a:gdLst>
              <a:gd name="connsiteX0" fmla="*/ 336522 w 11260976"/>
              <a:gd name="connsiteY0" fmla="*/ 196832 h 5922963"/>
              <a:gd name="connsiteX1" fmla="*/ 209530 w 11260976"/>
              <a:gd name="connsiteY1" fmla="*/ 323824 h 5922963"/>
              <a:gd name="connsiteX2" fmla="*/ 209530 w 11260976"/>
              <a:gd name="connsiteY2" fmla="*/ 5586441 h 5922963"/>
              <a:gd name="connsiteX3" fmla="*/ 336522 w 11260976"/>
              <a:gd name="connsiteY3" fmla="*/ 5713433 h 5922963"/>
              <a:gd name="connsiteX4" fmla="*/ 10938742 w 11260976"/>
              <a:gd name="connsiteY4" fmla="*/ 5713433 h 5922963"/>
              <a:gd name="connsiteX5" fmla="*/ 11065734 w 11260976"/>
              <a:gd name="connsiteY5" fmla="*/ 5586441 h 5922963"/>
              <a:gd name="connsiteX6" fmla="*/ 11065734 w 11260976"/>
              <a:gd name="connsiteY6" fmla="*/ 323824 h 5922963"/>
              <a:gd name="connsiteX7" fmla="*/ 10938742 w 11260976"/>
              <a:gd name="connsiteY7" fmla="*/ 196832 h 5922963"/>
              <a:gd name="connsiteX8" fmla="*/ 309593 w 11260976"/>
              <a:gd name="connsiteY8" fmla="*/ 0 h 5922963"/>
              <a:gd name="connsiteX9" fmla="*/ 10951383 w 11260976"/>
              <a:gd name="connsiteY9" fmla="*/ 0 h 5922963"/>
              <a:gd name="connsiteX10" fmla="*/ 11260976 w 11260976"/>
              <a:gd name="connsiteY10" fmla="*/ 309593 h 5922963"/>
              <a:gd name="connsiteX11" fmla="*/ 11260976 w 11260976"/>
              <a:gd name="connsiteY11" fmla="*/ 5613370 h 5922963"/>
              <a:gd name="connsiteX12" fmla="*/ 10951383 w 11260976"/>
              <a:gd name="connsiteY12" fmla="*/ 5922963 h 5922963"/>
              <a:gd name="connsiteX13" fmla="*/ 309593 w 11260976"/>
              <a:gd name="connsiteY13" fmla="*/ 5922963 h 5922963"/>
              <a:gd name="connsiteX14" fmla="*/ 0 w 11260976"/>
              <a:gd name="connsiteY14" fmla="*/ 5613370 h 5922963"/>
              <a:gd name="connsiteX15" fmla="*/ 0 w 11260976"/>
              <a:gd name="connsiteY15" fmla="*/ 309593 h 5922963"/>
              <a:gd name="connsiteX16" fmla="*/ 309593 w 11260976"/>
              <a:gd name="connsiteY16" fmla="*/ 0 h 592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260976" h="5922963">
                <a:moveTo>
                  <a:pt x="336522" y="196832"/>
                </a:moveTo>
                <a:cubicBezTo>
                  <a:pt x="266386" y="196832"/>
                  <a:pt x="209530" y="253688"/>
                  <a:pt x="209530" y="323824"/>
                </a:cubicBezTo>
                <a:lnTo>
                  <a:pt x="209530" y="5586441"/>
                </a:lnTo>
                <a:cubicBezTo>
                  <a:pt x="209530" y="5656577"/>
                  <a:pt x="266386" y="5713433"/>
                  <a:pt x="336522" y="5713433"/>
                </a:cubicBezTo>
                <a:lnTo>
                  <a:pt x="10938742" y="5713433"/>
                </a:lnTo>
                <a:cubicBezTo>
                  <a:pt x="11008878" y="5713433"/>
                  <a:pt x="11065734" y="5656577"/>
                  <a:pt x="11065734" y="5586441"/>
                </a:cubicBezTo>
                <a:lnTo>
                  <a:pt x="11065734" y="323824"/>
                </a:lnTo>
                <a:cubicBezTo>
                  <a:pt x="11065734" y="253688"/>
                  <a:pt x="11008878" y="196832"/>
                  <a:pt x="10938742" y="196832"/>
                </a:cubicBezTo>
                <a:close/>
                <a:moveTo>
                  <a:pt x="309593" y="0"/>
                </a:moveTo>
                <a:lnTo>
                  <a:pt x="10951383" y="0"/>
                </a:lnTo>
                <a:cubicBezTo>
                  <a:pt x="11122366" y="0"/>
                  <a:pt x="11260976" y="138610"/>
                  <a:pt x="11260976" y="309593"/>
                </a:cubicBezTo>
                <a:lnTo>
                  <a:pt x="11260976" y="5613370"/>
                </a:lnTo>
                <a:cubicBezTo>
                  <a:pt x="11260976" y="5784353"/>
                  <a:pt x="11122366" y="5922963"/>
                  <a:pt x="10951383" y="5922963"/>
                </a:cubicBezTo>
                <a:lnTo>
                  <a:pt x="309593" y="5922963"/>
                </a:lnTo>
                <a:cubicBezTo>
                  <a:pt x="138610" y="5922963"/>
                  <a:pt x="0" y="5784353"/>
                  <a:pt x="0" y="5613370"/>
                </a:cubicBezTo>
                <a:lnTo>
                  <a:pt x="0" y="309593"/>
                </a:lnTo>
                <a:cubicBezTo>
                  <a:pt x="0" y="138610"/>
                  <a:pt x="138610" y="0"/>
                  <a:pt x="30959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 name="Rounded Rectangle 8">
            <a:extLst>
              <a:ext uri="{FF2B5EF4-FFF2-40B4-BE49-F238E27FC236}">
                <a16:creationId xmlns:a16="http://schemas.microsoft.com/office/drawing/2014/main" id="{51E8ED16-2632-4995-B610-00C5548D6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964" y="670965"/>
            <a:ext cx="10856204" cy="5516602"/>
          </a:xfrm>
          <a:prstGeom prst="roundRect">
            <a:avLst>
              <a:gd name="adj" fmla="val 2462"/>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BEC2AB-EC7D-4667-ADCD-FF839A956BE3}"/>
              </a:ext>
            </a:extLst>
          </p:cNvPr>
          <p:cNvSpPr>
            <a:spLocks noGrp="1"/>
          </p:cNvSpPr>
          <p:nvPr>
            <p:ph type="title"/>
          </p:nvPr>
        </p:nvSpPr>
        <p:spPr>
          <a:xfrm>
            <a:off x="1068236" y="1023867"/>
            <a:ext cx="3241382" cy="3349641"/>
          </a:xfrm>
        </p:spPr>
        <p:txBody>
          <a:bodyPr vert="horz" lIns="91440" tIns="45720" rIns="91440" bIns="45720" rtlCol="0" anchor="t">
            <a:normAutofit/>
          </a:bodyPr>
          <a:lstStyle/>
          <a:p>
            <a:pPr>
              <a:lnSpc>
                <a:spcPct val="105000"/>
              </a:lnSpc>
            </a:pPr>
            <a:r>
              <a:rPr lang="en-US" sz="3900"/>
              <a:t>Confidence Interval Graphs for Hypotheses</a:t>
            </a:r>
          </a:p>
        </p:txBody>
      </p:sp>
      <p:cxnSp>
        <p:nvCxnSpPr>
          <p:cNvPr id="205" name="Straight Connector 204">
            <a:extLst>
              <a:ext uri="{FF2B5EF4-FFF2-40B4-BE49-F238E27FC236}">
                <a16:creationId xmlns:a16="http://schemas.microsoft.com/office/drawing/2014/main" id="{5D94F3A3-838D-44AC-BB65-EFC01D0A18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1100" y="4629095"/>
            <a:ext cx="694944"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6" name="Round Same Side Corner Rectangle 16">
            <a:extLst>
              <a:ext uri="{FF2B5EF4-FFF2-40B4-BE49-F238E27FC236}">
                <a16:creationId xmlns:a16="http://schemas.microsoft.com/office/drawing/2014/main" id="{A7975192-733F-467A-A742-296AC1356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37665" y="-8283"/>
            <a:ext cx="5494196" cy="6897510"/>
          </a:xfrm>
          <a:prstGeom prst="round2SameRect">
            <a:avLst>
              <a:gd name="adj1" fmla="val 2412"/>
              <a:gd name="adj2"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ounded Rectangle 20">
            <a:extLst>
              <a:ext uri="{FF2B5EF4-FFF2-40B4-BE49-F238E27FC236}">
                <a16:creationId xmlns:a16="http://schemas.microsoft.com/office/drawing/2014/main" id="{97D1BB27-8803-49B5-A04E-9B6DF93A4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820" y="693372"/>
            <a:ext cx="10856204" cy="5494195"/>
          </a:xfrm>
          <a:prstGeom prst="roundRect">
            <a:avLst>
              <a:gd name="adj" fmla="val 2462"/>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 name="Rounded Rectangle 26">
            <a:extLst>
              <a:ext uri="{FF2B5EF4-FFF2-40B4-BE49-F238E27FC236}">
                <a16:creationId xmlns:a16="http://schemas.microsoft.com/office/drawing/2014/main" id="{83630201-372E-4402-B3DB-F71E2DAE1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823" y="1308487"/>
            <a:ext cx="5632801" cy="4285867"/>
          </a:xfrm>
          <a:prstGeom prst="roundRect">
            <a:avLst>
              <a:gd name="adj" fmla="val 246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39C2AA98-E15D-47AA-977D-7F366E06BE1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64098" y="1639230"/>
            <a:ext cx="5125749" cy="3791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177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3DB6FEF-2505-46DD-98AA-E6F0013E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8DB0209-038A-4BBB-846F-FF25A7C168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2419" y="0"/>
            <a:ext cx="753770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C94A6-BDF8-49B1-9787-2C398AC07EA3}"/>
              </a:ext>
            </a:extLst>
          </p:cNvPr>
          <p:cNvSpPr>
            <a:spLocks noGrp="1"/>
          </p:cNvSpPr>
          <p:nvPr>
            <p:ph type="title"/>
          </p:nvPr>
        </p:nvSpPr>
        <p:spPr>
          <a:xfrm>
            <a:off x="5140960" y="568345"/>
            <a:ext cx="6563311" cy="1560716"/>
          </a:xfrm>
        </p:spPr>
        <p:txBody>
          <a:bodyPr>
            <a:normAutofit/>
          </a:bodyPr>
          <a:lstStyle/>
          <a:p>
            <a:r>
              <a:rPr lang="en-US" dirty="0"/>
              <a:t>Conclusion</a:t>
            </a:r>
          </a:p>
        </p:txBody>
      </p:sp>
      <p:sp>
        <p:nvSpPr>
          <p:cNvPr id="26" name="Freeform 5">
            <a:extLst>
              <a:ext uri="{FF2B5EF4-FFF2-40B4-BE49-F238E27FC236}">
                <a16:creationId xmlns:a16="http://schemas.microsoft.com/office/drawing/2014/main" id="{CE4620EA-FA8E-49B8-AF97-10A27364A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12998" y="0"/>
            <a:ext cx="4140231"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1">
              <a:lumMod val="60000"/>
              <a:lumOff val="40000"/>
              <a:alpha val="25000"/>
            </a:schemeClr>
          </a:solidFill>
          <a:ln>
            <a:noFill/>
          </a:ln>
        </p:spPr>
      </p:sp>
      <p:cxnSp>
        <p:nvCxnSpPr>
          <p:cNvPr id="28" name="Straight Connector 27">
            <a:extLst>
              <a:ext uri="{FF2B5EF4-FFF2-40B4-BE49-F238E27FC236}">
                <a16:creationId xmlns:a16="http://schemas.microsoft.com/office/drawing/2014/main" id="{1B896C34-214C-4AF6-8B1F-ACB10F0BF0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40960" y="2257514"/>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6" name="Content Placeholder 2">
            <a:extLst>
              <a:ext uri="{FF2B5EF4-FFF2-40B4-BE49-F238E27FC236}">
                <a16:creationId xmlns:a16="http://schemas.microsoft.com/office/drawing/2014/main" id="{E652661D-9744-41AF-898C-2F417C9F4CEB}"/>
              </a:ext>
            </a:extLst>
          </p:cNvPr>
          <p:cNvSpPr>
            <a:spLocks noGrp="1"/>
          </p:cNvSpPr>
          <p:nvPr>
            <p:ph idx="1"/>
          </p:nvPr>
        </p:nvSpPr>
        <p:spPr>
          <a:xfrm>
            <a:off x="5140960" y="2438400"/>
            <a:ext cx="6563311" cy="2702307"/>
          </a:xfrm>
        </p:spPr>
        <p:txBody>
          <a:bodyPr>
            <a:normAutofit/>
          </a:bodyPr>
          <a:lstStyle/>
          <a:p>
            <a:pPr>
              <a:buFont typeface="Wingdings" panose="05000000000000000000" pitchFamily="2" charset="2"/>
              <a:buChar char="Ø"/>
            </a:pPr>
            <a:r>
              <a:rPr lang="en-US" sz="2800" dirty="0"/>
              <a:t>Both Factors Significant</a:t>
            </a:r>
          </a:p>
          <a:p>
            <a:pPr lvl="1">
              <a:buFont typeface="Wingdings" panose="05000000000000000000" pitchFamily="2" charset="2"/>
              <a:buChar char="Ø"/>
            </a:pPr>
            <a:r>
              <a:rPr lang="en-US" sz="2400" dirty="0"/>
              <a:t>P-Value / T-Statistic</a:t>
            </a:r>
          </a:p>
          <a:p>
            <a:pPr lvl="1">
              <a:buFont typeface="Wingdings" panose="05000000000000000000" pitchFamily="2" charset="2"/>
              <a:buChar char="Ø"/>
            </a:pPr>
            <a:r>
              <a:rPr lang="en-US" sz="2400" dirty="0"/>
              <a:t>Confidence Interval</a:t>
            </a:r>
          </a:p>
          <a:p>
            <a:pPr lvl="1">
              <a:buFont typeface="Wingdings" panose="05000000000000000000" pitchFamily="2" charset="2"/>
              <a:buChar char="Ø"/>
            </a:pPr>
            <a:endParaRPr lang="en-US" sz="2400" dirty="0"/>
          </a:p>
          <a:p>
            <a:pPr>
              <a:buFont typeface="Wingdings" panose="05000000000000000000" pitchFamily="2" charset="2"/>
              <a:buChar char="Ø"/>
            </a:pPr>
            <a:r>
              <a:rPr lang="en-US" sz="2800" dirty="0"/>
              <a:t>Strong Correlation to Ladder Score</a:t>
            </a:r>
          </a:p>
        </p:txBody>
      </p:sp>
    </p:spTree>
    <p:extLst>
      <p:ext uri="{BB962C8B-B14F-4D97-AF65-F5344CB8AC3E}">
        <p14:creationId xmlns:p14="http://schemas.microsoft.com/office/powerpoint/2010/main" val="490010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3B9A-CBAF-43B5-874F-4FC5444863C3}"/>
              </a:ext>
            </a:extLst>
          </p:cNvPr>
          <p:cNvSpPr>
            <a:spLocks noGrp="1"/>
          </p:cNvSpPr>
          <p:nvPr>
            <p:ph type="title"/>
          </p:nvPr>
        </p:nvSpPr>
        <p:spPr>
          <a:xfrm>
            <a:off x="3924300" y="568345"/>
            <a:ext cx="7779971" cy="1560716"/>
          </a:xfrm>
        </p:spPr>
        <p:txBody>
          <a:bodyPr>
            <a:normAutofit/>
          </a:bodyPr>
          <a:lstStyle/>
          <a:p>
            <a:pPr algn="ctr"/>
            <a:r>
              <a:rPr lang="en-US" dirty="0"/>
              <a:t>Questions</a:t>
            </a:r>
          </a:p>
        </p:txBody>
      </p:sp>
      <p:sp>
        <p:nvSpPr>
          <p:cNvPr id="3" name="Content Placeholder 2">
            <a:extLst>
              <a:ext uri="{FF2B5EF4-FFF2-40B4-BE49-F238E27FC236}">
                <a16:creationId xmlns:a16="http://schemas.microsoft.com/office/drawing/2014/main" id="{CFF06954-224F-4845-88E9-592E0C3DE382}"/>
              </a:ext>
            </a:extLst>
          </p:cNvPr>
          <p:cNvSpPr>
            <a:spLocks noGrp="1"/>
          </p:cNvSpPr>
          <p:nvPr>
            <p:ph idx="1"/>
          </p:nvPr>
        </p:nvSpPr>
        <p:spPr>
          <a:xfrm>
            <a:off x="3924301" y="2438400"/>
            <a:ext cx="7779970" cy="3651504"/>
          </a:xfrm>
        </p:spPr>
        <p:txBody>
          <a:bodyPr>
            <a:normAutofit/>
          </a:bodyPr>
          <a:lstStyle/>
          <a:p>
            <a:endParaRPr lang="en-US" dirty="0"/>
          </a:p>
        </p:txBody>
      </p:sp>
      <p:pic>
        <p:nvPicPr>
          <p:cNvPr id="5" name="Picture 4" descr="Many question marks on black background">
            <a:extLst>
              <a:ext uri="{FF2B5EF4-FFF2-40B4-BE49-F238E27FC236}">
                <a16:creationId xmlns:a16="http://schemas.microsoft.com/office/drawing/2014/main" id="{1949E558-38E2-4C3B-AECF-523281D4BF4A}"/>
              </a:ext>
            </a:extLst>
          </p:cNvPr>
          <p:cNvPicPr>
            <a:picLocks noChangeAspect="1"/>
          </p:cNvPicPr>
          <p:nvPr/>
        </p:nvPicPr>
        <p:blipFill rotWithShape="1">
          <a:blip r:embed="rId2"/>
          <a:srcRect l="65967" r="3630"/>
          <a:stretch/>
        </p:blipFill>
        <p:spPr>
          <a:xfrm>
            <a:off x="20" y="-8545"/>
            <a:ext cx="3424492" cy="6870818"/>
          </a:xfrm>
          <a:prstGeom prst="rect">
            <a:avLst/>
          </a:prstGeom>
        </p:spPr>
      </p:pic>
    </p:spTree>
    <p:extLst>
      <p:ext uri="{BB962C8B-B14F-4D97-AF65-F5344CB8AC3E}">
        <p14:creationId xmlns:p14="http://schemas.microsoft.com/office/powerpoint/2010/main" val="3805404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74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2B2ED15-9179-4144-A9AF-8849004F39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1" cy="6924496"/>
            <a:chOff x="-1" y="-2313"/>
            <a:chExt cx="12192001" cy="6924496"/>
          </a:xfrm>
          <a:solidFill>
            <a:schemeClr val="accent2">
              <a:alpha val="25000"/>
            </a:schemeClr>
          </a:solidFill>
        </p:grpSpPr>
        <p:sp>
          <p:nvSpPr>
            <p:cNvPr id="11" name="Freeform 13">
              <a:extLst>
                <a:ext uri="{FF2B5EF4-FFF2-40B4-BE49-F238E27FC236}">
                  <a16:creationId xmlns:a16="http://schemas.microsoft.com/office/drawing/2014/main" id="{8E40CF80-864A-46BC-BC0E-4F813C08E5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3" y="-2312"/>
              <a:ext cx="12191767" cy="6864080"/>
            </a:xfrm>
            <a:custGeom>
              <a:avLst/>
              <a:gdLst/>
              <a:ahLst/>
              <a:cxnLst/>
              <a:rect l="0" t="0" r="r" b="b"/>
              <a:pathLst>
                <a:path w="3840" h="2161">
                  <a:moveTo>
                    <a:pt x="2652" y="274"/>
                  </a:moveTo>
                  <a:cubicBezTo>
                    <a:pt x="2722" y="253"/>
                    <a:pt x="2771" y="204"/>
                    <a:pt x="2817" y="150"/>
                  </a:cubicBezTo>
                  <a:cubicBezTo>
                    <a:pt x="2824" y="142"/>
                    <a:pt x="2831" y="133"/>
                    <a:pt x="2838" y="125"/>
                  </a:cubicBezTo>
                  <a:cubicBezTo>
                    <a:pt x="2839" y="124"/>
                    <a:pt x="2841" y="124"/>
                    <a:pt x="2846" y="124"/>
                  </a:cubicBezTo>
                  <a:cubicBezTo>
                    <a:pt x="2865" y="210"/>
                    <a:pt x="2890" y="295"/>
                    <a:pt x="2947" y="368"/>
                  </a:cubicBezTo>
                  <a:cubicBezTo>
                    <a:pt x="3012" y="310"/>
                    <a:pt x="3030" y="234"/>
                    <a:pt x="3034" y="155"/>
                  </a:cubicBezTo>
                  <a:cubicBezTo>
                    <a:pt x="3036" y="97"/>
                    <a:pt x="3021" y="46"/>
                    <a:pt x="2987" y="0"/>
                  </a:cubicBezTo>
                  <a:cubicBezTo>
                    <a:pt x="2796" y="0"/>
                    <a:pt x="2796" y="0"/>
                    <a:pt x="2796" y="0"/>
                  </a:cubicBezTo>
                  <a:cubicBezTo>
                    <a:pt x="2802" y="1"/>
                    <a:pt x="2808" y="4"/>
                    <a:pt x="2814" y="7"/>
                  </a:cubicBezTo>
                  <a:cubicBezTo>
                    <a:pt x="2778" y="53"/>
                    <a:pt x="2744" y="97"/>
                    <a:pt x="2710" y="141"/>
                  </a:cubicBezTo>
                  <a:cubicBezTo>
                    <a:pt x="2712" y="143"/>
                    <a:pt x="2714" y="144"/>
                    <a:pt x="2716" y="146"/>
                  </a:cubicBezTo>
                  <a:cubicBezTo>
                    <a:pt x="2754" y="107"/>
                    <a:pt x="2793" y="68"/>
                    <a:pt x="2838" y="22"/>
                  </a:cubicBezTo>
                  <a:cubicBezTo>
                    <a:pt x="2838" y="96"/>
                    <a:pt x="2800" y="142"/>
                    <a:pt x="2760" y="183"/>
                  </a:cubicBezTo>
                  <a:cubicBezTo>
                    <a:pt x="2721" y="222"/>
                    <a:pt x="2677" y="257"/>
                    <a:pt x="2613" y="257"/>
                  </a:cubicBezTo>
                  <a:cubicBezTo>
                    <a:pt x="2640" y="155"/>
                    <a:pt x="2694" y="74"/>
                    <a:pt x="2771" y="7"/>
                  </a:cubicBezTo>
                  <a:cubicBezTo>
                    <a:pt x="2775" y="3"/>
                    <a:pt x="2779" y="1"/>
                    <a:pt x="2783" y="0"/>
                  </a:cubicBezTo>
                  <a:cubicBezTo>
                    <a:pt x="2597" y="0"/>
                    <a:pt x="2597" y="0"/>
                    <a:pt x="2597" y="0"/>
                  </a:cubicBezTo>
                  <a:cubicBezTo>
                    <a:pt x="2634" y="15"/>
                    <a:pt x="2673" y="23"/>
                    <a:pt x="2716" y="21"/>
                  </a:cubicBezTo>
                  <a:cubicBezTo>
                    <a:pt x="2717" y="20"/>
                    <a:pt x="2718" y="23"/>
                    <a:pt x="2719" y="24"/>
                  </a:cubicBezTo>
                  <a:cubicBezTo>
                    <a:pt x="2653" y="98"/>
                    <a:pt x="2601" y="196"/>
                    <a:pt x="2588" y="270"/>
                  </a:cubicBezTo>
                  <a:cubicBezTo>
                    <a:pt x="2609" y="282"/>
                    <a:pt x="2630" y="280"/>
                    <a:pt x="2652" y="274"/>
                  </a:cubicBezTo>
                  <a:close/>
                  <a:moveTo>
                    <a:pt x="2870" y="108"/>
                  </a:moveTo>
                  <a:cubicBezTo>
                    <a:pt x="2872" y="76"/>
                    <a:pt x="2870" y="37"/>
                    <a:pt x="2912" y="17"/>
                  </a:cubicBezTo>
                  <a:cubicBezTo>
                    <a:pt x="2931" y="57"/>
                    <a:pt x="2929" y="100"/>
                    <a:pt x="2943" y="138"/>
                  </a:cubicBezTo>
                  <a:cubicBezTo>
                    <a:pt x="2959" y="97"/>
                    <a:pt x="2940" y="56"/>
                    <a:pt x="2941" y="13"/>
                  </a:cubicBezTo>
                  <a:cubicBezTo>
                    <a:pt x="2970" y="25"/>
                    <a:pt x="2991" y="44"/>
                    <a:pt x="3000" y="71"/>
                  </a:cubicBezTo>
                  <a:cubicBezTo>
                    <a:pt x="3028" y="166"/>
                    <a:pt x="3007" y="252"/>
                    <a:pt x="2954" y="335"/>
                  </a:cubicBezTo>
                  <a:cubicBezTo>
                    <a:pt x="2908" y="280"/>
                    <a:pt x="2865" y="171"/>
                    <a:pt x="2870" y="108"/>
                  </a:cubicBezTo>
                  <a:close/>
                  <a:moveTo>
                    <a:pt x="3414" y="0"/>
                  </a:moveTo>
                  <a:cubicBezTo>
                    <a:pt x="3375" y="0"/>
                    <a:pt x="3375" y="0"/>
                    <a:pt x="3375" y="0"/>
                  </a:cubicBezTo>
                  <a:cubicBezTo>
                    <a:pt x="3371" y="22"/>
                    <a:pt x="3362" y="41"/>
                    <a:pt x="3348" y="59"/>
                  </a:cubicBezTo>
                  <a:cubicBezTo>
                    <a:pt x="3302" y="115"/>
                    <a:pt x="3237" y="132"/>
                    <a:pt x="3169" y="144"/>
                  </a:cubicBezTo>
                  <a:cubicBezTo>
                    <a:pt x="3165" y="96"/>
                    <a:pt x="3176" y="44"/>
                    <a:pt x="3197" y="0"/>
                  </a:cubicBezTo>
                  <a:cubicBezTo>
                    <a:pt x="3171" y="0"/>
                    <a:pt x="3171" y="0"/>
                    <a:pt x="3171" y="0"/>
                  </a:cubicBezTo>
                  <a:cubicBezTo>
                    <a:pt x="3151" y="46"/>
                    <a:pt x="3143" y="98"/>
                    <a:pt x="3149" y="155"/>
                  </a:cubicBezTo>
                  <a:cubicBezTo>
                    <a:pt x="3231" y="183"/>
                    <a:pt x="3358" y="113"/>
                    <a:pt x="3414" y="0"/>
                  </a:cubicBezTo>
                  <a:close/>
                  <a:moveTo>
                    <a:pt x="77" y="680"/>
                  </a:moveTo>
                  <a:cubicBezTo>
                    <a:pt x="64" y="685"/>
                    <a:pt x="51" y="689"/>
                    <a:pt x="39" y="694"/>
                  </a:cubicBezTo>
                  <a:cubicBezTo>
                    <a:pt x="26" y="700"/>
                    <a:pt x="13" y="706"/>
                    <a:pt x="0" y="710"/>
                  </a:cubicBezTo>
                  <a:cubicBezTo>
                    <a:pt x="0" y="732"/>
                    <a:pt x="0" y="732"/>
                    <a:pt x="0" y="732"/>
                  </a:cubicBezTo>
                  <a:cubicBezTo>
                    <a:pt x="29" y="721"/>
                    <a:pt x="56" y="706"/>
                    <a:pt x="77" y="680"/>
                  </a:cubicBezTo>
                  <a:close/>
                  <a:moveTo>
                    <a:pt x="3289" y="0"/>
                  </a:moveTo>
                  <a:cubicBezTo>
                    <a:pt x="3279" y="13"/>
                    <a:pt x="3269" y="26"/>
                    <a:pt x="3260" y="40"/>
                  </a:cubicBezTo>
                  <a:cubicBezTo>
                    <a:pt x="3278" y="30"/>
                    <a:pt x="3296" y="16"/>
                    <a:pt x="3313" y="0"/>
                  </a:cubicBezTo>
                  <a:lnTo>
                    <a:pt x="3289" y="0"/>
                  </a:lnTo>
                  <a:close/>
                  <a:moveTo>
                    <a:pt x="3803" y="228"/>
                  </a:moveTo>
                  <a:cubicBezTo>
                    <a:pt x="3807" y="250"/>
                    <a:pt x="3809" y="270"/>
                    <a:pt x="3840" y="265"/>
                  </a:cubicBezTo>
                  <a:cubicBezTo>
                    <a:pt x="3840" y="261"/>
                    <a:pt x="3840" y="261"/>
                    <a:pt x="3840" y="261"/>
                  </a:cubicBezTo>
                  <a:cubicBezTo>
                    <a:pt x="3834" y="243"/>
                    <a:pt x="3828" y="228"/>
                    <a:pt x="3803" y="228"/>
                  </a:cubicBezTo>
                  <a:close/>
                  <a:moveTo>
                    <a:pt x="3788" y="152"/>
                  </a:moveTo>
                  <a:cubicBezTo>
                    <a:pt x="3765" y="165"/>
                    <a:pt x="3754" y="158"/>
                    <a:pt x="3747" y="141"/>
                  </a:cubicBezTo>
                  <a:cubicBezTo>
                    <a:pt x="3741" y="127"/>
                    <a:pt x="3731" y="114"/>
                    <a:pt x="3728" y="99"/>
                  </a:cubicBezTo>
                  <a:cubicBezTo>
                    <a:pt x="3722" y="76"/>
                    <a:pt x="3710" y="62"/>
                    <a:pt x="3685" y="60"/>
                  </a:cubicBezTo>
                  <a:cubicBezTo>
                    <a:pt x="3685" y="32"/>
                    <a:pt x="3673" y="14"/>
                    <a:pt x="3656" y="0"/>
                  </a:cubicBezTo>
                  <a:cubicBezTo>
                    <a:pt x="3596" y="0"/>
                    <a:pt x="3596" y="0"/>
                    <a:pt x="3596" y="0"/>
                  </a:cubicBezTo>
                  <a:cubicBezTo>
                    <a:pt x="3609" y="12"/>
                    <a:pt x="3620" y="25"/>
                    <a:pt x="3631" y="40"/>
                  </a:cubicBezTo>
                  <a:cubicBezTo>
                    <a:pt x="3646" y="60"/>
                    <a:pt x="3657" y="82"/>
                    <a:pt x="3685" y="89"/>
                  </a:cubicBezTo>
                  <a:cubicBezTo>
                    <a:pt x="3692" y="91"/>
                    <a:pt x="3700" y="100"/>
                    <a:pt x="3704" y="108"/>
                  </a:cubicBezTo>
                  <a:cubicBezTo>
                    <a:pt x="3760" y="203"/>
                    <a:pt x="3798" y="305"/>
                    <a:pt x="3820" y="413"/>
                  </a:cubicBezTo>
                  <a:cubicBezTo>
                    <a:pt x="3827" y="450"/>
                    <a:pt x="3825" y="488"/>
                    <a:pt x="3815" y="525"/>
                  </a:cubicBezTo>
                  <a:cubicBezTo>
                    <a:pt x="3811" y="539"/>
                    <a:pt x="3810" y="554"/>
                    <a:pt x="3807" y="568"/>
                  </a:cubicBezTo>
                  <a:cubicBezTo>
                    <a:pt x="3820" y="575"/>
                    <a:pt x="3830" y="577"/>
                    <a:pt x="3840" y="576"/>
                  </a:cubicBezTo>
                  <a:cubicBezTo>
                    <a:pt x="3840" y="343"/>
                    <a:pt x="3840" y="343"/>
                    <a:pt x="3840" y="343"/>
                  </a:cubicBezTo>
                  <a:cubicBezTo>
                    <a:pt x="3834" y="333"/>
                    <a:pt x="3829" y="322"/>
                    <a:pt x="3826" y="311"/>
                  </a:cubicBezTo>
                  <a:cubicBezTo>
                    <a:pt x="3810" y="261"/>
                    <a:pt x="3761" y="220"/>
                    <a:pt x="3788" y="152"/>
                  </a:cubicBezTo>
                  <a:close/>
                  <a:moveTo>
                    <a:pt x="3559" y="1512"/>
                  </a:moveTo>
                  <a:cubicBezTo>
                    <a:pt x="3526" y="1458"/>
                    <a:pt x="3479" y="1418"/>
                    <a:pt x="3424" y="1391"/>
                  </a:cubicBezTo>
                  <a:cubicBezTo>
                    <a:pt x="3381" y="1371"/>
                    <a:pt x="3333" y="1376"/>
                    <a:pt x="3287" y="1379"/>
                  </a:cubicBezTo>
                  <a:cubicBezTo>
                    <a:pt x="3246" y="1382"/>
                    <a:pt x="3208" y="1397"/>
                    <a:pt x="3172" y="1416"/>
                  </a:cubicBezTo>
                  <a:cubicBezTo>
                    <a:pt x="3159" y="1424"/>
                    <a:pt x="3145" y="1431"/>
                    <a:pt x="3126" y="1416"/>
                  </a:cubicBezTo>
                  <a:cubicBezTo>
                    <a:pt x="3185" y="1395"/>
                    <a:pt x="3225" y="1355"/>
                    <a:pt x="3260" y="1309"/>
                  </a:cubicBezTo>
                  <a:cubicBezTo>
                    <a:pt x="3297" y="1260"/>
                    <a:pt x="3310" y="1204"/>
                    <a:pt x="3318" y="1143"/>
                  </a:cubicBezTo>
                  <a:cubicBezTo>
                    <a:pt x="3236" y="1133"/>
                    <a:pt x="3166" y="1161"/>
                    <a:pt x="3103" y="1208"/>
                  </a:cubicBezTo>
                  <a:cubicBezTo>
                    <a:pt x="3041" y="1255"/>
                    <a:pt x="2998" y="1316"/>
                    <a:pt x="2990" y="1398"/>
                  </a:cubicBezTo>
                  <a:cubicBezTo>
                    <a:pt x="2841" y="1409"/>
                    <a:pt x="2710" y="1458"/>
                    <a:pt x="2597" y="1557"/>
                  </a:cubicBezTo>
                  <a:cubicBezTo>
                    <a:pt x="2618" y="1415"/>
                    <a:pt x="2674" y="1287"/>
                    <a:pt x="2740" y="1161"/>
                  </a:cubicBezTo>
                  <a:cubicBezTo>
                    <a:pt x="2766" y="1167"/>
                    <a:pt x="2788" y="1173"/>
                    <a:pt x="2811" y="1176"/>
                  </a:cubicBezTo>
                  <a:cubicBezTo>
                    <a:pt x="2886" y="1183"/>
                    <a:pt x="2957" y="1170"/>
                    <a:pt x="3022" y="1134"/>
                  </a:cubicBezTo>
                  <a:cubicBezTo>
                    <a:pt x="3053" y="1116"/>
                    <a:pt x="3079" y="1089"/>
                    <a:pt x="3105" y="1065"/>
                  </a:cubicBezTo>
                  <a:cubicBezTo>
                    <a:pt x="3116" y="1055"/>
                    <a:pt x="3113" y="1043"/>
                    <a:pt x="3104" y="1031"/>
                  </a:cubicBezTo>
                  <a:cubicBezTo>
                    <a:pt x="3081" y="999"/>
                    <a:pt x="3046" y="988"/>
                    <a:pt x="3012" y="977"/>
                  </a:cubicBezTo>
                  <a:cubicBezTo>
                    <a:pt x="2984" y="968"/>
                    <a:pt x="2955" y="968"/>
                    <a:pt x="2923" y="963"/>
                  </a:cubicBezTo>
                  <a:cubicBezTo>
                    <a:pt x="2962" y="910"/>
                    <a:pt x="3013" y="869"/>
                    <a:pt x="3065" y="824"/>
                  </a:cubicBezTo>
                  <a:cubicBezTo>
                    <a:pt x="3072" y="844"/>
                    <a:pt x="3076" y="863"/>
                    <a:pt x="3085" y="879"/>
                  </a:cubicBezTo>
                  <a:cubicBezTo>
                    <a:pt x="3108" y="919"/>
                    <a:pt x="3148" y="934"/>
                    <a:pt x="3190" y="938"/>
                  </a:cubicBezTo>
                  <a:cubicBezTo>
                    <a:pt x="3237" y="943"/>
                    <a:pt x="3283" y="935"/>
                    <a:pt x="3326" y="915"/>
                  </a:cubicBezTo>
                  <a:cubicBezTo>
                    <a:pt x="3348" y="904"/>
                    <a:pt x="3372" y="896"/>
                    <a:pt x="3396" y="887"/>
                  </a:cubicBezTo>
                  <a:cubicBezTo>
                    <a:pt x="3434" y="872"/>
                    <a:pt x="3474" y="864"/>
                    <a:pt x="3521" y="889"/>
                  </a:cubicBezTo>
                  <a:cubicBezTo>
                    <a:pt x="3503" y="843"/>
                    <a:pt x="3481" y="807"/>
                    <a:pt x="3448" y="787"/>
                  </a:cubicBezTo>
                  <a:cubicBezTo>
                    <a:pt x="3415" y="767"/>
                    <a:pt x="3375" y="761"/>
                    <a:pt x="3334" y="747"/>
                  </a:cubicBezTo>
                  <a:cubicBezTo>
                    <a:pt x="3401" y="673"/>
                    <a:pt x="3439" y="585"/>
                    <a:pt x="3461" y="484"/>
                  </a:cubicBezTo>
                  <a:cubicBezTo>
                    <a:pt x="3452" y="486"/>
                    <a:pt x="3446" y="486"/>
                    <a:pt x="3443" y="489"/>
                  </a:cubicBezTo>
                  <a:cubicBezTo>
                    <a:pt x="3406" y="525"/>
                    <a:pt x="3357" y="535"/>
                    <a:pt x="3311" y="549"/>
                  </a:cubicBezTo>
                  <a:cubicBezTo>
                    <a:pt x="3273" y="562"/>
                    <a:pt x="3233" y="570"/>
                    <a:pt x="3194" y="580"/>
                  </a:cubicBezTo>
                  <a:cubicBezTo>
                    <a:pt x="3181" y="555"/>
                    <a:pt x="3166" y="527"/>
                    <a:pt x="3153" y="498"/>
                  </a:cubicBezTo>
                  <a:cubicBezTo>
                    <a:pt x="3139" y="469"/>
                    <a:pt x="3127" y="440"/>
                    <a:pt x="3114" y="409"/>
                  </a:cubicBezTo>
                  <a:cubicBezTo>
                    <a:pt x="3041" y="440"/>
                    <a:pt x="3022" y="512"/>
                    <a:pt x="3003" y="581"/>
                  </a:cubicBezTo>
                  <a:cubicBezTo>
                    <a:pt x="2983" y="652"/>
                    <a:pt x="2986" y="723"/>
                    <a:pt x="3041" y="782"/>
                  </a:cubicBezTo>
                  <a:cubicBezTo>
                    <a:pt x="3007" y="807"/>
                    <a:pt x="2974" y="830"/>
                    <a:pt x="2944" y="854"/>
                  </a:cubicBezTo>
                  <a:cubicBezTo>
                    <a:pt x="2914" y="879"/>
                    <a:pt x="2886" y="906"/>
                    <a:pt x="2852" y="937"/>
                  </a:cubicBezTo>
                  <a:cubicBezTo>
                    <a:pt x="2855" y="813"/>
                    <a:pt x="2820" y="709"/>
                    <a:pt x="2724" y="630"/>
                  </a:cubicBezTo>
                  <a:cubicBezTo>
                    <a:pt x="2694" y="646"/>
                    <a:pt x="2682" y="675"/>
                    <a:pt x="2666" y="701"/>
                  </a:cubicBezTo>
                  <a:cubicBezTo>
                    <a:pt x="2626" y="765"/>
                    <a:pt x="2621" y="838"/>
                    <a:pt x="2628" y="912"/>
                  </a:cubicBezTo>
                  <a:cubicBezTo>
                    <a:pt x="2635" y="995"/>
                    <a:pt x="2666" y="1072"/>
                    <a:pt x="2699" y="1151"/>
                  </a:cubicBezTo>
                  <a:cubicBezTo>
                    <a:pt x="2639" y="1249"/>
                    <a:pt x="2586" y="1354"/>
                    <a:pt x="2552" y="1467"/>
                  </a:cubicBezTo>
                  <a:cubicBezTo>
                    <a:pt x="2518" y="1578"/>
                    <a:pt x="2495" y="1693"/>
                    <a:pt x="2467" y="1810"/>
                  </a:cubicBezTo>
                  <a:cubicBezTo>
                    <a:pt x="2456" y="1782"/>
                    <a:pt x="2446" y="1755"/>
                    <a:pt x="2437" y="1729"/>
                  </a:cubicBezTo>
                  <a:cubicBezTo>
                    <a:pt x="2515" y="1569"/>
                    <a:pt x="2524" y="1412"/>
                    <a:pt x="2421" y="1256"/>
                  </a:cubicBezTo>
                  <a:cubicBezTo>
                    <a:pt x="2369" y="1290"/>
                    <a:pt x="2340" y="1335"/>
                    <a:pt x="2328" y="1389"/>
                  </a:cubicBezTo>
                  <a:cubicBezTo>
                    <a:pt x="2317" y="1440"/>
                    <a:pt x="2313" y="1493"/>
                    <a:pt x="2306" y="1549"/>
                  </a:cubicBezTo>
                  <a:cubicBezTo>
                    <a:pt x="2228" y="1465"/>
                    <a:pt x="2129" y="1417"/>
                    <a:pt x="2022" y="1375"/>
                  </a:cubicBezTo>
                  <a:cubicBezTo>
                    <a:pt x="2019" y="1358"/>
                    <a:pt x="2013" y="1338"/>
                    <a:pt x="2011" y="1318"/>
                  </a:cubicBezTo>
                  <a:cubicBezTo>
                    <a:pt x="1998" y="1229"/>
                    <a:pt x="1944" y="1171"/>
                    <a:pt x="1871" y="1129"/>
                  </a:cubicBezTo>
                  <a:cubicBezTo>
                    <a:pt x="1842" y="1112"/>
                    <a:pt x="1811" y="1099"/>
                    <a:pt x="1779" y="1090"/>
                  </a:cubicBezTo>
                  <a:cubicBezTo>
                    <a:pt x="1742" y="1079"/>
                    <a:pt x="1727" y="1096"/>
                    <a:pt x="1734" y="1135"/>
                  </a:cubicBezTo>
                  <a:cubicBezTo>
                    <a:pt x="1747" y="1201"/>
                    <a:pt x="1768" y="1264"/>
                    <a:pt x="1818" y="1314"/>
                  </a:cubicBezTo>
                  <a:cubicBezTo>
                    <a:pt x="1819" y="1314"/>
                    <a:pt x="1818" y="1316"/>
                    <a:pt x="1818" y="1318"/>
                  </a:cubicBezTo>
                  <a:cubicBezTo>
                    <a:pt x="1718" y="1318"/>
                    <a:pt x="1610" y="1344"/>
                    <a:pt x="1547" y="1384"/>
                  </a:cubicBezTo>
                  <a:cubicBezTo>
                    <a:pt x="1551" y="1407"/>
                    <a:pt x="1567" y="1421"/>
                    <a:pt x="1586" y="1434"/>
                  </a:cubicBezTo>
                  <a:cubicBezTo>
                    <a:pt x="1648" y="1473"/>
                    <a:pt x="1718" y="1477"/>
                    <a:pt x="1789" y="1476"/>
                  </a:cubicBezTo>
                  <a:cubicBezTo>
                    <a:pt x="1800" y="1475"/>
                    <a:pt x="1810" y="1475"/>
                    <a:pt x="1821" y="1475"/>
                  </a:cubicBezTo>
                  <a:cubicBezTo>
                    <a:pt x="1822" y="1475"/>
                    <a:pt x="1823" y="1476"/>
                    <a:pt x="1827" y="1480"/>
                  </a:cubicBezTo>
                  <a:cubicBezTo>
                    <a:pt x="1775" y="1551"/>
                    <a:pt x="1728" y="1626"/>
                    <a:pt x="1711" y="1717"/>
                  </a:cubicBezTo>
                  <a:cubicBezTo>
                    <a:pt x="1798" y="1727"/>
                    <a:pt x="1866" y="1691"/>
                    <a:pt x="1928" y="1641"/>
                  </a:cubicBezTo>
                  <a:cubicBezTo>
                    <a:pt x="1992" y="1590"/>
                    <a:pt x="2021" y="1520"/>
                    <a:pt x="2021" y="1431"/>
                  </a:cubicBezTo>
                  <a:cubicBezTo>
                    <a:pt x="2130" y="1478"/>
                    <a:pt x="2221" y="1538"/>
                    <a:pt x="2292" y="1632"/>
                  </a:cubicBezTo>
                  <a:cubicBezTo>
                    <a:pt x="2177" y="1615"/>
                    <a:pt x="2081" y="1643"/>
                    <a:pt x="2005" y="1727"/>
                  </a:cubicBezTo>
                  <a:cubicBezTo>
                    <a:pt x="2046" y="1827"/>
                    <a:pt x="2249" y="1878"/>
                    <a:pt x="2382" y="1783"/>
                  </a:cubicBezTo>
                  <a:cubicBezTo>
                    <a:pt x="2410" y="1858"/>
                    <a:pt x="2428" y="1933"/>
                    <a:pt x="2411" y="2012"/>
                  </a:cubicBezTo>
                  <a:cubicBezTo>
                    <a:pt x="2406" y="2036"/>
                    <a:pt x="2397" y="2059"/>
                    <a:pt x="2410" y="2084"/>
                  </a:cubicBezTo>
                  <a:cubicBezTo>
                    <a:pt x="2413" y="2091"/>
                    <a:pt x="2411" y="2103"/>
                    <a:pt x="2408" y="2112"/>
                  </a:cubicBezTo>
                  <a:cubicBezTo>
                    <a:pt x="2403" y="2128"/>
                    <a:pt x="2397" y="2145"/>
                    <a:pt x="2391" y="2161"/>
                  </a:cubicBezTo>
                  <a:cubicBezTo>
                    <a:pt x="2414" y="2161"/>
                    <a:pt x="2414" y="2161"/>
                    <a:pt x="2414" y="2161"/>
                  </a:cubicBezTo>
                  <a:cubicBezTo>
                    <a:pt x="2419" y="2148"/>
                    <a:pt x="2422" y="2134"/>
                    <a:pt x="2430" y="2124"/>
                  </a:cubicBezTo>
                  <a:cubicBezTo>
                    <a:pt x="2444" y="2104"/>
                    <a:pt x="2446" y="2086"/>
                    <a:pt x="2432" y="2065"/>
                  </a:cubicBezTo>
                  <a:cubicBezTo>
                    <a:pt x="2465" y="2036"/>
                    <a:pt x="2459" y="1999"/>
                    <a:pt x="2451" y="1963"/>
                  </a:cubicBezTo>
                  <a:cubicBezTo>
                    <a:pt x="2438" y="1900"/>
                    <a:pt x="2429" y="1836"/>
                    <a:pt x="2405" y="1776"/>
                  </a:cubicBezTo>
                  <a:cubicBezTo>
                    <a:pt x="2399" y="1761"/>
                    <a:pt x="2399" y="1749"/>
                    <a:pt x="2417" y="1745"/>
                  </a:cubicBezTo>
                  <a:cubicBezTo>
                    <a:pt x="2455" y="1806"/>
                    <a:pt x="2444" y="1878"/>
                    <a:pt x="2464" y="1943"/>
                  </a:cubicBezTo>
                  <a:cubicBezTo>
                    <a:pt x="2471" y="1935"/>
                    <a:pt x="2476" y="1928"/>
                    <a:pt x="2478" y="1919"/>
                  </a:cubicBezTo>
                  <a:cubicBezTo>
                    <a:pt x="2495" y="1825"/>
                    <a:pt x="2514" y="1730"/>
                    <a:pt x="2529" y="1635"/>
                  </a:cubicBezTo>
                  <a:cubicBezTo>
                    <a:pt x="2544" y="1544"/>
                    <a:pt x="2573" y="1456"/>
                    <a:pt x="2609" y="1371"/>
                  </a:cubicBezTo>
                  <a:cubicBezTo>
                    <a:pt x="2616" y="1354"/>
                    <a:pt x="2625" y="1339"/>
                    <a:pt x="2633" y="1323"/>
                  </a:cubicBezTo>
                  <a:cubicBezTo>
                    <a:pt x="2627" y="1360"/>
                    <a:pt x="2612" y="1393"/>
                    <a:pt x="2602" y="1428"/>
                  </a:cubicBezTo>
                  <a:cubicBezTo>
                    <a:pt x="2567" y="1546"/>
                    <a:pt x="2542" y="1666"/>
                    <a:pt x="2521" y="1787"/>
                  </a:cubicBezTo>
                  <a:cubicBezTo>
                    <a:pt x="2503" y="1886"/>
                    <a:pt x="2489" y="1986"/>
                    <a:pt x="2473" y="2085"/>
                  </a:cubicBezTo>
                  <a:cubicBezTo>
                    <a:pt x="2469" y="2111"/>
                    <a:pt x="2464" y="2136"/>
                    <a:pt x="2457" y="2161"/>
                  </a:cubicBezTo>
                  <a:cubicBezTo>
                    <a:pt x="2479" y="2161"/>
                    <a:pt x="2479" y="2161"/>
                    <a:pt x="2479" y="2161"/>
                  </a:cubicBezTo>
                  <a:cubicBezTo>
                    <a:pt x="2485" y="2135"/>
                    <a:pt x="2490" y="2109"/>
                    <a:pt x="2495" y="2083"/>
                  </a:cubicBezTo>
                  <a:cubicBezTo>
                    <a:pt x="2497" y="2069"/>
                    <a:pt x="2502" y="2057"/>
                    <a:pt x="2506" y="2040"/>
                  </a:cubicBezTo>
                  <a:cubicBezTo>
                    <a:pt x="2516" y="2045"/>
                    <a:pt x="2523" y="2048"/>
                    <a:pt x="2529" y="2053"/>
                  </a:cubicBezTo>
                  <a:cubicBezTo>
                    <a:pt x="2596" y="2101"/>
                    <a:pt x="2669" y="2097"/>
                    <a:pt x="2742" y="2076"/>
                  </a:cubicBezTo>
                  <a:cubicBezTo>
                    <a:pt x="2781" y="2064"/>
                    <a:pt x="2818" y="2040"/>
                    <a:pt x="2853" y="2017"/>
                  </a:cubicBezTo>
                  <a:cubicBezTo>
                    <a:pt x="2878" y="2001"/>
                    <a:pt x="2897" y="1976"/>
                    <a:pt x="2919" y="1955"/>
                  </a:cubicBezTo>
                  <a:cubicBezTo>
                    <a:pt x="2891" y="1911"/>
                    <a:pt x="2844" y="1908"/>
                    <a:pt x="2801" y="1890"/>
                  </a:cubicBezTo>
                  <a:cubicBezTo>
                    <a:pt x="2874" y="1816"/>
                    <a:pt x="2911" y="1727"/>
                    <a:pt x="2937" y="1628"/>
                  </a:cubicBezTo>
                  <a:cubicBezTo>
                    <a:pt x="2930" y="1625"/>
                    <a:pt x="2923" y="1620"/>
                    <a:pt x="2916" y="1619"/>
                  </a:cubicBezTo>
                  <a:cubicBezTo>
                    <a:pt x="2824" y="1615"/>
                    <a:pt x="2739" y="1631"/>
                    <a:pt x="2666" y="1696"/>
                  </a:cubicBezTo>
                  <a:cubicBezTo>
                    <a:pt x="2621" y="1738"/>
                    <a:pt x="2574" y="1777"/>
                    <a:pt x="2539" y="1829"/>
                  </a:cubicBezTo>
                  <a:cubicBezTo>
                    <a:pt x="2555" y="1709"/>
                    <a:pt x="2601" y="1607"/>
                    <a:pt x="2709" y="1543"/>
                  </a:cubicBezTo>
                  <a:cubicBezTo>
                    <a:pt x="2766" y="1509"/>
                    <a:pt x="2824" y="1477"/>
                    <a:pt x="2889" y="1463"/>
                  </a:cubicBezTo>
                  <a:cubicBezTo>
                    <a:pt x="2969" y="1446"/>
                    <a:pt x="3051" y="1432"/>
                    <a:pt x="3136" y="1452"/>
                  </a:cubicBezTo>
                  <a:cubicBezTo>
                    <a:pt x="3111" y="1572"/>
                    <a:pt x="3197" y="1725"/>
                    <a:pt x="3381" y="1761"/>
                  </a:cubicBezTo>
                  <a:cubicBezTo>
                    <a:pt x="3415" y="1727"/>
                    <a:pt x="3407" y="1686"/>
                    <a:pt x="3397" y="1646"/>
                  </a:cubicBezTo>
                  <a:cubicBezTo>
                    <a:pt x="3390" y="1622"/>
                    <a:pt x="3379" y="1600"/>
                    <a:pt x="3370" y="1577"/>
                  </a:cubicBezTo>
                  <a:cubicBezTo>
                    <a:pt x="3436" y="1565"/>
                    <a:pt x="3498" y="1553"/>
                    <a:pt x="3563" y="1540"/>
                  </a:cubicBezTo>
                  <a:cubicBezTo>
                    <a:pt x="3561" y="1528"/>
                    <a:pt x="3563" y="1518"/>
                    <a:pt x="3559" y="1512"/>
                  </a:cubicBezTo>
                  <a:close/>
                  <a:moveTo>
                    <a:pt x="3423" y="797"/>
                  </a:moveTo>
                  <a:cubicBezTo>
                    <a:pt x="3443" y="804"/>
                    <a:pt x="3462" y="816"/>
                    <a:pt x="3470" y="842"/>
                  </a:cubicBezTo>
                  <a:cubicBezTo>
                    <a:pt x="3424" y="857"/>
                    <a:pt x="3382" y="868"/>
                    <a:pt x="3343" y="885"/>
                  </a:cubicBezTo>
                  <a:cubicBezTo>
                    <a:pt x="3310" y="900"/>
                    <a:pt x="3275" y="903"/>
                    <a:pt x="3241" y="903"/>
                  </a:cubicBezTo>
                  <a:cubicBezTo>
                    <a:pt x="3213" y="904"/>
                    <a:pt x="3188" y="894"/>
                    <a:pt x="3169" y="868"/>
                  </a:cubicBezTo>
                  <a:cubicBezTo>
                    <a:pt x="3199" y="864"/>
                    <a:pt x="3226" y="861"/>
                    <a:pt x="3253" y="858"/>
                  </a:cubicBezTo>
                  <a:cubicBezTo>
                    <a:pt x="3232" y="851"/>
                    <a:pt x="3211" y="850"/>
                    <a:pt x="3191" y="847"/>
                  </a:cubicBezTo>
                  <a:cubicBezTo>
                    <a:pt x="3171" y="844"/>
                    <a:pt x="3149" y="843"/>
                    <a:pt x="3140" y="817"/>
                  </a:cubicBezTo>
                  <a:cubicBezTo>
                    <a:pt x="3169" y="815"/>
                    <a:pt x="3197" y="814"/>
                    <a:pt x="3224" y="811"/>
                  </a:cubicBezTo>
                  <a:cubicBezTo>
                    <a:pt x="3253" y="807"/>
                    <a:pt x="3275" y="781"/>
                    <a:pt x="3307" y="789"/>
                  </a:cubicBezTo>
                  <a:cubicBezTo>
                    <a:pt x="3348" y="763"/>
                    <a:pt x="3386" y="784"/>
                    <a:pt x="3423" y="797"/>
                  </a:cubicBezTo>
                  <a:close/>
                  <a:moveTo>
                    <a:pt x="3269" y="582"/>
                  </a:moveTo>
                  <a:cubicBezTo>
                    <a:pt x="3321" y="570"/>
                    <a:pt x="3373" y="561"/>
                    <a:pt x="3425" y="534"/>
                  </a:cubicBezTo>
                  <a:cubicBezTo>
                    <a:pt x="3415" y="564"/>
                    <a:pt x="3406" y="594"/>
                    <a:pt x="3392" y="623"/>
                  </a:cubicBezTo>
                  <a:cubicBezTo>
                    <a:pt x="3367" y="675"/>
                    <a:pt x="3335" y="722"/>
                    <a:pt x="3288" y="757"/>
                  </a:cubicBezTo>
                  <a:cubicBezTo>
                    <a:pt x="3233" y="798"/>
                    <a:pt x="3195" y="800"/>
                    <a:pt x="3145" y="762"/>
                  </a:cubicBezTo>
                  <a:cubicBezTo>
                    <a:pt x="3184" y="737"/>
                    <a:pt x="3227" y="718"/>
                    <a:pt x="3256" y="679"/>
                  </a:cubicBezTo>
                  <a:cubicBezTo>
                    <a:pt x="3214" y="697"/>
                    <a:pt x="3177" y="727"/>
                    <a:pt x="3130" y="734"/>
                  </a:cubicBezTo>
                  <a:cubicBezTo>
                    <a:pt x="3128" y="728"/>
                    <a:pt x="3126" y="725"/>
                    <a:pt x="3126" y="723"/>
                  </a:cubicBezTo>
                  <a:cubicBezTo>
                    <a:pt x="3126" y="720"/>
                    <a:pt x="3126" y="717"/>
                    <a:pt x="3126" y="715"/>
                  </a:cubicBezTo>
                  <a:cubicBezTo>
                    <a:pt x="3149" y="643"/>
                    <a:pt x="3196" y="598"/>
                    <a:pt x="3269" y="582"/>
                  </a:cubicBezTo>
                  <a:close/>
                  <a:moveTo>
                    <a:pt x="3017" y="647"/>
                  </a:moveTo>
                  <a:cubicBezTo>
                    <a:pt x="3020" y="579"/>
                    <a:pt x="3041" y="516"/>
                    <a:pt x="3079" y="459"/>
                  </a:cubicBezTo>
                  <a:cubicBezTo>
                    <a:pt x="3084" y="452"/>
                    <a:pt x="3093" y="447"/>
                    <a:pt x="3097" y="444"/>
                  </a:cubicBezTo>
                  <a:cubicBezTo>
                    <a:pt x="3114" y="474"/>
                    <a:pt x="3129" y="503"/>
                    <a:pt x="3146" y="531"/>
                  </a:cubicBezTo>
                  <a:cubicBezTo>
                    <a:pt x="3161" y="555"/>
                    <a:pt x="3170" y="581"/>
                    <a:pt x="3166" y="605"/>
                  </a:cubicBezTo>
                  <a:cubicBezTo>
                    <a:pt x="3144" y="628"/>
                    <a:pt x="3125" y="648"/>
                    <a:pt x="3103" y="671"/>
                  </a:cubicBezTo>
                  <a:cubicBezTo>
                    <a:pt x="3099" y="640"/>
                    <a:pt x="3095" y="613"/>
                    <a:pt x="3091" y="586"/>
                  </a:cubicBezTo>
                  <a:cubicBezTo>
                    <a:pt x="3081" y="628"/>
                    <a:pt x="3090" y="672"/>
                    <a:pt x="3063" y="709"/>
                  </a:cubicBezTo>
                  <a:cubicBezTo>
                    <a:pt x="3027" y="695"/>
                    <a:pt x="3015" y="680"/>
                    <a:pt x="3017" y="647"/>
                  </a:cubicBezTo>
                  <a:close/>
                  <a:moveTo>
                    <a:pt x="3008" y="836"/>
                  </a:moveTo>
                  <a:cubicBezTo>
                    <a:pt x="2931" y="931"/>
                    <a:pt x="2890" y="969"/>
                    <a:pt x="2854" y="980"/>
                  </a:cubicBezTo>
                  <a:cubicBezTo>
                    <a:pt x="2896" y="917"/>
                    <a:pt x="2948" y="873"/>
                    <a:pt x="3008" y="836"/>
                  </a:cubicBezTo>
                  <a:close/>
                  <a:moveTo>
                    <a:pt x="2903" y="994"/>
                  </a:moveTo>
                  <a:cubicBezTo>
                    <a:pt x="2923" y="990"/>
                    <a:pt x="2943" y="986"/>
                    <a:pt x="2962" y="988"/>
                  </a:cubicBezTo>
                  <a:cubicBezTo>
                    <a:pt x="3008" y="993"/>
                    <a:pt x="3052" y="1005"/>
                    <a:pt x="3086" y="1041"/>
                  </a:cubicBezTo>
                  <a:cubicBezTo>
                    <a:pt x="3040" y="1135"/>
                    <a:pt x="2858" y="1187"/>
                    <a:pt x="2806" y="1123"/>
                  </a:cubicBezTo>
                  <a:cubicBezTo>
                    <a:pt x="2849" y="1079"/>
                    <a:pt x="2910" y="1074"/>
                    <a:pt x="2969" y="1051"/>
                  </a:cubicBezTo>
                  <a:cubicBezTo>
                    <a:pt x="2909" y="1043"/>
                    <a:pt x="2862" y="1071"/>
                    <a:pt x="2810" y="1085"/>
                  </a:cubicBezTo>
                  <a:cubicBezTo>
                    <a:pt x="2822" y="1029"/>
                    <a:pt x="2856" y="1003"/>
                    <a:pt x="2903" y="994"/>
                  </a:cubicBezTo>
                  <a:close/>
                  <a:moveTo>
                    <a:pt x="2653" y="927"/>
                  </a:moveTo>
                  <a:cubicBezTo>
                    <a:pt x="2630" y="829"/>
                    <a:pt x="2654" y="739"/>
                    <a:pt x="2722" y="660"/>
                  </a:cubicBezTo>
                  <a:cubicBezTo>
                    <a:pt x="2818" y="733"/>
                    <a:pt x="2852" y="877"/>
                    <a:pt x="2819" y="981"/>
                  </a:cubicBezTo>
                  <a:cubicBezTo>
                    <a:pt x="2811" y="1006"/>
                    <a:pt x="2796" y="1030"/>
                    <a:pt x="2765" y="1044"/>
                  </a:cubicBezTo>
                  <a:cubicBezTo>
                    <a:pt x="2758" y="995"/>
                    <a:pt x="2751" y="950"/>
                    <a:pt x="2744" y="904"/>
                  </a:cubicBezTo>
                  <a:cubicBezTo>
                    <a:pt x="2741" y="905"/>
                    <a:pt x="2738" y="905"/>
                    <a:pt x="2735" y="905"/>
                  </a:cubicBezTo>
                  <a:cubicBezTo>
                    <a:pt x="2736" y="951"/>
                    <a:pt x="2736" y="998"/>
                    <a:pt x="2736" y="1045"/>
                  </a:cubicBezTo>
                  <a:cubicBezTo>
                    <a:pt x="2701" y="1037"/>
                    <a:pt x="2671" y="1002"/>
                    <a:pt x="2653" y="927"/>
                  </a:cubicBezTo>
                  <a:close/>
                  <a:moveTo>
                    <a:pt x="1757" y="1111"/>
                  </a:moveTo>
                  <a:cubicBezTo>
                    <a:pt x="1842" y="1110"/>
                    <a:pt x="1959" y="1221"/>
                    <a:pt x="1959" y="1300"/>
                  </a:cubicBezTo>
                  <a:cubicBezTo>
                    <a:pt x="1925" y="1266"/>
                    <a:pt x="1889" y="1231"/>
                    <a:pt x="1853" y="1196"/>
                  </a:cubicBezTo>
                  <a:cubicBezTo>
                    <a:pt x="1851" y="1197"/>
                    <a:pt x="1849" y="1199"/>
                    <a:pt x="1847" y="1201"/>
                  </a:cubicBezTo>
                  <a:cubicBezTo>
                    <a:pt x="1877" y="1248"/>
                    <a:pt x="1928" y="1279"/>
                    <a:pt x="1947" y="1335"/>
                  </a:cubicBezTo>
                  <a:cubicBezTo>
                    <a:pt x="1817" y="1329"/>
                    <a:pt x="1758" y="1226"/>
                    <a:pt x="1757" y="1111"/>
                  </a:cubicBezTo>
                  <a:close/>
                  <a:moveTo>
                    <a:pt x="1726" y="1455"/>
                  </a:moveTo>
                  <a:cubicBezTo>
                    <a:pt x="1671" y="1452"/>
                    <a:pt x="1615" y="1441"/>
                    <a:pt x="1573" y="1394"/>
                  </a:cubicBezTo>
                  <a:cubicBezTo>
                    <a:pt x="1668" y="1346"/>
                    <a:pt x="1764" y="1333"/>
                    <a:pt x="1865" y="1346"/>
                  </a:cubicBezTo>
                  <a:cubicBezTo>
                    <a:pt x="1883" y="1348"/>
                    <a:pt x="1889" y="1361"/>
                    <a:pt x="1894" y="1378"/>
                  </a:cubicBezTo>
                  <a:cubicBezTo>
                    <a:pt x="1835" y="1382"/>
                    <a:pt x="1780" y="1386"/>
                    <a:pt x="1724" y="1389"/>
                  </a:cubicBezTo>
                  <a:cubicBezTo>
                    <a:pt x="1724" y="1392"/>
                    <a:pt x="1724" y="1394"/>
                    <a:pt x="1724" y="1397"/>
                  </a:cubicBezTo>
                  <a:cubicBezTo>
                    <a:pt x="1779" y="1400"/>
                    <a:pt x="1834" y="1403"/>
                    <a:pt x="1898" y="1407"/>
                  </a:cubicBezTo>
                  <a:cubicBezTo>
                    <a:pt x="1842" y="1456"/>
                    <a:pt x="1783" y="1458"/>
                    <a:pt x="1726" y="1455"/>
                  </a:cubicBezTo>
                  <a:close/>
                  <a:moveTo>
                    <a:pt x="1968" y="1560"/>
                  </a:moveTo>
                  <a:cubicBezTo>
                    <a:pt x="1916" y="1644"/>
                    <a:pt x="1838" y="1685"/>
                    <a:pt x="1741" y="1700"/>
                  </a:cubicBezTo>
                  <a:cubicBezTo>
                    <a:pt x="1751" y="1630"/>
                    <a:pt x="1804" y="1525"/>
                    <a:pt x="1855" y="1487"/>
                  </a:cubicBezTo>
                  <a:cubicBezTo>
                    <a:pt x="1880" y="1468"/>
                    <a:pt x="1908" y="1440"/>
                    <a:pt x="1951" y="1458"/>
                  </a:cubicBezTo>
                  <a:cubicBezTo>
                    <a:pt x="1934" y="1499"/>
                    <a:pt x="1900" y="1526"/>
                    <a:pt x="1881" y="1562"/>
                  </a:cubicBezTo>
                  <a:cubicBezTo>
                    <a:pt x="1922" y="1546"/>
                    <a:pt x="1940" y="1505"/>
                    <a:pt x="1973" y="1478"/>
                  </a:cubicBezTo>
                  <a:cubicBezTo>
                    <a:pt x="1983" y="1507"/>
                    <a:pt x="1983" y="1535"/>
                    <a:pt x="1968" y="1560"/>
                  </a:cubicBezTo>
                  <a:close/>
                  <a:moveTo>
                    <a:pt x="2205" y="1513"/>
                  </a:moveTo>
                  <a:cubicBezTo>
                    <a:pt x="2162" y="1479"/>
                    <a:pt x="2114" y="1453"/>
                    <a:pt x="2062" y="1420"/>
                  </a:cubicBezTo>
                  <a:cubicBezTo>
                    <a:pt x="2161" y="1446"/>
                    <a:pt x="2313" y="1557"/>
                    <a:pt x="2325" y="1625"/>
                  </a:cubicBezTo>
                  <a:cubicBezTo>
                    <a:pt x="2286" y="1588"/>
                    <a:pt x="2248" y="1547"/>
                    <a:pt x="2205" y="1513"/>
                  </a:cubicBezTo>
                  <a:close/>
                  <a:moveTo>
                    <a:pt x="2322" y="1740"/>
                  </a:moveTo>
                  <a:cubicBezTo>
                    <a:pt x="2291" y="1787"/>
                    <a:pt x="2255" y="1810"/>
                    <a:pt x="2208" y="1812"/>
                  </a:cubicBezTo>
                  <a:cubicBezTo>
                    <a:pt x="2136" y="1815"/>
                    <a:pt x="2080" y="1778"/>
                    <a:pt x="2026" y="1735"/>
                  </a:cubicBezTo>
                  <a:cubicBezTo>
                    <a:pt x="2100" y="1657"/>
                    <a:pt x="2240" y="1624"/>
                    <a:pt x="2304" y="1669"/>
                  </a:cubicBezTo>
                  <a:cubicBezTo>
                    <a:pt x="2311" y="1682"/>
                    <a:pt x="2318" y="1696"/>
                    <a:pt x="2326" y="1711"/>
                  </a:cubicBezTo>
                  <a:cubicBezTo>
                    <a:pt x="2273" y="1732"/>
                    <a:pt x="2220" y="1726"/>
                    <a:pt x="2164" y="1734"/>
                  </a:cubicBezTo>
                  <a:cubicBezTo>
                    <a:pt x="2208" y="1750"/>
                    <a:pt x="2261" y="1752"/>
                    <a:pt x="2322" y="1740"/>
                  </a:cubicBezTo>
                  <a:close/>
                  <a:moveTo>
                    <a:pt x="2419" y="1625"/>
                  </a:moveTo>
                  <a:cubicBezTo>
                    <a:pt x="2415" y="1564"/>
                    <a:pt x="2411" y="1504"/>
                    <a:pt x="2407" y="1444"/>
                  </a:cubicBezTo>
                  <a:cubicBezTo>
                    <a:pt x="2387" y="1509"/>
                    <a:pt x="2408" y="1577"/>
                    <a:pt x="2386" y="1647"/>
                  </a:cubicBezTo>
                  <a:cubicBezTo>
                    <a:pt x="2299" y="1561"/>
                    <a:pt x="2325" y="1355"/>
                    <a:pt x="2413" y="1285"/>
                  </a:cubicBezTo>
                  <a:cubicBezTo>
                    <a:pt x="2417" y="1290"/>
                    <a:pt x="2422" y="1295"/>
                    <a:pt x="2426" y="1301"/>
                  </a:cubicBezTo>
                  <a:cubicBezTo>
                    <a:pt x="2432" y="1310"/>
                    <a:pt x="2437" y="1320"/>
                    <a:pt x="2442" y="1330"/>
                  </a:cubicBezTo>
                  <a:cubicBezTo>
                    <a:pt x="2483" y="1417"/>
                    <a:pt x="2481" y="1506"/>
                    <a:pt x="2450" y="1595"/>
                  </a:cubicBezTo>
                  <a:cubicBezTo>
                    <a:pt x="2446" y="1607"/>
                    <a:pt x="2435" y="1617"/>
                    <a:pt x="2426" y="1629"/>
                  </a:cubicBezTo>
                  <a:cubicBezTo>
                    <a:pt x="2424" y="1627"/>
                    <a:pt x="2422" y="1626"/>
                    <a:pt x="2419" y="1625"/>
                  </a:cubicBezTo>
                  <a:close/>
                  <a:moveTo>
                    <a:pt x="2889" y="1952"/>
                  </a:moveTo>
                  <a:cubicBezTo>
                    <a:pt x="2863" y="1991"/>
                    <a:pt x="2825" y="2018"/>
                    <a:pt x="2769" y="2043"/>
                  </a:cubicBezTo>
                  <a:cubicBezTo>
                    <a:pt x="2733" y="2058"/>
                    <a:pt x="2697" y="2072"/>
                    <a:pt x="2656" y="2066"/>
                  </a:cubicBezTo>
                  <a:cubicBezTo>
                    <a:pt x="2624" y="2062"/>
                    <a:pt x="2611" y="2052"/>
                    <a:pt x="2597" y="2024"/>
                  </a:cubicBezTo>
                  <a:cubicBezTo>
                    <a:pt x="2651" y="1999"/>
                    <a:pt x="2719" y="2019"/>
                    <a:pt x="2775" y="1970"/>
                  </a:cubicBezTo>
                  <a:cubicBezTo>
                    <a:pt x="2749" y="1975"/>
                    <a:pt x="2732" y="1979"/>
                    <a:pt x="2712" y="1982"/>
                  </a:cubicBezTo>
                  <a:cubicBezTo>
                    <a:pt x="2764" y="1909"/>
                    <a:pt x="2818" y="1900"/>
                    <a:pt x="2889" y="1952"/>
                  </a:cubicBezTo>
                  <a:close/>
                  <a:moveTo>
                    <a:pt x="2564" y="1898"/>
                  </a:moveTo>
                  <a:cubicBezTo>
                    <a:pt x="2569" y="1845"/>
                    <a:pt x="2586" y="1798"/>
                    <a:pt x="2625" y="1760"/>
                  </a:cubicBezTo>
                  <a:cubicBezTo>
                    <a:pt x="2641" y="1743"/>
                    <a:pt x="2661" y="1729"/>
                    <a:pt x="2678" y="1712"/>
                  </a:cubicBezTo>
                  <a:cubicBezTo>
                    <a:pt x="2743" y="1650"/>
                    <a:pt x="2824" y="1638"/>
                    <a:pt x="2913" y="1638"/>
                  </a:cubicBezTo>
                  <a:cubicBezTo>
                    <a:pt x="2904" y="1670"/>
                    <a:pt x="2897" y="1700"/>
                    <a:pt x="2885" y="1728"/>
                  </a:cubicBezTo>
                  <a:cubicBezTo>
                    <a:pt x="2844" y="1831"/>
                    <a:pt x="2770" y="1906"/>
                    <a:pt x="2672" y="1955"/>
                  </a:cubicBezTo>
                  <a:cubicBezTo>
                    <a:pt x="2649" y="1967"/>
                    <a:pt x="2621" y="1967"/>
                    <a:pt x="2596" y="1944"/>
                  </a:cubicBezTo>
                  <a:cubicBezTo>
                    <a:pt x="2637" y="1887"/>
                    <a:pt x="2677" y="1830"/>
                    <a:pt x="2737" y="1776"/>
                  </a:cubicBezTo>
                  <a:cubicBezTo>
                    <a:pt x="2719" y="1784"/>
                    <a:pt x="2708" y="1785"/>
                    <a:pt x="2702" y="1791"/>
                  </a:cubicBezTo>
                  <a:cubicBezTo>
                    <a:pt x="2658" y="1834"/>
                    <a:pt x="2616" y="1877"/>
                    <a:pt x="2569" y="1924"/>
                  </a:cubicBezTo>
                  <a:cubicBezTo>
                    <a:pt x="2567" y="1914"/>
                    <a:pt x="2564" y="1906"/>
                    <a:pt x="2564" y="1898"/>
                  </a:cubicBezTo>
                  <a:close/>
                  <a:moveTo>
                    <a:pt x="2715" y="1511"/>
                  </a:moveTo>
                  <a:cubicBezTo>
                    <a:pt x="2755" y="1476"/>
                    <a:pt x="2822" y="1447"/>
                    <a:pt x="2868" y="1443"/>
                  </a:cubicBezTo>
                  <a:cubicBezTo>
                    <a:pt x="2814" y="1467"/>
                    <a:pt x="2765" y="1489"/>
                    <a:pt x="2715" y="1511"/>
                  </a:cubicBezTo>
                  <a:close/>
                  <a:moveTo>
                    <a:pt x="3071" y="1377"/>
                  </a:moveTo>
                  <a:cubicBezTo>
                    <a:pt x="3096" y="1332"/>
                    <a:pt x="3148" y="1310"/>
                    <a:pt x="3162" y="1261"/>
                  </a:cubicBezTo>
                  <a:cubicBezTo>
                    <a:pt x="3129" y="1288"/>
                    <a:pt x="3095" y="1315"/>
                    <a:pt x="3057" y="1345"/>
                  </a:cubicBezTo>
                  <a:cubicBezTo>
                    <a:pt x="3049" y="1311"/>
                    <a:pt x="3058" y="1290"/>
                    <a:pt x="3072" y="1270"/>
                  </a:cubicBezTo>
                  <a:cubicBezTo>
                    <a:pt x="3103" y="1230"/>
                    <a:pt x="3143" y="1204"/>
                    <a:pt x="3189" y="1184"/>
                  </a:cubicBezTo>
                  <a:cubicBezTo>
                    <a:pt x="3222" y="1169"/>
                    <a:pt x="3256" y="1159"/>
                    <a:pt x="3297" y="1166"/>
                  </a:cubicBezTo>
                  <a:cubicBezTo>
                    <a:pt x="3287" y="1196"/>
                    <a:pt x="3280" y="1224"/>
                    <a:pt x="3269" y="1250"/>
                  </a:cubicBezTo>
                  <a:cubicBezTo>
                    <a:pt x="3248" y="1302"/>
                    <a:pt x="3212" y="1343"/>
                    <a:pt x="3164" y="1372"/>
                  </a:cubicBezTo>
                  <a:cubicBezTo>
                    <a:pt x="3136" y="1388"/>
                    <a:pt x="3106" y="1397"/>
                    <a:pt x="3071" y="1377"/>
                  </a:cubicBezTo>
                  <a:close/>
                  <a:moveTo>
                    <a:pt x="3378" y="1738"/>
                  </a:moveTo>
                  <a:cubicBezTo>
                    <a:pt x="3301" y="1724"/>
                    <a:pt x="3241" y="1688"/>
                    <a:pt x="3197" y="1628"/>
                  </a:cubicBezTo>
                  <a:cubicBezTo>
                    <a:pt x="3176" y="1599"/>
                    <a:pt x="3160" y="1566"/>
                    <a:pt x="3174" y="1524"/>
                  </a:cubicBezTo>
                  <a:cubicBezTo>
                    <a:pt x="3219" y="1563"/>
                    <a:pt x="3251" y="1612"/>
                    <a:pt x="3305" y="1636"/>
                  </a:cubicBezTo>
                  <a:cubicBezTo>
                    <a:pt x="3280" y="1605"/>
                    <a:pt x="3255" y="1574"/>
                    <a:pt x="3225" y="1537"/>
                  </a:cubicBezTo>
                  <a:cubicBezTo>
                    <a:pt x="3266" y="1551"/>
                    <a:pt x="3300" y="1562"/>
                    <a:pt x="3334" y="1574"/>
                  </a:cubicBezTo>
                  <a:cubicBezTo>
                    <a:pt x="3337" y="1575"/>
                    <a:pt x="3340" y="1580"/>
                    <a:pt x="3342" y="1583"/>
                  </a:cubicBezTo>
                  <a:cubicBezTo>
                    <a:pt x="3372" y="1628"/>
                    <a:pt x="3391" y="1677"/>
                    <a:pt x="3378" y="1738"/>
                  </a:cubicBezTo>
                  <a:close/>
                  <a:moveTo>
                    <a:pt x="3366" y="1550"/>
                  </a:moveTo>
                  <a:cubicBezTo>
                    <a:pt x="3309" y="1547"/>
                    <a:pt x="3259" y="1533"/>
                    <a:pt x="3229" y="1472"/>
                  </a:cubicBezTo>
                  <a:cubicBezTo>
                    <a:pt x="3249" y="1469"/>
                    <a:pt x="3264" y="1466"/>
                    <a:pt x="3279" y="1465"/>
                  </a:cubicBezTo>
                  <a:cubicBezTo>
                    <a:pt x="3294" y="1465"/>
                    <a:pt x="3309" y="1469"/>
                    <a:pt x="3325" y="1471"/>
                  </a:cubicBezTo>
                  <a:cubicBezTo>
                    <a:pt x="3338" y="1472"/>
                    <a:pt x="3352" y="1473"/>
                    <a:pt x="3365" y="1475"/>
                  </a:cubicBezTo>
                  <a:cubicBezTo>
                    <a:pt x="3323" y="1444"/>
                    <a:pt x="3275" y="1442"/>
                    <a:pt x="3225" y="1442"/>
                  </a:cubicBezTo>
                  <a:cubicBezTo>
                    <a:pt x="3240" y="1410"/>
                    <a:pt x="3265" y="1402"/>
                    <a:pt x="3291" y="1399"/>
                  </a:cubicBezTo>
                  <a:cubicBezTo>
                    <a:pt x="3351" y="1393"/>
                    <a:pt x="3408" y="1395"/>
                    <a:pt x="3457" y="1438"/>
                  </a:cubicBezTo>
                  <a:cubicBezTo>
                    <a:pt x="3485" y="1462"/>
                    <a:pt x="3518" y="1481"/>
                    <a:pt x="3541" y="1523"/>
                  </a:cubicBezTo>
                  <a:cubicBezTo>
                    <a:pt x="3479" y="1528"/>
                    <a:pt x="3426" y="1554"/>
                    <a:pt x="3366" y="1550"/>
                  </a:cubicBezTo>
                  <a:close/>
                  <a:moveTo>
                    <a:pt x="18" y="867"/>
                  </a:moveTo>
                  <a:cubicBezTo>
                    <a:pt x="12" y="863"/>
                    <a:pt x="6" y="858"/>
                    <a:pt x="0" y="854"/>
                  </a:cubicBezTo>
                  <a:cubicBezTo>
                    <a:pt x="0" y="878"/>
                    <a:pt x="0" y="878"/>
                    <a:pt x="0" y="878"/>
                  </a:cubicBezTo>
                  <a:cubicBezTo>
                    <a:pt x="15" y="891"/>
                    <a:pt x="29" y="905"/>
                    <a:pt x="42" y="921"/>
                  </a:cubicBezTo>
                  <a:cubicBezTo>
                    <a:pt x="59" y="944"/>
                    <a:pt x="73" y="970"/>
                    <a:pt x="90" y="996"/>
                  </a:cubicBezTo>
                  <a:cubicBezTo>
                    <a:pt x="59" y="1011"/>
                    <a:pt x="29" y="1012"/>
                    <a:pt x="0" y="1009"/>
                  </a:cubicBezTo>
                  <a:cubicBezTo>
                    <a:pt x="0" y="1031"/>
                    <a:pt x="0" y="1031"/>
                    <a:pt x="0" y="1031"/>
                  </a:cubicBezTo>
                  <a:cubicBezTo>
                    <a:pt x="38" y="1033"/>
                    <a:pt x="77" y="1028"/>
                    <a:pt x="117" y="1012"/>
                  </a:cubicBezTo>
                  <a:cubicBezTo>
                    <a:pt x="93" y="956"/>
                    <a:pt x="66" y="905"/>
                    <a:pt x="18" y="867"/>
                  </a:cubicBezTo>
                  <a:close/>
                  <a:moveTo>
                    <a:pt x="55" y="580"/>
                  </a:moveTo>
                  <a:cubicBezTo>
                    <a:pt x="58" y="556"/>
                    <a:pt x="63" y="531"/>
                    <a:pt x="63" y="506"/>
                  </a:cubicBezTo>
                  <a:cubicBezTo>
                    <a:pt x="63" y="465"/>
                    <a:pt x="60" y="423"/>
                    <a:pt x="19" y="399"/>
                  </a:cubicBezTo>
                  <a:cubicBezTo>
                    <a:pt x="12" y="402"/>
                    <a:pt x="6" y="406"/>
                    <a:pt x="0" y="409"/>
                  </a:cubicBezTo>
                  <a:cubicBezTo>
                    <a:pt x="0" y="434"/>
                    <a:pt x="0" y="434"/>
                    <a:pt x="0" y="434"/>
                  </a:cubicBezTo>
                  <a:cubicBezTo>
                    <a:pt x="7" y="430"/>
                    <a:pt x="14" y="426"/>
                    <a:pt x="22" y="422"/>
                  </a:cubicBezTo>
                  <a:cubicBezTo>
                    <a:pt x="50" y="478"/>
                    <a:pt x="45" y="530"/>
                    <a:pt x="27" y="581"/>
                  </a:cubicBezTo>
                  <a:cubicBezTo>
                    <a:pt x="26" y="585"/>
                    <a:pt x="24" y="590"/>
                    <a:pt x="21" y="592"/>
                  </a:cubicBezTo>
                  <a:cubicBezTo>
                    <a:pt x="14" y="597"/>
                    <a:pt x="7" y="602"/>
                    <a:pt x="0" y="607"/>
                  </a:cubicBezTo>
                  <a:cubicBezTo>
                    <a:pt x="0" y="634"/>
                    <a:pt x="0" y="634"/>
                    <a:pt x="0" y="634"/>
                  </a:cubicBezTo>
                  <a:cubicBezTo>
                    <a:pt x="17" y="622"/>
                    <a:pt x="37" y="614"/>
                    <a:pt x="59" y="607"/>
                  </a:cubicBezTo>
                  <a:cubicBezTo>
                    <a:pt x="116" y="588"/>
                    <a:pt x="173" y="599"/>
                    <a:pt x="234" y="589"/>
                  </a:cubicBezTo>
                  <a:cubicBezTo>
                    <a:pt x="223" y="635"/>
                    <a:pt x="196" y="662"/>
                    <a:pt x="175" y="692"/>
                  </a:cubicBezTo>
                  <a:cubicBezTo>
                    <a:pt x="139" y="746"/>
                    <a:pt x="84" y="763"/>
                    <a:pt x="25" y="772"/>
                  </a:cubicBezTo>
                  <a:cubicBezTo>
                    <a:pt x="16" y="773"/>
                    <a:pt x="8" y="774"/>
                    <a:pt x="0" y="774"/>
                  </a:cubicBezTo>
                  <a:cubicBezTo>
                    <a:pt x="0" y="796"/>
                    <a:pt x="0" y="796"/>
                    <a:pt x="0" y="796"/>
                  </a:cubicBezTo>
                  <a:cubicBezTo>
                    <a:pt x="8" y="795"/>
                    <a:pt x="17" y="794"/>
                    <a:pt x="26" y="792"/>
                  </a:cubicBezTo>
                  <a:cubicBezTo>
                    <a:pt x="71" y="783"/>
                    <a:pt x="119" y="776"/>
                    <a:pt x="155" y="746"/>
                  </a:cubicBezTo>
                  <a:cubicBezTo>
                    <a:pt x="202" y="706"/>
                    <a:pt x="237" y="655"/>
                    <a:pt x="255" y="594"/>
                  </a:cubicBezTo>
                  <a:cubicBezTo>
                    <a:pt x="257" y="587"/>
                    <a:pt x="253" y="579"/>
                    <a:pt x="251" y="566"/>
                  </a:cubicBezTo>
                  <a:cubicBezTo>
                    <a:pt x="186" y="571"/>
                    <a:pt x="122" y="575"/>
                    <a:pt x="55" y="580"/>
                  </a:cubicBezTo>
                  <a:close/>
                  <a:moveTo>
                    <a:pt x="3740" y="24"/>
                  </a:moveTo>
                  <a:cubicBezTo>
                    <a:pt x="3734" y="17"/>
                    <a:pt x="3730" y="9"/>
                    <a:pt x="3724" y="0"/>
                  </a:cubicBezTo>
                  <a:cubicBezTo>
                    <a:pt x="3693" y="0"/>
                    <a:pt x="3693" y="0"/>
                    <a:pt x="3693" y="0"/>
                  </a:cubicBezTo>
                  <a:cubicBezTo>
                    <a:pt x="3705" y="14"/>
                    <a:pt x="3716" y="28"/>
                    <a:pt x="3728" y="42"/>
                  </a:cubicBezTo>
                  <a:cubicBezTo>
                    <a:pt x="3773" y="97"/>
                    <a:pt x="3810" y="157"/>
                    <a:pt x="3840" y="221"/>
                  </a:cubicBezTo>
                  <a:cubicBezTo>
                    <a:pt x="3840" y="174"/>
                    <a:pt x="3840" y="174"/>
                    <a:pt x="3840" y="174"/>
                  </a:cubicBezTo>
                  <a:cubicBezTo>
                    <a:pt x="3812" y="122"/>
                    <a:pt x="3779" y="72"/>
                    <a:pt x="3740" y="24"/>
                  </a:cubicBezTo>
                  <a:close/>
                </a:path>
              </a:pathLst>
            </a:custGeom>
            <a:grpFill/>
            <a:ln>
              <a:noFill/>
            </a:ln>
          </p:spPr>
        </p:sp>
        <p:sp>
          <p:nvSpPr>
            <p:cNvPr id="12" name="Freeform 9">
              <a:extLst>
                <a:ext uri="{FF2B5EF4-FFF2-40B4-BE49-F238E27FC236}">
                  <a16:creationId xmlns:a16="http://schemas.microsoft.com/office/drawing/2014/main" id="{44AE1D19-1173-4202-BDBD-8D13AE3C1D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2313"/>
              <a:ext cx="12191768" cy="6864081"/>
            </a:xfrm>
            <a:custGeom>
              <a:avLst/>
              <a:gdLst/>
              <a:ahLst/>
              <a:cxnLst/>
              <a:rect l="0" t="0" r="r" b="b"/>
              <a:pathLst>
                <a:path w="3840" h="2161">
                  <a:moveTo>
                    <a:pt x="3767" y="2161"/>
                  </a:moveTo>
                  <a:cubicBezTo>
                    <a:pt x="3792" y="2161"/>
                    <a:pt x="3792" y="2161"/>
                    <a:pt x="3792" y="2161"/>
                  </a:cubicBezTo>
                  <a:cubicBezTo>
                    <a:pt x="3801" y="2150"/>
                    <a:pt x="3810" y="2139"/>
                    <a:pt x="3819" y="2129"/>
                  </a:cubicBezTo>
                  <a:cubicBezTo>
                    <a:pt x="3826" y="2122"/>
                    <a:pt x="3833" y="2116"/>
                    <a:pt x="3840" y="2109"/>
                  </a:cubicBezTo>
                  <a:cubicBezTo>
                    <a:pt x="3840" y="2086"/>
                    <a:pt x="3840" y="2086"/>
                    <a:pt x="3840" y="2086"/>
                  </a:cubicBezTo>
                  <a:cubicBezTo>
                    <a:pt x="3813" y="2108"/>
                    <a:pt x="3789" y="2134"/>
                    <a:pt x="3767" y="2161"/>
                  </a:cubicBezTo>
                  <a:close/>
                  <a:moveTo>
                    <a:pt x="2102" y="2102"/>
                  </a:moveTo>
                  <a:cubicBezTo>
                    <a:pt x="2066" y="2113"/>
                    <a:pt x="2034" y="2138"/>
                    <a:pt x="1997" y="2160"/>
                  </a:cubicBezTo>
                  <a:cubicBezTo>
                    <a:pt x="1986" y="2061"/>
                    <a:pt x="1945" y="1974"/>
                    <a:pt x="1884" y="1890"/>
                  </a:cubicBezTo>
                  <a:cubicBezTo>
                    <a:pt x="1880" y="1898"/>
                    <a:pt x="1875" y="1903"/>
                    <a:pt x="1876" y="1907"/>
                  </a:cubicBezTo>
                  <a:cubicBezTo>
                    <a:pt x="1878" y="1959"/>
                    <a:pt x="1853" y="2002"/>
                    <a:pt x="1834" y="2046"/>
                  </a:cubicBezTo>
                  <a:cubicBezTo>
                    <a:pt x="1817" y="2083"/>
                    <a:pt x="1797" y="2118"/>
                    <a:pt x="1779" y="2154"/>
                  </a:cubicBezTo>
                  <a:cubicBezTo>
                    <a:pt x="1751" y="2147"/>
                    <a:pt x="1721" y="2139"/>
                    <a:pt x="1690" y="2130"/>
                  </a:cubicBezTo>
                  <a:cubicBezTo>
                    <a:pt x="1660" y="2122"/>
                    <a:pt x="1630" y="2111"/>
                    <a:pt x="1598" y="2101"/>
                  </a:cubicBezTo>
                  <a:cubicBezTo>
                    <a:pt x="1591" y="2122"/>
                    <a:pt x="1589" y="2141"/>
                    <a:pt x="1591" y="2161"/>
                  </a:cubicBezTo>
                  <a:cubicBezTo>
                    <a:pt x="1612" y="2161"/>
                    <a:pt x="1612" y="2161"/>
                    <a:pt x="1612" y="2161"/>
                  </a:cubicBezTo>
                  <a:cubicBezTo>
                    <a:pt x="1612" y="2160"/>
                    <a:pt x="1612" y="2160"/>
                    <a:pt x="1612" y="2160"/>
                  </a:cubicBezTo>
                  <a:cubicBezTo>
                    <a:pt x="1610" y="2151"/>
                    <a:pt x="1612" y="2142"/>
                    <a:pt x="1612" y="2136"/>
                  </a:cubicBezTo>
                  <a:cubicBezTo>
                    <a:pt x="1646" y="2144"/>
                    <a:pt x="1678" y="2152"/>
                    <a:pt x="1710" y="2157"/>
                  </a:cubicBezTo>
                  <a:cubicBezTo>
                    <a:pt x="1715" y="2158"/>
                    <a:pt x="1720" y="2159"/>
                    <a:pt x="1725" y="2161"/>
                  </a:cubicBezTo>
                  <a:cubicBezTo>
                    <a:pt x="1807" y="2161"/>
                    <a:pt x="1807" y="2161"/>
                    <a:pt x="1807" y="2161"/>
                  </a:cubicBezTo>
                  <a:cubicBezTo>
                    <a:pt x="1811" y="2140"/>
                    <a:pt x="1819" y="2120"/>
                    <a:pt x="1830" y="2099"/>
                  </a:cubicBezTo>
                  <a:cubicBezTo>
                    <a:pt x="1855" y="2052"/>
                    <a:pt x="1883" y="2007"/>
                    <a:pt x="1898" y="1950"/>
                  </a:cubicBezTo>
                  <a:cubicBezTo>
                    <a:pt x="1913" y="1978"/>
                    <a:pt x="1930" y="2005"/>
                    <a:pt x="1942" y="2034"/>
                  </a:cubicBezTo>
                  <a:cubicBezTo>
                    <a:pt x="1959" y="2075"/>
                    <a:pt x="1971" y="2117"/>
                    <a:pt x="1974" y="2161"/>
                  </a:cubicBezTo>
                  <a:cubicBezTo>
                    <a:pt x="2037" y="2161"/>
                    <a:pt x="2037" y="2161"/>
                    <a:pt x="2037" y="2161"/>
                  </a:cubicBezTo>
                  <a:cubicBezTo>
                    <a:pt x="2053" y="2147"/>
                    <a:pt x="2074" y="2137"/>
                    <a:pt x="2093" y="2127"/>
                  </a:cubicBezTo>
                  <a:cubicBezTo>
                    <a:pt x="2112" y="2116"/>
                    <a:pt x="2133" y="2110"/>
                    <a:pt x="2158" y="2122"/>
                  </a:cubicBezTo>
                  <a:cubicBezTo>
                    <a:pt x="2152" y="2135"/>
                    <a:pt x="2146" y="2148"/>
                    <a:pt x="2140" y="2161"/>
                  </a:cubicBezTo>
                  <a:cubicBezTo>
                    <a:pt x="2165" y="2161"/>
                    <a:pt x="2165" y="2161"/>
                    <a:pt x="2165" y="2161"/>
                  </a:cubicBezTo>
                  <a:cubicBezTo>
                    <a:pt x="2179" y="2141"/>
                    <a:pt x="2198" y="2125"/>
                    <a:pt x="2227" y="2115"/>
                  </a:cubicBezTo>
                  <a:cubicBezTo>
                    <a:pt x="2180" y="2097"/>
                    <a:pt x="2139" y="2090"/>
                    <a:pt x="2102" y="2102"/>
                  </a:cubicBezTo>
                  <a:close/>
                  <a:moveTo>
                    <a:pt x="234" y="1391"/>
                  </a:moveTo>
                  <a:cubicBezTo>
                    <a:pt x="269" y="1368"/>
                    <a:pt x="307" y="1351"/>
                    <a:pt x="333" y="1324"/>
                  </a:cubicBezTo>
                  <a:cubicBezTo>
                    <a:pt x="360" y="1296"/>
                    <a:pt x="372" y="1256"/>
                    <a:pt x="377" y="1206"/>
                  </a:cubicBezTo>
                  <a:cubicBezTo>
                    <a:pt x="338" y="1242"/>
                    <a:pt x="298" y="1245"/>
                    <a:pt x="257" y="1241"/>
                  </a:cubicBezTo>
                  <a:cubicBezTo>
                    <a:pt x="232" y="1238"/>
                    <a:pt x="207" y="1236"/>
                    <a:pt x="182" y="1231"/>
                  </a:cubicBezTo>
                  <a:cubicBezTo>
                    <a:pt x="135" y="1223"/>
                    <a:pt x="89" y="1227"/>
                    <a:pt x="46" y="1244"/>
                  </a:cubicBezTo>
                  <a:cubicBezTo>
                    <a:pt x="29" y="1250"/>
                    <a:pt x="13" y="1258"/>
                    <a:pt x="0" y="1268"/>
                  </a:cubicBezTo>
                  <a:cubicBezTo>
                    <a:pt x="0" y="1518"/>
                    <a:pt x="0" y="1518"/>
                    <a:pt x="0" y="1518"/>
                  </a:cubicBezTo>
                  <a:cubicBezTo>
                    <a:pt x="18" y="1545"/>
                    <a:pt x="24" y="1579"/>
                    <a:pt x="40" y="1609"/>
                  </a:cubicBezTo>
                  <a:cubicBezTo>
                    <a:pt x="37" y="1582"/>
                    <a:pt x="33" y="1555"/>
                    <a:pt x="30" y="1524"/>
                  </a:cubicBezTo>
                  <a:cubicBezTo>
                    <a:pt x="56" y="1540"/>
                    <a:pt x="80" y="1555"/>
                    <a:pt x="108" y="1572"/>
                  </a:cubicBezTo>
                  <a:cubicBezTo>
                    <a:pt x="117" y="1594"/>
                    <a:pt x="115" y="1621"/>
                    <a:pt x="107" y="1649"/>
                  </a:cubicBezTo>
                  <a:cubicBezTo>
                    <a:pt x="98" y="1680"/>
                    <a:pt x="91" y="1712"/>
                    <a:pt x="82" y="1746"/>
                  </a:cubicBezTo>
                  <a:cubicBezTo>
                    <a:pt x="77" y="1743"/>
                    <a:pt x="67" y="1741"/>
                    <a:pt x="61" y="1735"/>
                  </a:cubicBezTo>
                  <a:cubicBezTo>
                    <a:pt x="37" y="1714"/>
                    <a:pt x="17" y="1692"/>
                    <a:pt x="0" y="1667"/>
                  </a:cubicBezTo>
                  <a:cubicBezTo>
                    <a:pt x="0" y="1706"/>
                    <a:pt x="0" y="1706"/>
                    <a:pt x="0" y="1706"/>
                  </a:cubicBezTo>
                  <a:cubicBezTo>
                    <a:pt x="26" y="1740"/>
                    <a:pt x="59" y="1768"/>
                    <a:pt x="107" y="1774"/>
                  </a:cubicBezTo>
                  <a:cubicBezTo>
                    <a:pt x="112" y="1741"/>
                    <a:pt x="116" y="1710"/>
                    <a:pt x="122" y="1678"/>
                  </a:cubicBezTo>
                  <a:cubicBezTo>
                    <a:pt x="128" y="1647"/>
                    <a:pt x="135" y="1617"/>
                    <a:pt x="141" y="1589"/>
                  </a:cubicBezTo>
                  <a:cubicBezTo>
                    <a:pt x="182" y="1589"/>
                    <a:pt x="222" y="1586"/>
                    <a:pt x="262" y="1588"/>
                  </a:cubicBezTo>
                  <a:cubicBezTo>
                    <a:pt x="310" y="1591"/>
                    <a:pt x="360" y="1588"/>
                    <a:pt x="405" y="1613"/>
                  </a:cubicBezTo>
                  <a:cubicBezTo>
                    <a:pt x="409" y="1615"/>
                    <a:pt x="414" y="1614"/>
                    <a:pt x="424" y="1614"/>
                  </a:cubicBezTo>
                  <a:cubicBezTo>
                    <a:pt x="376" y="1521"/>
                    <a:pt x="317" y="1446"/>
                    <a:pt x="234" y="1391"/>
                  </a:cubicBezTo>
                  <a:close/>
                  <a:moveTo>
                    <a:pt x="28" y="1374"/>
                  </a:moveTo>
                  <a:cubicBezTo>
                    <a:pt x="30" y="1346"/>
                    <a:pt x="51" y="1340"/>
                    <a:pt x="69" y="1332"/>
                  </a:cubicBezTo>
                  <a:cubicBezTo>
                    <a:pt x="88" y="1323"/>
                    <a:pt x="108" y="1317"/>
                    <a:pt x="126" y="1305"/>
                  </a:cubicBezTo>
                  <a:cubicBezTo>
                    <a:pt x="100" y="1309"/>
                    <a:pt x="73" y="1312"/>
                    <a:pt x="43" y="1317"/>
                  </a:cubicBezTo>
                  <a:cubicBezTo>
                    <a:pt x="54" y="1286"/>
                    <a:pt x="76" y="1271"/>
                    <a:pt x="103" y="1264"/>
                  </a:cubicBezTo>
                  <a:cubicBezTo>
                    <a:pt x="137" y="1256"/>
                    <a:pt x="171" y="1250"/>
                    <a:pt x="207" y="1255"/>
                  </a:cubicBezTo>
                  <a:cubicBezTo>
                    <a:pt x="249" y="1262"/>
                    <a:pt x="292" y="1262"/>
                    <a:pt x="340" y="1265"/>
                  </a:cubicBezTo>
                  <a:cubicBezTo>
                    <a:pt x="340" y="1292"/>
                    <a:pt x="324" y="1308"/>
                    <a:pt x="306" y="1320"/>
                  </a:cubicBezTo>
                  <a:cubicBezTo>
                    <a:pt x="274" y="1342"/>
                    <a:pt x="243" y="1373"/>
                    <a:pt x="197" y="1358"/>
                  </a:cubicBezTo>
                  <a:cubicBezTo>
                    <a:pt x="168" y="1374"/>
                    <a:pt x="139" y="1354"/>
                    <a:pt x="111" y="1358"/>
                  </a:cubicBezTo>
                  <a:cubicBezTo>
                    <a:pt x="84" y="1362"/>
                    <a:pt x="57" y="1368"/>
                    <a:pt x="28" y="1374"/>
                  </a:cubicBezTo>
                  <a:close/>
                  <a:moveTo>
                    <a:pt x="376" y="1574"/>
                  </a:moveTo>
                  <a:cubicBezTo>
                    <a:pt x="319" y="1561"/>
                    <a:pt x="266" y="1566"/>
                    <a:pt x="213" y="1568"/>
                  </a:cubicBezTo>
                  <a:cubicBezTo>
                    <a:pt x="138" y="1571"/>
                    <a:pt x="81" y="1539"/>
                    <a:pt x="41" y="1476"/>
                  </a:cubicBezTo>
                  <a:cubicBezTo>
                    <a:pt x="40" y="1474"/>
                    <a:pt x="39" y="1471"/>
                    <a:pt x="39" y="1468"/>
                  </a:cubicBezTo>
                  <a:cubicBezTo>
                    <a:pt x="38" y="1466"/>
                    <a:pt x="39" y="1463"/>
                    <a:pt x="40" y="1456"/>
                  </a:cubicBezTo>
                  <a:cubicBezTo>
                    <a:pt x="87" y="1451"/>
                    <a:pt x="130" y="1470"/>
                    <a:pt x="176" y="1477"/>
                  </a:cubicBezTo>
                  <a:cubicBezTo>
                    <a:pt x="138" y="1447"/>
                    <a:pt x="91" y="1439"/>
                    <a:pt x="47" y="1426"/>
                  </a:cubicBezTo>
                  <a:cubicBezTo>
                    <a:pt x="85" y="1376"/>
                    <a:pt x="123" y="1368"/>
                    <a:pt x="186" y="1394"/>
                  </a:cubicBezTo>
                  <a:cubicBezTo>
                    <a:pt x="240" y="1416"/>
                    <a:pt x="284" y="1453"/>
                    <a:pt x="321" y="1497"/>
                  </a:cubicBezTo>
                  <a:cubicBezTo>
                    <a:pt x="342" y="1520"/>
                    <a:pt x="358" y="1548"/>
                    <a:pt x="376" y="1574"/>
                  </a:cubicBezTo>
                  <a:close/>
                  <a:moveTo>
                    <a:pt x="1637" y="0"/>
                  </a:moveTo>
                  <a:cubicBezTo>
                    <a:pt x="1612" y="0"/>
                    <a:pt x="1612" y="0"/>
                    <a:pt x="1612" y="0"/>
                  </a:cubicBezTo>
                  <a:cubicBezTo>
                    <a:pt x="1614" y="3"/>
                    <a:pt x="1616" y="6"/>
                    <a:pt x="1618" y="9"/>
                  </a:cubicBezTo>
                  <a:cubicBezTo>
                    <a:pt x="1624" y="6"/>
                    <a:pt x="1632" y="4"/>
                    <a:pt x="1637" y="0"/>
                  </a:cubicBezTo>
                  <a:close/>
                  <a:moveTo>
                    <a:pt x="1656" y="290"/>
                  </a:moveTo>
                  <a:cubicBezTo>
                    <a:pt x="1634" y="349"/>
                    <a:pt x="1638" y="405"/>
                    <a:pt x="1650" y="462"/>
                  </a:cubicBezTo>
                  <a:cubicBezTo>
                    <a:pt x="1663" y="521"/>
                    <a:pt x="1697" y="569"/>
                    <a:pt x="1738" y="614"/>
                  </a:cubicBezTo>
                  <a:cubicBezTo>
                    <a:pt x="1799" y="558"/>
                    <a:pt x="1823" y="487"/>
                    <a:pt x="1829" y="409"/>
                  </a:cubicBezTo>
                  <a:cubicBezTo>
                    <a:pt x="1834" y="331"/>
                    <a:pt x="1815" y="259"/>
                    <a:pt x="1758" y="199"/>
                  </a:cubicBezTo>
                  <a:cubicBezTo>
                    <a:pt x="1804" y="136"/>
                    <a:pt x="1840" y="70"/>
                    <a:pt x="1863" y="0"/>
                  </a:cubicBezTo>
                  <a:cubicBezTo>
                    <a:pt x="1838" y="0"/>
                    <a:pt x="1838" y="0"/>
                    <a:pt x="1838" y="0"/>
                  </a:cubicBezTo>
                  <a:cubicBezTo>
                    <a:pt x="1830" y="30"/>
                    <a:pt x="1817" y="58"/>
                    <a:pt x="1803" y="77"/>
                  </a:cubicBezTo>
                  <a:cubicBezTo>
                    <a:pt x="1811" y="51"/>
                    <a:pt x="1819" y="25"/>
                    <a:pt x="1827" y="0"/>
                  </a:cubicBezTo>
                  <a:cubicBezTo>
                    <a:pt x="1807" y="0"/>
                    <a:pt x="1807" y="0"/>
                    <a:pt x="1807" y="0"/>
                  </a:cubicBezTo>
                  <a:cubicBezTo>
                    <a:pt x="1799" y="27"/>
                    <a:pt x="1788" y="54"/>
                    <a:pt x="1774" y="80"/>
                  </a:cubicBezTo>
                  <a:cubicBezTo>
                    <a:pt x="1735" y="152"/>
                    <a:pt x="1693" y="223"/>
                    <a:pt x="1622" y="275"/>
                  </a:cubicBezTo>
                  <a:cubicBezTo>
                    <a:pt x="1547" y="178"/>
                    <a:pt x="1376" y="143"/>
                    <a:pt x="1228" y="260"/>
                  </a:cubicBezTo>
                  <a:cubicBezTo>
                    <a:pt x="1232" y="307"/>
                    <a:pt x="1268" y="328"/>
                    <a:pt x="1305" y="346"/>
                  </a:cubicBezTo>
                  <a:cubicBezTo>
                    <a:pt x="1327" y="357"/>
                    <a:pt x="1352" y="363"/>
                    <a:pt x="1375" y="371"/>
                  </a:cubicBezTo>
                  <a:cubicBezTo>
                    <a:pt x="1342" y="429"/>
                    <a:pt x="1310" y="484"/>
                    <a:pt x="1277" y="541"/>
                  </a:cubicBezTo>
                  <a:cubicBezTo>
                    <a:pt x="1288" y="549"/>
                    <a:pt x="1294" y="556"/>
                    <a:pt x="1301" y="557"/>
                  </a:cubicBezTo>
                  <a:cubicBezTo>
                    <a:pt x="1363" y="567"/>
                    <a:pt x="1425" y="558"/>
                    <a:pt x="1481" y="533"/>
                  </a:cubicBezTo>
                  <a:cubicBezTo>
                    <a:pt x="1524" y="514"/>
                    <a:pt x="1551" y="474"/>
                    <a:pt x="1579" y="437"/>
                  </a:cubicBezTo>
                  <a:cubicBezTo>
                    <a:pt x="1604" y="403"/>
                    <a:pt x="1617" y="365"/>
                    <a:pt x="1625" y="325"/>
                  </a:cubicBezTo>
                  <a:cubicBezTo>
                    <a:pt x="1629" y="310"/>
                    <a:pt x="1632" y="295"/>
                    <a:pt x="1656" y="290"/>
                  </a:cubicBezTo>
                  <a:close/>
                  <a:moveTo>
                    <a:pt x="1665" y="348"/>
                  </a:moveTo>
                  <a:cubicBezTo>
                    <a:pt x="1670" y="317"/>
                    <a:pt x="1683" y="287"/>
                    <a:pt x="1721" y="274"/>
                  </a:cubicBezTo>
                  <a:cubicBezTo>
                    <a:pt x="1739" y="323"/>
                    <a:pt x="1722" y="376"/>
                    <a:pt x="1750" y="418"/>
                  </a:cubicBezTo>
                  <a:cubicBezTo>
                    <a:pt x="1751" y="376"/>
                    <a:pt x="1753" y="333"/>
                    <a:pt x="1755" y="284"/>
                  </a:cubicBezTo>
                  <a:cubicBezTo>
                    <a:pt x="1786" y="300"/>
                    <a:pt x="1796" y="320"/>
                    <a:pt x="1802" y="345"/>
                  </a:cubicBezTo>
                  <a:cubicBezTo>
                    <a:pt x="1813" y="394"/>
                    <a:pt x="1806" y="442"/>
                    <a:pt x="1791" y="489"/>
                  </a:cubicBezTo>
                  <a:cubicBezTo>
                    <a:pt x="1781" y="524"/>
                    <a:pt x="1767" y="556"/>
                    <a:pt x="1735" y="583"/>
                  </a:cubicBezTo>
                  <a:cubicBezTo>
                    <a:pt x="1718" y="556"/>
                    <a:pt x="1701" y="533"/>
                    <a:pt x="1688" y="507"/>
                  </a:cubicBezTo>
                  <a:cubicBezTo>
                    <a:pt x="1663" y="457"/>
                    <a:pt x="1655" y="403"/>
                    <a:pt x="1665" y="348"/>
                  </a:cubicBezTo>
                  <a:close/>
                  <a:moveTo>
                    <a:pt x="1247" y="272"/>
                  </a:moveTo>
                  <a:cubicBezTo>
                    <a:pt x="1308" y="223"/>
                    <a:pt x="1375" y="201"/>
                    <a:pt x="1448" y="206"/>
                  </a:cubicBezTo>
                  <a:cubicBezTo>
                    <a:pt x="1484" y="209"/>
                    <a:pt x="1520" y="218"/>
                    <a:pt x="1543" y="257"/>
                  </a:cubicBezTo>
                  <a:cubicBezTo>
                    <a:pt x="1484" y="266"/>
                    <a:pt x="1426" y="258"/>
                    <a:pt x="1373" y="283"/>
                  </a:cubicBezTo>
                  <a:cubicBezTo>
                    <a:pt x="1412" y="285"/>
                    <a:pt x="1452" y="286"/>
                    <a:pt x="1500" y="287"/>
                  </a:cubicBezTo>
                  <a:cubicBezTo>
                    <a:pt x="1462" y="309"/>
                    <a:pt x="1432" y="327"/>
                    <a:pt x="1401" y="345"/>
                  </a:cubicBezTo>
                  <a:cubicBezTo>
                    <a:pt x="1398" y="347"/>
                    <a:pt x="1393" y="346"/>
                    <a:pt x="1389" y="346"/>
                  </a:cubicBezTo>
                  <a:cubicBezTo>
                    <a:pt x="1334" y="339"/>
                    <a:pt x="1285" y="322"/>
                    <a:pt x="1247" y="272"/>
                  </a:cubicBezTo>
                  <a:close/>
                  <a:moveTo>
                    <a:pt x="1561" y="427"/>
                  </a:moveTo>
                  <a:cubicBezTo>
                    <a:pt x="1527" y="476"/>
                    <a:pt x="1488" y="518"/>
                    <a:pt x="1424" y="528"/>
                  </a:cubicBezTo>
                  <a:cubicBezTo>
                    <a:pt x="1387" y="533"/>
                    <a:pt x="1351" y="546"/>
                    <a:pt x="1305" y="536"/>
                  </a:cubicBezTo>
                  <a:cubicBezTo>
                    <a:pt x="1341" y="485"/>
                    <a:pt x="1356" y="429"/>
                    <a:pt x="1398" y="385"/>
                  </a:cubicBezTo>
                  <a:cubicBezTo>
                    <a:pt x="1438" y="344"/>
                    <a:pt x="1480" y="315"/>
                    <a:pt x="1547" y="332"/>
                  </a:cubicBezTo>
                  <a:cubicBezTo>
                    <a:pt x="1536" y="349"/>
                    <a:pt x="1529" y="363"/>
                    <a:pt x="1519" y="374"/>
                  </a:cubicBezTo>
                  <a:cubicBezTo>
                    <a:pt x="1509" y="386"/>
                    <a:pt x="1496" y="395"/>
                    <a:pt x="1485" y="406"/>
                  </a:cubicBezTo>
                  <a:cubicBezTo>
                    <a:pt x="1475" y="415"/>
                    <a:pt x="1465" y="424"/>
                    <a:pt x="1456" y="434"/>
                  </a:cubicBezTo>
                  <a:cubicBezTo>
                    <a:pt x="1506" y="422"/>
                    <a:pt x="1539" y="387"/>
                    <a:pt x="1571" y="349"/>
                  </a:cubicBezTo>
                  <a:cubicBezTo>
                    <a:pt x="1587" y="381"/>
                    <a:pt x="1576" y="405"/>
                    <a:pt x="1561" y="427"/>
                  </a:cubicBezTo>
                  <a:close/>
                  <a:moveTo>
                    <a:pt x="2363" y="240"/>
                  </a:moveTo>
                  <a:cubicBezTo>
                    <a:pt x="2295" y="191"/>
                    <a:pt x="2217" y="165"/>
                    <a:pt x="2135" y="139"/>
                  </a:cubicBezTo>
                  <a:cubicBezTo>
                    <a:pt x="2120" y="92"/>
                    <a:pt x="2103" y="46"/>
                    <a:pt x="2083" y="0"/>
                  </a:cubicBezTo>
                  <a:cubicBezTo>
                    <a:pt x="2028" y="0"/>
                    <a:pt x="2028" y="0"/>
                    <a:pt x="2028" y="0"/>
                  </a:cubicBezTo>
                  <a:cubicBezTo>
                    <a:pt x="2055" y="53"/>
                    <a:pt x="2079" y="107"/>
                    <a:pt x="2101" y="163"/>
                  </a:cubicBezTo>
                  <a:cubicBezTo>
                    <a:pt x="2080" y="179"/>
                    <a:pt x="2060" y="192"/>
                    <a:pt x="2043" y="208"/>
                  </a:cubicBezTo>
                  <a:cubicBezTo>
                    <a:pt x="1989" y="259"/>
                    <a:pt x="1952" y="322"/>
                    <a:pt x="1938" y="395"/>
                  </a:cubicBezTo>
                  <a:cubicBezTo>
                    <a:pt x="1931" y="430"/>
                    <a:pt x="1935" y="467"/>
                    <a:pt x="1936" y="503"/>
                  </a:cubicBezTo>
                  <a:cubicBezTo>
                    <a:pt x="1936" y="517"/>
                    <a:pt x="1948" y="523"/>
                    <a:pt x="1962" y="525"/>
                  </a:cubicBezTo>
                  <a:cubicBezTo>
                    <a:pt x="2002" y="528"/>
                    <a:pt x="2033" y="508"/>
                    <a:pt x="2064" y="489"/>
                  </a:cubicBezTo>
                  <a:cubicBezTo>
                    <a:pt x="2088" y="474"/>
                    <a:pt x="2108" y="452"/>
                    <a:pt x="2132" y="431"/>
                  </a:cubicBezTo>
                  <a:cubicBezTo>
                    <a:pt x="2147" y="496"/>
                    <a:pt x="2145" y="561"/>
                    <a:pt x="2146" y="629"/>
                  </a:cubicBezTo>
                  <a:cubicBezTo>
                    <a:pt x="2125" y="622"/>
                    <a:pt x="2108" y="612"/>
                    <a:pt x="2090" y="609"/>
                  </a:cubicBezTo>
                  <a:cubicBezTo>
                    <a:pt x="2045" y="600"/>
                    <a:pt x="2008" y="621"/>
                    <a:pt x="1977" y="651"/>
                  </a:cubicBezTo>
                  <a:cubicBezTo>
                    <a:pt x="1943" y="683"/>
                    <a:pt x="1919" y="723"/>
                    <a:pt x="1906" y="768"/>
                  </a:cubicBezTo>
                  <a:cubicBezTo>
                    <a:pt x="1900" y="792"/>
                    <a:pt x="1891" y="816"/>
                    <a:pt x="1882" y="840"/>
                  </a:cubicBezTo>
                  <a:cubicBezTo>
                    <a:pt x="1869" y="879"/>
                    <a:pt x="1849" y="914"/>
                    <a:pt x="1799" y="933"/>
                  </a:cubicBezTo>
                  <a:cubicBezTo>
                    <a:pt x="1846" y="949"/>
                    <a:pt x="1887" y="956"/>
                    <a:pt x="1924" y="944"/>
                  </a:cubicBezTo>
                  <a:cubicBezTo>
                    <a:pt x="1960" y="932"/>
                    <a:pt x="1991" y="906"/>
                    <a:pt x="2028" y="884"/>
                  </a:cubicBezTo>
                  <a:cubicBezTo>
                    <a:pt x="2041" y="983"/>
                    <a:pt x="2083" y="1069"/>
                    <a:pt x="2146" y="1152"/>
                  </a:cubicBezTo>
                  <a:cubicBezTo>
                    <a:pt x="2150" y="1143"/>
                    <a:pt x="2154" y="1139"/>
                    <a:pt x="2154" y="1135"/>
                  </a:cubicBezTo>
                  <a:cubicBezTo>
                    <a:pt x="2150" y="1083"/>
                    <a:pt x="2174" y="1040"/>
                    <a:pt x="2193" y="995"/>
                  </a:cubicBezTo>
                  <a:cubicBezTo>
                    <a:pt x="2209" y="958"/>
                    <a:pt x="2228" y="923"/>
                    <a:pt x="2247" y="886"/>
                  </a:cubicBezTo>
                  <a:cubicBezTo>
                    <a:pt x="2274" y="893"/>
                    <a:pt x="2305" y="900"/>
                    <a:pt x="2335" y="908"/>
                  </a:cubicBezTo>
                  <a:cubicBezTo>
                    <a:pt x="2366" y="917"/>
                    <a:pt x="2396" y="927"/>
                    <a:pt x="2428" y="936"/>
                  </a:cubicBezTo>
                  <a:cubicBezTo>
                    <a:pt x="2452" y="862"/>
                    <a:pt x="2410" y="800"/>
                    <a:pt x="2370" y="740"/>
                  </a:cubicBezTo>
                  <a:cubicBezTo>
                    <a:pt x="2329" y="679"/>
                    <a:pt x="2274" y="635"/>
                    <a:pt x="2193" y="639"/>
                  </a:cubicBezTo>
                  <a:cubicBezTo>
                    <a:pt x="2196" y="596"/>
                    <a:pt x="2200" y="557"/>
                    <a:pt x="2201" y="518"/>
                  </a:cubicBezTo>
                  <a:cubicBezTo>
                    <a:pt x="2202" y="479"/>
                    <a:pt x="2199" y="440"/>
                    <a:pt x="2198" y="394"/>
                  </a:cubicBezTo>
                  <a:cubicBezTo>
                    <a:pt x="2290" y="477"/>
                    <a:pt x="2392" y="519"/>
                    <a:pt x="2515" y="497"/>
                  </a:cubicBezTo>
                  <a:cubicBezTo>
                    <a:pt x="2522" y="464"/>
                    <a:pt x="2507" y="436"/>
                    <a:pt x="2498" y="407"/>
                  </a:cubicBezTo>
                  <a:cubicBezTo>
                    <a:pt x="2475" y="334"/>
                    <a:pt x="2423" y="284"/>
                    <a:pt x="2363" y="240"/>
                  </a:cubicBezTo>
                  <a:close/>
                  <a:moveTo>
                    <a:pt x="2121" y="396"/>
                  </a:moveTo>
                  <a:cubicBezTo>
                    <a:pt x="2112" y="413"/>
                    <a:pt x="2102" y="431"/>
                    <a:pt x="2088" y="444"/>
                  </a:cubicBezTo>
                  <a:cubicBezTo>
                    <a:pt x="2054" y="476"/>
                    <a:pt x="2016" y="502"/>
                    <a:pt x="1966" y="504"/>
                  </a:cubicBezTo>
                  <a:cubicBezTo>
                    <a:pt x="1925" y="408"/>
                    <a:pt x="2004" y="235"/>
                    <a:pt x="2086" y="238"/>
                  </a:cubicBezTo>
                  <a:cubicBezTo>
                    <a:pt x="2093" y="300"/>
                    <a:pt x="2056" y="349"/>
                    <a:pt x="2035" y="409"/>
                  </a:cubicBezTo>
                  <a:cubicBezTo>
                    <a:pt x="2081" y="368"/>
                    <a:pt x="2090" y="314"/>
                    <a:pt x="2113" y="266"/>
                  </a:cubicBezTo>
                  <a:cubicBezTo>
                    <a:pt x="2148" y="312"/>
                    <a:pt x="2145" y="354"/>
                    <a:pt x="2121" y="396"/>
                  </a:cubicBezTo>
                  <a:close/>
                  <a:moveTo>
                    <a:pt x="2164" y="368"/>
                  </a:moveTo>
                  <a:cubicBezTo>
                    <a:pt x="2185" y="440"/>
                    <a:pt x="2184" y="509"/>
                    <a:pt x="2173" y="578"/>
                  </a:cubicBezTo>
                  <a:cubicBezTo>
                    <a:pt x="2151" y="458"/>
                    <a:pt x="2149" y="402"/>
                    <a:pt x="2164" y="368"/>
                  </a:cubicBezTo>
                  <a:close/>
                  <a:moveTo>
                    <a:pt x="2014" y="836"/>
                  </a:moveTo>
                  <a:cubicBezTo>
                    <a:pt x="2008" y="884"/>
                    <a:pt x="1967" y="899"/>
                    <a:pt x="1933" y="919"/>
                  </a:cubicBezTo>
                  <a:cubicBezTo>
                    <a:pt x="1914" y="929"/>
                    <a:pt x="1892" y="936"/>
                    <a:pt x="1868" y="925"/>
                  </a:cubicBezTo>
                  <a:cubicBezTo>
                    <a:pt x="1886" y="881"/>
                    <a:pt x="1905" y="842"/>
                    <a:pt x="1917" y="801"/>
                  </a:cubicBezTo>
                  <a:cubicBezTo>
                    <a:pt x="1928" y="766"/>
                    <a:pt x="1948" y="738"/>
                    <a:pt x="1970" y="711"/>
                  </a:cubicBezTo>
                  <a:cubicBezTo>
                    <a:pt x="1988" y="690"/>
                    <a:pt x="2012" y="677"/>
                    <a:pt x="2044" y="680"/>
                  </a:cubicBezTo>
                  <a:cubicBezTo>
                    <a:pt x="2027" y="705"/>
                    <a:pt x="2012" y="727"/>
                    <a:pt x="1997" y="750"/>
                  </a:cubicBezTo>
                  <a:cubicBezTo>
                    <a:pt x="2016" y="739"/>
                    <a:pt x="2030" y="723"/>
                    <a:pt x="2046" y="710"/>
                  </a:cubicBezTo>
                  <a:cubicBezTo>
                    <a:pt x="2061" y="697"/>
                    <a:pt x="2076" y="681"/>
                    <a:pt x="2102" y="691"/>
                  </a:cubicBezTo>
                  <a:cubicBezTo>
                    <a:pt x="2084" y="715"/>
                    <a:pt x="2067" y="736"/>
                    <a:pt x="2052" y="759"/>
                  </a:cubicBezTo>
                  <a:cubicBezTo>
                    <a:pt x="2036" y="783"/>
                    <a:pt x="2041" y="817"/>
                    <a:pt x="2014" y="836"/>
                  </a:cubicBezTo>
                  <a:close/>
                  <a:moveTo>
                    <a:pt x="2311" y="708"/>
                  </a:moveTo>
                  <a:cubicBezTo>
                    <a:pt x="2361" y="754"/>
                    <a:pt x="2395" y="811"/>
                    <a:pt x="2413" y="877"/>
                  </a:cubicBezTo>
                  <a:cubicBezTo>
                    <a:pt x="2415" y="886"/>
                    <a:pt x="2413" y="896"/>
                    <a:pt x="2413" y="901"/>
                  </a:cubicBezTo>
                  <a:cubicBezTo>
                    <a:pt x="2379" y="894"/>
                    <a:pt x="2347" y="887"/>
                    <a:pt x="2315" y="882"/>
                  </a:cubicBezTo>
                  <a:cubicBezTo>
                    <a:pt x="2287" y="877"/>
                    <a:pt x="2262" y="867"/>
                    <a:pt x="2245" y="849"/>
                  </a:cubicBezTo>
                  <a:cubicBezTo>
                    <a:pt x="2242" y="817"/>
                    <a:pt x="2240" y="789"/>
                    <a:pt x="2237" y="758"/>
                  </a:cubicBezTo>
                  <a:cubicBezTo>
                    <a:pt x="2263" y="775"/>
                    <a:pt x="2286" y="790"/>
                    <a:pt x="2308" y="804"/>
                  </a:cubicBezTo>
                  <a:cubicBezTo>
                    <a:pt x="2284" y="769"/>
                    <a:pt x="2244" y="747"/>
                    <a:pt x="2233" y="703"/>
                  </a:cubicBezTo>
                  <a:cubicBezTo>
                    <a:pt x="2268" y="684"/>
                    <a:pt x="2287" y="685"/>
                    <a:pt x="2311" y="708"/>
                  </a:cubicBezTo>
                  <a:close/>
                  <a:moveTo>
                    <a:pt x="2196" y="942"/>
                  </a:moveTo>
                  <a:cubicBezTo>
                    <a:pt x="2172" y="989"/>
                    <a:pt x="2144" y="1035"/>
                    <a:pt x="2131" y="1092"/>
                  </a:cubicBezTo>
                  <a:cubicBezTo>
                    <a:pt x="2115" y="1064"/>
                    <a:pt x="2097" y="1038"/>
                    <a:pt x="2085" y="1009"/>
                  </a:cubicBezTo>
                  <a:cubicBezTo>
                    <a:pt x="2062" y="956"/>
                    <a:pt x="2047" y="901"/>
                    <a:pt x="2051" y="842"/>
                  </a:cubicBezTo>
                  <a:cubicBezTo>
                    <a:pt x="2055" y="774"/>
                    <a:pt x="2079" y="744"/>
                    <a:pt x="2140" y="730"/>
                  </a:cubicBezTo>
                  <a:cubicBezTo>
                    <a:pt x="2133" y="777"/>
                    <a:pt x="2120" y="822"/>
                    <a:pt x="2131" y="869"/>
                  </a:cubicBezTo>
                  <a:cubicBezTo>
                    <a:pt x="2144" y="825"/>
                    <a:pt x="2146" y="777"/>
                    <a:pt x="2171" y="737"/>
                  </a:cubicBezTo>
                  <a:cubicBezTo>
                    <a:pt x="2177" y="740"/>
                    <a:pt x="2180" y="740"/>
                    <a:pt x="2182" y="742"/>
                  </a:cubicBezTo>
                  <a:cubicBezTo>
                    <a:pt x="2185" y="743"/>
                    <a:pt x="2187" y="745"/>
                    <a:pt x="2188" y="747"/>
                  </a:cubicBezTo>
                  <a:cubicBezTo>
                    <a:pt x="2227" y="811"/>
                    <a:pt x="2231" y="876"/>
                    <a:pt x="2196" y="942"/>
                  </a:cubicBezTo>
                  <a:close/>
                  <a:moveTo>
                    <a:pt x="2186" y="341"/>
                  </a:moveTo>
                  <a:cubicBezTo>
                    <a:pt x="2172" y="318"/>
                    <a:pt x="2164" y="291"/>
                    <a:pt x="2173" y="259"/>
                  </a:cubicBezTo>
                  <a:cubicBezTo>
                    <a:pt x="2215" y="285"/>
                    <a:pt x="2254" y="309"/>
                    <a:pt x="2293" y="333"/>
                  </a:cubicBezTo>
                  <a:cubicBezTo>
                    <a:pt x="2295" y="331"/>
                    <a:pt x="2296" y="329"/>
                    <a:pt x="2298" y="327"/>
                  </a:cubicBezTo>
                  <a:cubicBezTo>
                    <a:pt x="2263" y="296"/>
                    <a:pt x="2228" y="266"/>
                    <a:pt x="2192" y="236"/>
                  </a:cubicBezTo>
                  <a:cubicBezTo>
                    <a:pt x="2221" y="214"/>
                    <a:pt x="2267" y="215"/>
                    <a:pt x="2335" y="250"/>
                  </a:cubicBezTo>
                  <a:cubicBezTo>
                    <a:pt x="2424" y="296"/>
                    <a:pt x="2477" y="372"/>
                    <a:pt x="2493" y="476"/>
                  </a:cubicBezTo>
                  <a:cubicBezTo>
                    <a:pt x="2375" y="501"/>
                    <a:pt x="2244" y="433"/>
                    <a:pt x="2186" y="341"/>
                  </a:cubicBezTo>
                  <a:close/>
                  <a:moveTo>
                    <a:pt x="3427" y="2161"/>
                  </a:moveTo>
                  <a:cubicBezTo>
                    <a:pt x="3453" y="2161"/>
                    <a:pt x="3453" y="2161"/>
                    <a:pt x="3453" y="2161"/>
                  </a:cubicBezTo>
                  <a:cubicBezTo>
                    <a:pt x="3438" y="2123"/>
                    <a:pt x="3425" y="2085"/>
                    <a:pt x="3396" y="2056"/>
                  </a:cubicBezTo>
                  <a:cubicBezTo>
                    <a:pt x="3406" y="2089"/>
                    <a:pt x="3416" y="2122"/>
                    <a:pt x="3427" y="2161"/>
                  </a:cubicBezTo>
                  <a:close/>
                  <a:moveTo>
                    <a:pt x="3373" y="1911"/>
                  </a:moveTo>
                  <a:cubicBezTo>
                    <a:pt x="3329" y="1929"/>
                    <a:pt x="3320" y="1970"/>
                    <a:pt x="3315" y="2011"/>
                  </a:cubicBezTo>
                  <a:cubicBezTo>
                    <a:pt x="3312" y="2036"/>
                    <a:pt x="3314" y="2061"/>
                    <a:pt x="3314" y="2085"/>
                  </a:cubicBezTo>
                  <a:cubicBezTo>
                    <a:pt x="3248" y="2072"/>
                    <a:pt x="3185" y="2059"/>
                    <a:pt x="3121" y="2046"/>
                  </a:cubicBezTo>
                  <a:cubicBezTo>
                    <a:pt x="3117" y="2058"/>
                    <a:pt x="3113" y="2066"/>
                    <a:pt x="3114" y="2073"/>
                  </a:cubicBezTo>
                  <a:cubicBezTo>
                    <a:pt x="3119" y="2104"/>
                    <a:pt x="3128" y="2134"/>
                    <a:pt x="3141" y="2161"/>
                  </a:cubicBezTo>
                  <a:cubicBezTo>
                    <a:pt x="3169" y="2161"/>
                    <a:pt x="3169" y="2161"/>
                    <a:pt x="3169" y="2161"/>
                  </a:cubicBezTo>
                  <a:cubicBezTo>
                    <a:pt x="3154" y="2135"/>
                    <a:pt x="3139" y="2108"/>
                    <a:pt x="3135" y="2071"/>
                  </a:cubicBezTo>
                  <a:cubicBezTo>
                    <a:pt x="3194" y="2089"/>
                    <a:pt x="3253" y="2086"/>
                    <a:pt x="3307" y="2111"/>
                  </a:cubicBezTo>
                  <a:cubicBezTo>
                    <a:pt x="3334" y="2124"/>
                    <a:pt x="3358" y="2139"/>
                    <a:pt x="3376" y="2161"/>
                  </a:cubicBezTo>
                  <a:cubicBezTo>
                    <a:pt x="3413" y="2161"/>
                    <a:pt x="3413" y="2161"/>
                    <a:pt x="3413" y="2161"/>
                  </a:cubicBezTo>
                  <a:cubicBezTo>
                    <a:pt x="3389" y="2139"/>
                    <a:pt x="3367" y="2121"/>
                    <a:pt x="3346" y="2102"/>
                  </a:cubicBezTo>
                  <a:cubicBezTo>
                    <a:pt x="3343" y="2099"/>
                    <a:pt x="3342" y="2094"/>
                    <a:pt x="3341" y="2090"/>
                  </a:cubicBezTo>
                  <a:cubicBezTo>
                    <a:pt x="3331" y="2037"/>
                    <a:pt x="3332" y="1985"/>
                    <a:pt x="3367" y="1933"/>
                  </a:cubicBezTo>
                  <a:cubicBezTo>
                    <a:pt x="3433" y="1975"/>
                    <a:pt x="3475" y="2031"/>
                    <a:pt x="3493" y="2103"/>
                  </a:cubicBezTo>
                  <a:cubicBezTo>
                    <a:pt x="3497" y="2122"/>
                    <a:pt x="3500" y="2141"/>
                    <a:pt x="3497" y="2161"/>
                  </a:cubicBezTo>
                  <a:cubicBezTo>
                    <a:pt x="3519" y="2161"/>
                    <a:pt x="3519" y="2161"/>
                    <a:pt x="3519" y="2161"/>
                  </a:cubicBezTo>
                  <a:cubicBezTo>
                    <a:pt x="3519" y="2074"/>
                    <a:pt x="3474" y="1978"/>
                    <a:pt x="3373" y="1911"/>
                  </a:cubicBezTo>
                  <a:close/>
                </a:path>
              </a:pathLst>
            </a:custGeom>
            <a:grpFill/>
            <a:ln>
              <a:noFill/>
            </a:ln>
          </p:spPr>
        </p:sp>
        <p:sp>
          <p:nvSpPr>
            <p:cNvPr id="13" name="Freeform 5">
              <a:extLst>
                <a:ext uri="{FF2B5EF4-FFF2-40B4-BE49-F238E27FC236}">
                  <a16:creationId xmlns:a16="http://schemas.microsoft.com/office/drawing/2014/main" id="{E83A46B8-421A-4832-A3C9-DD479BE5BE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 y="3175"/>
              <a:ext cx="12191769" cy="6919008"/>
            </a:xfrm>
            <a:custGeom>
              <a:avLst/>
              <a:gdLst/>
              <a:ahLst/>
              <a:cxnLst/>
              <a:rect l="0" t="0" r="r" b="b"/>
              <a:pathLst>
                <a:path w="3840" h="2178">
                  <a:moveTo>
                    <a:pt x="224" y="0"/>
                  </a:moveTo>
                  <a:cubicBezTo>
                    <a:pt x="223" y="7"/>
                    <a:pt x="223" y="14"/>
                    <a:pt x="222" y="20"/>
                  </a:cubicBezTo>
                  <a:cubicBezTo>
                    <a:pt x="221" y="34"/>
                    <a:pt x="221" y="48"/>
                    <a:pt x="220" y="61"/>
                  </a:cubicBezTo>
                  <a:cubicBezTo>
                    <a:pt x="233" y="42"/>
                    <a:pt x="240" y="21"/>
                    <a:pt x="243" y="0"/>
                  </a:cubicBezTo>
                  <a:lnTo>
                    <a:pt x="224" y="0"/>
                  </a:lnTo>
                  <a:close/>
                  <a:moveTo>
                    <a:pt x="60" y="0"/>
                  </a:moveTo>
                  <a:cubicBezTo>
                    <a:pt x="59" y="3"/>
                    <a:pt x="58" y="6"/>
                    <a:pt x="56" y="9"/>
                  </a:cubicBezTo>
                  <a:cubicBezTo>
                    <a:pt x="60" y="6"/>
                    <a:pt x="63" y="3"/>
                    <a:pt x="67" y="0"/>
                  </a:cubicBezTo>
                  <a:lnTo>
                    <a:pt x="60" y="0"/>
                  </a:lnTo>
                  <a:close/>
                  <a:moveTo>
                    <a:pt x="1209" y="90"/>
                  </a:moveTo>
                  <a:cubicBezTo>
                    <a:pt x="1181" y="65"/>
                    <a:pt x="1167" y="33"/>
                    <a:pt x="1155" y="0"/>
                  </a:cubicBezTo>
                  <a:cubicBezTo>
                    <a:pt x="1130" y="0"/>
                    <a:pt x="1130" y="0"/>
                    <a:pt x="1130" y="0"/>
                  </a:cubicBezTo>
                  <a:cubicBezTo>
                    <a:pt x="1138" y="25"/>
                    <a:pt x="1148" y="50"/>
                    <a:pt x="1162" y="75"/>
                  </a:cubicBezTo>
                  <a:cubicBezTo>
                    <a:pt x="1132" y="66"/>
                    <a:pt x="1101" y="59"/>
                    <a:pt x="1072" y="46"/>
                  </a:cubicBezTo>
                  <a:cubicBezTo>
                    <a:pt x="1043" y="34"/>
                    <a:pt x="1014" y="19"/>
                    <a:pt x="989" y="0"/>
                  </a:cubicBezTo>
                  <a:cubicBezTo>
                    <a:pt x="952" y="0"/>
                    <a:pt x="952" y="0"/>
                    <a:pt x="952" y="0"/>
                  </a:cubicBezTo>
                  <a:cubicBezTo>
                    <a:pt x="1028" y="59"/>
                    <a:pt x="1116" y="92"/>
                    <a:pt x="1215" y="108"/>
                  </a:cubicBezTo>
                  <a:cubicBezTo>
                    <a:pt x="1212" y="99"/>
                    <a:pt x="1212" y="93"/>
                    <a:pt x="1209" y="90"/>
                  </a:cubicBezTo>
                  <a:close/>
                  <a:moveTo>
                    <a:pt x="812" y="188"/>
                  </a:moveTo>
                  <a:cubicBezTo>
                    <a:pt x="858" y="167"/>
                    <a:pt x="892" y="144"/>
                    <a:pt x="911" y="110"/>
                  </a:cubicBezTo>
                  <a:cubicBezTo>
                    <a:pt x="928" y="78"/>
                    <a:pt x="933" y="39"/>
                    <a:pt x="944" y="0"/>
                  </a:cubicBezTo>
                  <a:cubicBezTo>
                    <a:pt x="916" y="0"/>
                    <a:pt x="916" y="0"/>
                    <a:pt x="916" y="0"/>
                  </a:cubicBezTo>
                  <a:cubicBezTo>
                    <a:pt x="921" y="29"/>
                    <a:pt x="908" y="57"/>
                    <a:pt x="900" y="85"/>
                  </a:cubicBezTo>
                  <a:cubicBezTo>
                    <a:pt x="894" y="106"/>
                    <a:pt x="883" y="126"/>
                    <a:pt x="857" y="134"/>
                  </a:cubicBezTo>
                  <a:cubicBezTo>
                    <a:pt x="840" y="90"/>
                    <a:pt x="827" y="48"/>
                    <a:pt x="808" y="10"/>
                  </a:cubicBezTo>
                  <a:cubicBezTo>
                    <a:pt x="806" y="7"/>
                    <a:pt x="804" y="3"/>
                    <a:pt x="803" y="0"/>
                  </a:cubicBezTo>
                  <a:cubicBezTo>
                    <a:pt x="780" y="0"/>
                    <a:pt x="780" y="0"/>
                    <a:pt x="780" y="0"/>
                  </a:cubicBezTo>
                  <a:cubicBezTo>
                    <a:pt x="791" y="20"/>
                    <a:pt x="800" y="42"/>
                    <a:pt x="809" y="63"/>
                  </a:cubicBezTo>
                  <a:cubicBezTo>
                    <a:pt x="826" y="101"/>
                    <a:pt x="835" y="139"/>
                    <a:pt x="812" y="188"/>
                  </a:cubicBezTo>
                  <a:close/>
                  <a:moveTo>
                    <a:pt x="3840" y="1212"/>
                  </a:moveTo>
                  <a:cubicBezTo>
                    <a:pt x="3840" y="1188"/>
                    <a:pt x="3840" y="1188"/>
                    <a:pt x="3840" y="1188"/>
                  </a:cubicBezTo>
                  <a:cubicBezTo>
                    <a:pt x="3815" y="1174"/>
                    <a:pt x="3790" y="1162"/>
                    <a:pt x="3761" y="1158"/>
                  </a:cubicBezTo>
                  <a:cubicBezTo>
                    <a:pt x="3786" y="1178"/>
                    <a:pt x="3815" y="1192"/>
                    <a:pt x="3840" y="1212"/>
                  </a:cubicBezTo>
                  <a:close/>
                  <a:moveTo>
                    <a:pt x="1082" y="1289"/>
                  </a:moveTo>
                  <a:cubicBezTo>
                    <a:pt x="1118" y="1215"/>
                    <a:pt x="1157" y="1142"/>
                    <a:pt x="1225" y="1086"/>
                  </a:cubicBezTo>
                  <a:cubicBezTo>
                    <a:pt x="1304" y="1180"/>
                    <a:pt x="1477" y="1206"/>
                    <a:pt x="1619" y="1082"/>
                  </a:cubicBezTo>
                  <a:cubicBezTo>
                    <a:pt x="1613" y="1035"/>
                    <a:pt x="1576" y="1016"/>
                    <a:pt x="1538" y="1000"/>
                  </a:cubicBezTo>
                  <a:cubicBezTo>
                    <a:pt x="1515" y="990"/>
                    <a:pt x="1490" y="985"/>
                    <a:pt x="1467" y="979"/>
                  </a:cubicBezTo>
                  <a:cubicBezTo>
                    <a:pt x="1497" y="919"/>
                    <a:pt x="1526" y="862"/>
                    <a:pt x="1556" y="804"/>
                  </a:cubicBezTo>
                  <a:cubicBezTo>
                    <a:pt x="1545" y="797"/>
                    <a:pt x="1539" y="790"/>
                    <a:pt x="1532" y="789"/>
                  </a:cubicBezTo>
                  <a:cubicBezTo>
                    <a:pt x="1469" y="782"/>
                    <a:pt x="1408" y="794"/>
                    <a:pt x="1353" y="822"/>
                  </a:cubicBezTo>
                  <a:cubicBezTo>
                    <a:pt x="1311" y="843"/>
                    <a:pt x="1286" y="885"/>
                    <a:pt x="1260" y="923"/>
                  </a:cubicBezTo>
                  <a:cubicBezTo>
                    <a:pt x="1237" y="957"/>
                    <a:pt x="1225" y="996"/>
                    <a:pt x="1219" y="1036"/>
                  </a:cubicBezTo>
                  <a:cubicBezTo>
                    <a:pt x="1216" y="1051"/>
                    <a:pt x="1214" y="1067"/>
                    <a:pt x="1191" y="1073"/>
                  </a:cubicBezTo>
                  <a:cubicBezTo>
                    <a:pt x="1210" y="1013"/>
                    <a:pt x="1203" y="957"/>
                    <a:pt x="1188" y="901"/>
                  </a:cubicBezTo>
                  <a:cubicBezTo>
                    <a:pt x="1172" y="842"/>
                    <a:pt x="1135" y="797"/>
                    <a:pt x="1093" y="753"/>
                  </a:cubicBezTo>
                  <a:cubicBezTo>
                    <a:pt x="1035" y="812"/>
                    <a:pt x="1014" y="885"/>
                    <a:pt x="1012" y="963"/>
                  </a:cubicBezTo>
                  <a:cubicBezTo>
                    <a:pt x="1010" y="1041"/>
                    <a:pt x="1032" y="1112"/>
                    <a:pt x="1092" y="1169"/>
                  </a:cubicBezTo>
                  <a:cubicBezTo>
                    <a:pt x="1010" y="1294"/>
                    <a:pt x="968" y="1427"/>
                    <a:pt x="977" y="1577"/>
                  </a:cubicBezTo>
                  <a:cubicBezTo>
                    <a:pt x="878" y="1473"/>
                    <a:pt x="811" y="1351"/>
                    <a:pt x="752" y="1221"/>
                  </a:cubicBezTo>
                  <a:cubicBezTo>
                    <a:pt x="772" y="1204"/>
                    <a:pt x="791" y="1191"/>
                    <a:pt x="807" y="1174"/>
                  </a:cubicBezTo>
                  <a:cubicBezTo>
                    <a:pt x="859" y="1120"/>
                    <a:pt x="893" y="1055"/>
                    <a:pt x="903" y="982"/>
                  </a:cubicBezTo>
                  <a:cubicBezTo>
                    <a:pt x="909" y="947"/>
                    <a:pt x="903" y="910"/>
                    <a:pt x="900" y="874"/>
                  </a:cubicBezTo>
                  <a:cubicBezTo>
                    <a:pt x="899" y="859"/>
                    <a:pt x="887" y="854"/>
                    <a:pt x="872" y="854"/>
                  </a:cubicBezTo>
                  <a:cubicBezTo>
                    <a:pt x="833" y="852"/>
                    <a:pt x="803" y="873"/>
                    <a:pt x="773" y="894"/>
                  </a:cubicBezTo>
                  <a:cubicBezTo>
                    <a:pt x="750" y="910"/>
                    <a:pt x="731" y="933"/>
                    <a:pt x="707" y="955"/>
                  </a:cubicBezTo>
                  <a:cubicBezTo>
                    <a:pt x="690" y="892"/>
                    <a:pt x="688" y="827"/>
                    <a:pt x="684" y="758"/>
                  </a:cubicBezTo>
                  <a:cubicBezTo>
                    <a:pt x="705" y="765"/>
                    <a:pt x="723" y="773"/>
                    <a:pt x="741" y="776"/>
                  </a:cubicBezTo>
                  <a:cubicBezTo>
                    <a:pt x="787" y="782"/>
                    <a:pt x="823" y="759"/>
                    <a:pt x="852" y="729"/>
                  </a:cubicBezTo>
                  <a:cubicBezTo>
                    <a:pt x="884" y="695"/>
                    <a:pt x="906" y="654"/>
                    <a:pt x="917" y="608"/>
                  </a:cubicBezTo>
                  <a:cubicBezTo>
                    <a:pt x="922" y="583"/>
                    <a:pt x="930" y="559"/>
                    <a:pt x="937" y="535"/>
                  </a:cubicBezTo>
                  <a:cubicBezTo>
                    <a:pt x="949" y="495"/>
                    <a:pt x="967" y="460"/>
                    <a:pt x="1016" y="438"/>
                  </a:cubicBezTo>
                  <a:cubicBezTo>
                    <a:pt x="968" y="424"/>
                    <a:pt x="927" y="419"/>
                    <a:pt x="890" y="433"/>
                  </a:cubicBezTo>
                  <a:cubicBezTo>
                    <a:pt x="855" y="446"/>
                    <a:pt x="825" y="474"/>
                    <a:pt x="789" y="498"/>
                  </a:cubicBezTo>
                  <a:cubicBezTo>
                    <a:pt x="772" y="400"/>
                    <a:pt x="725" y="316"/>
                    <a:pt x="659" y="236"/>
                  </a:cubicBezTo>
                  <a:cubicBezTo>
                    <a:pt x="655" y="245"/>
                    <a:pt x="651" y="249"/>
                    <a:pt x="652" y="254"/>
                  </a:cubicBezTo>
                  <a:cubicBezTo>
                    <a:pt x="658" y="305"/>
                    <a:pt x="636" y="349"/>
                    <a:pt x="619" y="395"/>
                  </a:cubicBezTo>
                  <a:cubicBezTo>
                    <a:pt x="605" y="433"/>
                    <a:pt x="587" y="469"/>
                    <a:pt x="571" y="506"/>
                  </a:cubicBezTo>
                  <a:cubicBezTo>
                    <a:pt x="543" y="501"/>
                    <a:pt x="512" y="496"/>
                    <a:pt x="481" y="489"/>
                  </a:cubicBezTo>
                  <a:cubicBezTo>
                    <a:pt x="450" y="482"/>
                    <a:pt x="420" y="473"/>
                    <a:pt x="387" y="465"/>
                  </a:cubicBezTo>
                  <a:cubicBezTo>
                    <a:pt x="367" y="541"/>
                    <a:pt x="412" y="600"/>
                    <a:pt x="455" y="658"/>
                  </a:cubicBezTo>
                  <a:cubicBezTo>
                    <a:pt x="499" y="717"/>
                    <a:pt x="556" y="758"/>
                    <a:pt x="637" y="751"/>
                  </a:cubicBezTo>
                  <a:cubicBezTo>
                    <a:pt x="636" y="794"/>
                    <a:pt x="634" y="833"/>
                    <a:pt x="635" y="872"/>
                  </a:cubicBezTo>
                  <a:cubicBezTo>
                    <a:pt x="636" y="911"/>
                    <a:pt x="640" y="950"/>
                    <a:pt x="644" y="996"/>
                  </a:cubicBezTo>
                  <a:cubicBezTo>
                    <a:pt x="548" y="918"/>
                    <a:pt x="444" y="880"/>
                    <a:pt x="322" y="909"/>
                  </a:cubicBezTo>
                  <a:cubicBezTo>
                    <a:pt x="317" y="941"/>
                    <a:pt x="332" y="969"/>
                    <a:pt x="343" y="997"/>
                  </a:cubicBezTo>
                  <a:cubicBezTo>
                    <a:pt x="369" y="1069"/>
                    <a:pt x="424" y="1117"/>
                    <a:pt x="486" y="1157"/>
                  </a:cubicBezTo>
                  <a:cubicBezTo>
                    <a:pt x="557" y="1203"/>
                    <a:pt x="636" y="1225"/>
                    <a:pt x="719" y="1247"/>
                  </a:cubicBezTo>
                  <a:cubicBezTo>
                    <a:pt x="760" y="1355"/>
                    <a:pt x="810" y="1461"/>
                    <a:pt x="878" y="1557"/>
                  </a:cubicBezTo>
                  <a:cubicBezTo>
                    <a:pt x="945" y="1652"/>
                    <a:pt x="1022" y="1740"/>
                    <a:pt x="1098" y="1835"/>
                  </a:cubicBezTo>
                  <a:cubicBezTo>
                    <a:pt x="1068" y="1826"/>
                    <a:pt x="1041" y="1817"/>
                    <a:pt x="1015" y="1809"/>
                  </a:cubicBezTo>
                  <a:cubicBezTo>
                    <a:pt x="936" y="1649"/>
                    <a:pt x="818" y="1546"/>
                    <a:pt x="631" y="1532"/>
                  </a:cubicBezTo>
                  <a:cubicBezTo>
                    <a:pt x="626" y="1593"/>
                    <a:pt x="644" y="1644"/>
                    <a:pt x="680" y="1687"/>
                  </a:cubicBezTo>
                  <a:cubicBezTo>
                    <a:pt x="713" y="1727"/>
                    <a:pt x="753" y="1762"/>
                    <a:pt x="792" y="1802"/>
                  </a:cubicBezTo>
                  <a:cubicBezTo>
                    <a:pt x="678" y="1812"/>
                    <a:pt x="580" y="1861"/>
                    <a:pt x="481" y="1920"/>
                  </a:cubicBezTo>
                  <a:cubicBezTo>
                    <a:pt x="466" y="1912"/>
                    <a:pt x="446" y="1904"/>
                    <a:pt x="429" y="1893"/>
                  </a:cubicBezTo>
                  <a:cubicBezTo>
                    <a:pt x="351" y="1849"/>
                    <a:pt x="272" y="1856"/>
                    <a:pt x="194" y="1888"/>
                  </a:cubicBezTo>
                  <a:cubicBezTo>
                    <a:pt x="163" y="1901"/>
                    <a:pt x="133" y="1917"/>
                    <a:pt x="106" y="1937"/>
                  </a:cubicBezTo>
                  <a:cubicBezTo>
                    <a:pt x="75" y="1959"/>
                    <a:pt x="80" y="1982"/>
                    <a:pt x="115" y="2000"/>
                  </a:cubicBezTo>
                  <a:cubicBezTo>
                    <a:pt x="175" y="2030"/>
                    <a:pt x="238" y="2053"/>
                    <a:pt x="307" y="2043"/>
                  </a:cubicBezTo>
                  <a:cubicBezTo>
                    <a:pt x="308" y="2043"/>
                    <a:pt x="309" y="2045"/>
                    <a:pt x="310" y="2046"/>
                  </a:cubicBezTo>
                  <a:cubicBezTo>
                    <a:pt x="283" y="2081"/>
                    <a:pt x="259" y="2121"/>
                    <a:pt x="240" y="2161"/>
                  </a:cubicBezTo>
                  <a:cubicBezTo>
                    <a:pt x="263" y="2161"/>
                    <a:pt x="263" y="2161"/>
                    <a:pt x="263" y="2161"/>
                  </a:cubicBezTo>
                  <a:cubicBezTo>
                    <a:pt x="288" y="2111"/>
                    <a:pt x="321" y="2066"/>
                    <a:pt x="362" y="2026"/>
                  </a:cubicBezTo>
                  <a:cubicBezTo>
                    <a:pt x="374" y="2013"/>
                    <a:pt x="388" y="2016"/>
                    <a:pt x="405" y="2023"/>
                  </a:cubicBezTo>
                  <a:cubicBezTo>
                    <a:pt x="373" y="2070"/>
                    <a:pt x="342" y="2115"/>
                    <a:pt x="311" y="2161"/>
                  </a:cubicBezTo>
                  <a:cubicBezTo>
                    <a:pt x="322" y="2161"/>
                    <a:pt x="322" y="2161"/>
                    <a:pt x="322" y="2161"/>
                  </a:cubicBezTo>
                  <a:cubicBezTo>
                    <a:pt x="356" y="2122"/>
                    <a:pt x="390" y="2083"/>
                    <a:pt x="430" y="2037"/>
                  </a:cubicBezTo>
                  <a:cubicBezTo>
                    <a:pt x="433" y="2088"/>
                    <a:pt x="418" y="2127"/>
                    <a:pt x="395" y="2161"/>
                  </a:cubicBezTo>
                  <a:cubicBezTo>
                    <a:pt x="421" y="2161"/>
                    <a:pt x="421" y="2161"/>
                    <a:pt x="421" y="2161"/>
                  </a:cubicBezTo>
                  <a:cubicBezTo>
                    <a:pt x="426" y="2153"/>
                    <a:pt x="431" y="2146"/>
                    <a:pt x="437" y="2139"/>
                  </a:cubicBezTo>
                  <a:cubicBezTo>
                    <a:pt x="437" y="2138"/>
                    <a:pt x="439" y="2139"/>
                    <a:pt x="444" y="2138"/>
                  </a:cubicBezTo>
                  <a:cubicBezTo>
                    <a:pt x="446" y="2146"/>
                    <a:pt x="449" y="2153"/>
                    <a:pt x="451" y="2161"/>
                  </a:cubicBezTo>
                  <a:cubicBezTo>
                    <a:pt x="472" y="2161"/>
                    <a:pt x="472" y="2161"/>
                    <a:pt x="472" y="2161"/>
                  </a:cubicBezTo>
                  <a:cubicBezTo>
                    <a:pt x="469" y="2146"/>
                    <a:pt x="467" y="2132"/>
                    <a:pt x="467" y="2120"/>
                  </a:cubicBezTo>
                  <a:cubicBezTo>
                    <a:pt x="467" y="2088"/>
                    <a:pt x="463" y="2049"/>
                    <a:pt x="503" y="2027"/>
                  </a:cubicBezTo>
                  <a:cubicBezTo>
                    <a:pt x="525" y="2066"/>
                    <a:pt x="525" y="2108"/>
                    <a:pt x="542" y="2146"/>
                  </a:cubicBezTo>
                  <a:cubicBezTo>
                    <a:pt x="555" y="2104"/>
                    <a:pt x="533" y="2064"/>
                    <a:pt x="532" y="2021"/>
                  </a:cubicBezTo>
                  <a:cubicBezTo>
                    <a:pt x="562" y="2031"/>
                    <a:pt x="584" y="2049"/>
                    <a:pt x="594" y="2076"/>
                  </a:cubicBezTo>
                  <a:cubicBezTo>
                    <a:pt x="605" y="2104"/>
                    <a:pt x="611" y="2133"/>
                    <a:pt x="612" y="2161"/>
                  </a:cubicBezTo>
                  <a:cubicBezTo>
                    <a:pt x="634" y="2161"/>
                    <a:pt x="634" y="2161"/>
                    <a:pt x="634" y="2161"/>
                  </a:cubicBezTo>
                  <a:cubicBezTo>
                    <a:pt x="634" y="2159"/>
                    <a:pt x="633" y="2158"/>
                    <a:pt x="633" y="2157"/>
                  </a:cubicBezTo>
                  <a:cubicBezTo>
                    <a:pt x="632" y="2075"/>
                    <a:pt x="595" y="2009"/>
                    <a:pt x="525" y="1954"/>
                  </a:cubicBezTo>
                  <a:cubicBezTo>
                    <a:pt x="629" y="1898"/>
                    <a:pt x="732" y="1862"/>
                    <a:pt x="850" y="1864"/>
                  </a:cubicBezTo>
                  <a:cubicBezTo>
                    <a:pt x="765" y="1944"/>
                    <a:pt x="729" y="2037"/>
                    <a:pt x="749" y="2149"/>
                  </a:cubicBezTo>
                  <a:cubicBezTo>
                    <a:pt x="853" y="2178"/>
                    <a:pt x="1017" y="2048"/>
                    <a:pt x="1024" y="1886"/>
                  </a:cubicBezTo>
                  <a:cubicBezTo>
                    <a:pt x="1101" y="1909"/>
                    <a:pt x="1170" y="1941"/>
                    <a:pt x="1222" y="2003"/>
                  </a:cubicBezTo>
                  <a:cubicBezTo>
                    <a:pt x="1238" y="2022"/>
                    <a:pt x="1251" y="2043"/>
                    <a:pt x="1279" y="2048"/>
                  </a:cubicBezTo>
                  <a:cubicBezTo>
                    <a:pt x="1287" y="2050"/>
                    <a:pt x="1294" y="2059"/>
                    <a:pt x="1300" y="2066"/>
                  </a:cubicBezTo>
                  <a:cubicBezTo>
                    <a:pt x="1320" y="2097"/>
                    <a:pt x="1339" y="2128"/>
                    <a:pt x="1356" y="2161"/>
                  </a:cubicBezTo>
                  <a:cubicBezTo>
                    <a:pt x="1383" y="2161"/>
                    <a:pt x="1383" y="2161"/>
                    <a:pt x="1383" y="2161"/>
                  </a:cubicBezTo>
                  <a:cubicBezTo>
                    <a:pt x="1379" y="2144"/>
                    <a:pt x="1379" y="2126"/>
                    <a:pt x="1386" y="2105"/>
                  </a:cubicBezTo>
                  <a:cubicBezTo>
                    <a:pt x="1363" y="2119"/>
                    <a:pt x="1352" y="2113"/>
                    <a:pt x="1344" y="2096"/>
                  </a:cubicBezTo>
                  <a:cubicBezTo>
                    <a:pt x="1338" y="2083"/>
                    <a:pt x="1327" y="2070"/>
                    <a:pt x="1323" y="2056"/>
                  </a:cubicBezTo>
                  <a:cubicBezTo>
                    <a:pt x="1316" y="2033"/>
                    <a:pt x="1303" y="2020"/>
                    <a:pt x="1277" y="2019"/>
                  </a:cubicBezTo>
                  <a:cubicBezTo>
                    <a:pt x="1274" y="1974"/>
                    <a:pt x="1241" y="1957"/>
                    <a:pt x="1208" y="1941"/>
                  </a:cubicBezTo>
                  <a:cubicBezTo>
                    <a:pt x="1151" y="1913"/>
                    <a:pt x="1095" y="1881"/>
                    <a:pt x="1033" y="1863"/>
                  </a:cubicBezTo>
                  <a:cubicBezTo>
                    <a:pt x="1016" y="1858"/>
                    <a:pt x="1008" y="1851"/>
                    <a:pt x="1016" y="1834"/>
                  </a:cubicBezTo>
                  <a:cubicBezTo>
                    <a:pt x="1087" y="1842"/>
                    <a:pt x="1137" y="1894"/>
                    <a:pt x="1201" y="1919"/>
                  </a:cubicBezTo>
                  <a:cubicBezTo>
                    <a:pt x="1199" y="1908"/>
                    <a:pt x="1196" y="1900"/>
                    <a:pt x="1190" y="1893"/>
                  </a:cubicBezTo>
                  <a:cubicBezTo>
                    <a:pt x="1126" y="1821"/>
                    <a:pt x="1063" y="1749"/>
                    <a:pt x="998" y="1679"/>
                  </a:cubicBezTo>
                  <a:cubicBezTo>
                    <a:pt x="934" y="1610"/>
                    <a:pt x="883" y="1534"/>
                    <a:pt x="837" y="1453"/>
                  </a:cubicBezTo>
                  <a:cubicBezTo>
                    <a:pt x="829" y="1438"/>
                    <a:pt x="822" y="1421"/>
                    <a:pt x="814" y="1405"/>
                  </a:cubicBezTo>
                  <a:cubicBezTo>
                    <a:pt x="840" y="1432"/>
                    <a:pt x="857" y="1464"/>
                    <a:pt x="878" y="1494"/>
                  </a:cubicBezTo>
                  <a:cubicBezTo>
                    <a:pt x="950" y="1593"/>
                    <a:pt x="1030" y="1687"/>
                    <a:pt x="1112" y="1778"/>
                  </a:cubicBezTo>
                  <a:cubicBezTo>
                    <a:pt x="1180" y="1852"/>
                    <a:pt x="1250" y="1925"/>
                    <a:pt x="1319" y="1998"/>
                  </a:cubicBezTo>
                  <a:cubicBezTo>
                    <a:pt x="1365" y="2048"/>
                    <a:pt x="1404" y="2102"/>
                    <a:pt x="1437" y="2161"/>
                  </a:cubicBezTo>
                  <a:cubicBezTo>
                    <a:pt x="1461" y="2161"/>
                    <a:pt x="1461" y="2161"/>
                    <a:pt x="1461" y="2161"/>
                  </a:cubicBezTo>
                  <a:cubicBezTo>
                    <a:pt x="1425" y="2096"/>
                    <a:pt x="1381" y="2036"/>
                    <a:pt x="1330" y="1980"/>
                  </a:cubicBezTo>
                  <a:cubicBezTo>
                    <a:pt x="1321" y="1970"/>
                    <a:pt x="1314" y="1958"/>
                    <a:pt x="1303" y="1945"/>
                  </a:cubicBezTo>
                  <a:cubicBezTo>
                    <a:pt x="1313" y="1940"/>
                    <a:pt x="1320" y="1937"/>
                    <a:pt x="1327" y="1935"/>
                  </a:cubicBezTo>
                  <a:cubicBezTo>
                    <a:pt x="1406" y="1911"/>
                    <a:pt x="1449" y="1851"/>
                    <a:pt x="1476" y="1780"/>
                  </a:cubicBezTo>
                  <a:cubicBezTo>
                    <a:pt x="1490" y="1742"/>
                    <a:pt x="1495" y="1698"/>
                    <a:pt x="1498" y="1657"/>
                  </a:cubicBezTo>
                  <a:cubicBezTo>
                    <a:pt x="1500" y="1627"/>
                    <a:pt x="1492" y="1596"/>
                    <a:pt x="1489" y="1566"/>
                  </a:cubicBezTo>
                  <a:cubicBezTo>
                    <a:pt x="1437" y="1562"/>
                    <a:pt x="1406" y="1597"/>
                    <a:pt x="1366" y="1620"/>
                  </a:cubicBezTo>
                  <a:cubicBezTo>
                    <a:pt x="1352" y="1517"/>
                    <a:pt x="1304" y="1433"/>
                    <a:pt x="1242" y="1352"/>
                  </a:cubicBezTo>
                  <a:cubicBezTo>
                    <a:pt x="1235" y="1356"/>
                    <a:pt x="1227" y="1358"/>
                    <a:pt x="1222" y="1363"/>
                  </a:cubicBezTo>
                  <a:cubicBezTo>
                    <a:pt x="1162" y="1434"/>
                    <a:pt x="1122" y="1510"/>
                    <a:pt x="1130" y="1608"/>
                  </a:cubicBezTo>
                  <a:cubicBezTo>
                    <a:pt x="1135" y="1669"/>
                    <a:pt x="1137" y="1730"/>
                    <a:pt x="1157" y="1789"/>
                  </a:cubicBezTo>
                  <a:cubicBezTo>
                    <a:pt x="1071" y="1703"/>
                    <a:pt x="1019" y="1605"/>
                    <a:pt x="1035" y="1479"/>
                  </a:cubicBezTo>
                  <a:cubicBezTo>
                    <a:pt x="1043" y="1414"/>
                    <a:pt x="1053" y="1348"/>
                    <a:pt x="1082" y="1289"/>
                  </a:cubicBezTo>
                  <a:close/>
                  <a:moveTo>
                    <a:pt x="1599" y="1071"/>
                  </a:moveTo>
                  <a:cubicBezTo>
                    <a:pt x="1540" y="1123"/>
                    <a:pt x="1475" y="1148"/>
                    <a:pt x="1401" y="1146"/>
                  </a:cubicBezTo>
                  <a:cubicBezTo>
                    <a:pt x="1366" y="1145"/>
                    <a:pt x="1330" y="1138"/>
                    <a:pt x="1305" y="1100"/>
                  </a:cubicBezTo>
                  <a:cubicBezTo>
                    <a:pt x="1363" y="1089"/>
                    <a:pt x="1421" y="1094"/>
                    <a:pt x="1473" y="1066"/>
                  </a:cubicBezTo>
                  <a:cubicBezTo>
                    <a:pt x="1434" y="1067"/>
                    <a:pt x="1394" y="1067"/>
                    <a:pt x="1346" y="1068"/>
                  </a:cubicBezTo>
                  <a:cubicBezTo>
                    <a:pt x="1383" y="1044"/>
                    <a:pt x="1412" y="1025"/>
                    <a:pt x="1442" y="1005"/>
                  </a:cubicBezTo>
                  <a:cubicBezTo>
                    <a:pt x="1445" y="1003"/>
                    <a:pt x="1450" y="1004"/>
                    <a:pt x="1454" y="1004"/>
                  </a:cubicBezTo>
                  <a:cubicBezTo>
                    <a:pt x="1509" y="1008"/>
                    <a:pt x="1559" y="1023"/>
                    <a:pt x="1599" y="1071"/>
                  </a:cubicBezTo>
                  <a:close/>
                  <a:moveTo>
                    <a:pt x="1278" y="932"/>
                  </a:moveTo>
                  <a:cubicBezTo>
                    <a:pt x="1310" y="881"/>
                    <a:pt x="1347" y="837"/>
                    <a:pt x="1410" y="824"/>
                  </a:cubicBezTo>
                  <a:cubicBezTo>
                    <a:pt x="1446" y="817"/>
                    <a:pt x="1482" y="802"/>
                    <a:pt x="1529" y="810"/>
                  </a:cubicBezTo>
                  <a:cubicBezTo>
                    <a:pt x="1495" y="862"/>
                    <a:pt x="1483" y="920"/>
                    <a:pt x="1443" y="965"/>
                  </a:cubicBezTo>
                  <a:cubicBezTo>
                    <a:pt x="1406" y="1009"/>
                    <a:pt x="1365" y="1039"/>
                    <a:pt x="1297" y="1025"/>
                  </a:cubicBezTo>
                  <a:cubicBezTo>
                    <a:pt x="1307" y="1008"/>
                    <a:pt x="1314" y="994"/>
                    <a:pt x="1323" y="982"/>
                  </a:cubicBezTo>
                  <a:cubicBezTo>
                    <a:pt x="1332" y="970"/>
                    <a:pt x="1344" y="960"/>
                    <a:pt x="1355" y="949"/>
                  </a:cubicBezTo>
                  <a:cubicBezTo>
                    <a:pt x="1364" y="939"/>
                    <a:pt x="1374" y="929"/>
                    <a:pt x="1383" y="920"/>
                  </a:cubicBezTo>
                  <a:cubicBezTo>
                    <a:pt x="1333" y="934"/>
                    <a:pt x="1302" y="971"/>
                    <a:pt x="1272" y="1010"/>
                  </a:cubicBezTo>
                  <a:cubicBezTo>
                    <a:pt x="1255" y="979"/>
                    <a:pt x="1264" y="954"/>
                    <a:pt x="1278" y="932"/>
                  </a:cubicBezTo>
                  <a:close/>
                  <a:moveTo>
                    <a:pt x="1092" y="1084"/>
                  </a:moveTo>
                  <a:cubicBezTo>
                    <a:pt x="1060" y="1069"/>
                    <a:pt x="1049" y="1049"/>
                    <a:pt x="1042" y="1026"/>
                  </a:cubicBezTo>
                  <a:cubicBezTo>
                    <a:pt x="1029" y="977"/>
                    <a:pt x="1033" y="929"/>
                    <a:pt x="1045" y="881"/>
                  </a:cubicBezTo>
                  <a:cubicBezTo>
                    <a:pt x="1054" y="845"/>
                    <a:pt x="1066" y="812"/>
                    <a:pt x="1097" y="784"/>
                  </a:cubicBezTo>
                  <a:cubicBezTo>
                    <a:pt x="1115" y="810"/>
                    <a:pt x="1133" y="833"/>
                    <a:pt x="1147" y="858"/>
                  </a:cubicBezTo>
                  <a:cubicBezTo>
                    <a:pt x="1175" y="907"/>
                    <a:pt x="1185" y="960"/>
                    <a:pt x="1178" y="1015"/>
                  </a:cubicBezTo>
                  <a:cubicBezTo>
                    <a:pt x="1174" y="1047"/>
                    <a:pt x="1163" y="1077"/>
                    <a:pt x="1126" y="1092"/>
                  </a:cubicBezTo>
                  <a:cubicBezTo>
                    <a:pt x="1106" y="1045"/>
                    <a:pt x="1120" y="991"/>
                    <a:pt x="1090" y="949"/>
                  </a:cubicBezTo>
                  <a:cubicBezTo>
                    <a:pt x="1091" y="992"/>
                    <a:pt x="1091" y="1035"/>
                    <a:pt x="1092" y="1084"/>
                  </a:cubicBezTo>
                  <a:close/>
                  <a:moveTo>
                    <a:pt x="805" y="545"/>
                  </a:moveTo>
                  <a:cubicBezTo>
                    <a:pt x="810" y="497"/>
                    <a:pt x="850" y="480"/>
                    <a:pt x="883" y="459"/>
                  </a:cubicBezTo>
                  <a:cubicBezTo>
                    <a:pt x="901" y="447"/>
                    <a:pt x="922" y="439"/>
                    <a:pt x="947" y="449"/>
                  </a:cubicBezTo>
                  <a:cubicBezTo>
                    <a:pt x="931" y="494"/>
                    <a:pt x="914" y="534"/>
                    <a:pt x="904" y="576"/>
                  </a:cubicBezTo>
                  <a:cubicBezTo>
                    <a:pt x="895" y="611"/>
                    <a:pt x="876" y="640"/>
                    <a:pt x="855" y="668"/>
                  </a:cubicBezTo>
                  <a:cubicBezTo>
                    <a:pt x="839" y="690"/>
                    <a:pt x="816" y="704"/>
                    <a:pt x="784" y="702"/>
                  </a:cubicBezTo>
                  <a:cubicBezTo>
                    <a:pt x="799" y="676"/>
                    <a:pt x="813" y="654"/>
                    <a:pt x="827" y="631"/>
                  </a:cubicBezTo>
                  <a:cubicBezTo>
                    <a:pt x="809" y="643"/>
                    <a:pt x="795" y="658"/>
                    <a:pt x="780" y="672"/>
                  </a:cubicBezTo>
                  <a:cubicBezTo>
                    <a:pt x="766" y="686"/>
                    <a:pt x="751" y="703"/>
                    <a:pt x="725" y="694"/>
                  </a:cubicBezTo>
                  <a:cubicBezTo>
                    <a:pt x="742" y="670"/>
                    <a:pt x="758" y="648"/>
                    <a:pt x="772" y="624"/>
                  </a:cubicBezTo>
                  <a:cubicBezTo>
                    <a:pt x="787" y="599"/>
                    <a:pt x="780" y="565"/>
                    <a:pt x="805" y="545"/>
                  </a:cubicBezTo>
                  <a:close/>
                  <a:moveTo>
                    <a:pt x="516" y="688"/>
                  </a:moveTo>
                  <a:cubicBezTo>
                    <a:pt x="464" y="643"/>
                    <a:pt x="427" y="588"/>
                    <a:pt x="405" y="523"/>
                  </a:cubicBezTo>
                  <a:cubicBezTo>
                    <a:pt x="403" y="515"/>
                    <a:pt x="404" y="505"/>
                    <a:pt x="404" y="499"/>
                  </a:cubicBezTo>
                  <a:cubicBezTo>
                    <a:pt x="438" y="505"/>
                    <a:pt x="471" y="511"/>
                    <a:pt x="503" y="514"/>
                  </a:cubicBezTo>
                  <a:cubicBezTo>
                    <a:pt x="532" y="517"/>
                    <a:pt x="557" y="526"/>
                    <a:pt x="574" y="543"/>
                  </a:cubicBezTo>
                  <a:cubicBezTo>
                    <a:pt x="579" y="575"/>
                    <a:pt x="583" y="603"/>
                    <a:pt x="587" y="634"/>
                  </a:cubicBezTo>
                  <a:cubicBezTo>
                    <a:pt x="560" y="618"/>
                    <a:pt x="537" y="605"/>
                    <a:pt x="513" y="591"/>
                  </a:cubicBezTo>
                  <a:cubicBezTo>
                    <a:pt x="540" y="625"/>
                    <a:pt x="580" y="645"/>
                    <a:pt x="593" y="689"/>
                  </a:cubicBezTo>
                  <a:cubicBezTo>
                    <a:pt x="560" y="709"/>
                    <a:pt x="541" y="709"/>
                    <a:pt x="516" y="688"/>
                  </a:cubicBezTo>
                  <a:close/>
                  <a:moveTo>
                    <a:pt x="642" y="648"/>
                  </a:moveTo>
                  <a:cubicBezTo>
                    <a:pt x="640" y="646"/>
                    <a:pt x="638" y="644"/>
                    <a:pt x="636" y="642"/>
                  </a:cubicBezTo>
                  <a:cubicBezTo>
                    <a:pt x="594" y="581"/>
                    <a:pt x="587" y="516"/>
                    <a:pt x="619" y="448"/>
                  </a:cubicBezTo>
                  <a:cubicBezTo>
                    <a:pt x="641" y="400"/>
                    <a:pt x="666" y="353"/>
                    <a:pt x="677" y="295"/>
                  </a:cubicBezTo>
                  <a:cubicBezTo>
                    <a:pt x="694" y="322"/>
                    <a:pt x="713" y="348"/>
                    <a:pt x="727" y="376"/>
                  </a:cubicBezTo>
                  <a:cubicBezTo>
                    <a:pt x="752" y="428"/>
                    <a:pt x="769" y="482"/>
                    <a:pt x="769" y="541"/>
                  </a:cubicBezTo>
                  <a:cubicBezTo>
                    <a:pt x="768" y="609"/>
                    <a:pt x="746" y="641"/>
                    <a:pt x="685" y="657"/>
                  </a:cubicBezTo>
                  <a:cubicBezTo>
                    <a:pt x="690" y="610"/>
                    <a:pt x="700" y="564"/>
                    <a:pt x="688" y="518"/>
                  </a:cubicBezTo>
                  <a:cubicBezTo>
                    <a:pt x="676" y="562"/>
                    <a:pt x="677" y="610"/>
                    <a:pt x="654" y="651"/>
                  </a:cubicBezTo>
                  <a:cubicBezTo>
                    <a:pt x="648" y="649"/>
                    <a:pt x="645" y="649"/>
                    <a:pt x="642" y="648"/>
                  </a:cubicBezTo>
                  <a:close/>
                  <a:moveTo>
                    <a:pt x="675" y="1129"/>
                  </a:moveTo>
                  <a:cubicBezTo>
                    <a:pt x="632" y="1105"/>
                    <a:pt x="591" y="1083"/>
                    <a:pt x="551" y="1061"/>
                  </a:cubicBezTo>
                  <a:cubicBezTo>
                    <a:pt x="550" y="1063"/>
                    <a:pt x="548" y="1066"/>
                    <a:pt x="547" y="1068"/>
                  </a:cubicBezTo>
                  <a:cubicBezTo>
                    <a:pt x="584" y="1096"/>
                    <a:pt x="620" y="1125"/>
                    <a:pt x="657" y="1153"/>
                  </a:cubicBezTo>
                  <a:cubicBezTo>
                    <a:pt x="630" y="1176"/>
                    <a:pt x="584" y="1178"/>
                    <a:pt x="514" y="1147"/>
                  </a:cubicBezTo>
                  <a:cubicBezTo>
                    <a:pt x="422" y="1105"/>
                    <a:pt x="366" y="1031"/>
                    <a:pt x="345" y="928"/>
                  </a:cubicBezTo>
                  <a:cubicBezTo>
                    <a:pt x="462" y="897"/>
                    <a:pt x="596" y="959"/>
                    <a:pt x="658" y="1048"/>
                  </a:cubicBezTo>
                  <a:cubicBezTo>
                    <a:pt x="673" y="1070"/>
                    <a:pt x="683" y="1097"/>
                    <a:pt x="675" y="1129"/>
                  </a:cubicBezTo>
                  <a:close/>
                  <a:moveTo>
                    <a:pt x="679" y="1020"/>
                  </a:moveTo>
                  <a:cubicBezTo>
                    <a:pt x="655" y="949"/>
                    <a:pt x="652" y="880"/>
                    <a:pt x="660" y="810"/>
                  </a:cubicBezTo>
                  <a:cubicBezTo>
                    <a:pt x="687" y="930"/>
                    <a:pt x="693" y="985"/>
                    <a:pt x="679" y="1020"/>
                  </a:cubicBezTo>
                  <a:close/>
                  <a:moveTo>
                    <a:pt x="720" y="989"/>
                  </a:moveTo>
                  <a:cubicBezTo>
                    <a:pt x="729" y="972"/>
                    <a:pt x="738" y="954"/>
                    <a:pt x="751" y="940"/>
                  </a:cubicBezTo>
                  <a:cubicBezTo>
                    <a:pt x="783" y="906"/>
                    <a:pt x="820" y="879"/>
                    <a:pt x="870" y="874"/>
                  </a:cubicBezTo>
                  <a:cubicBezTo>
                    <a:pt x="915" y="968"/>
                    <a:pt x="845" y="1144"/>
                    <a:pt x="763" y="1146"/>
                  </a:cubicBezTo>
                  <a:cubicBezTo>
                    <a:pt x="753" y="1085"/>
                    <a:pt x="788" y="1034"/>
                    <a:pt x="805" y="972"/>
                  </a:cubicBezTo>
                  <a:cubicBezTo>
                    <a:pt x="762" y="1016"/>
                    <a:pt x="756" y="1070"/>
                    <a:pt x="734" y="1119"/>
                  </a:cubicBezTo>
                  <a:cubicBezTo>
                    <a:pt x="698" y="1075"/>
                    <a:pt x="698" y="1033"/>
                    <a:pt x="720" y="989"/>
                  </a:cubicBezTo>
                  <a:close/>
                  <a:moveTo>
                    <a:pt x="110" y="1967"/>
                  </a:moveTo>
                  <a:cubicBezTo>
                    <a:pt x="161" y="1899"/>
                    <a:pt x="320" y="1875"/>
                    <a:pt x="383" y="1923"/>
                  </a:cubicBezTo>
                  <a:cubicBezTo>
                    <a:pt x="335" y="1930"/>
                    <a:pt x="285" y="1936"/>
                    <a:pt x="236" y="1943"/>
                  </a:cubicBezTo>
                  <a:cubicBezTo>
                    <a:pt x="236" y="1946"/>
                    <a:pt x="236" y="1948"/>
                    <a:pt x="236" y="1951"/>
                  </a:cubicBezTo>
                  <a:cubicBezTo>
                    <a:pt x="291" y="1956"/>
                    <a:pt x="347" y="1936"/>
                    <a:pt x="403" y="1954"/>
                  </a:cubicBezTo>
                  <a:cubicBezTo>
                    <a:pt x="319" y="2053"/>
                    <a:pt x="201" y="2037"/>
                    <a:pt x="110" y="1967"/>
                  </a:cubicBezTo>
                  <a:close/>
                  <a:moveTo>
                    <a:pt x="649" y="1555"/>
                  </a:moveTo>
                  <a:cubicBezTo>
                    <a:pt x="656" y="1555"/>
                    <a:pt x="663" y="1554"/>
                    <a:pt x="670" y="1555"/>
                  </a:cubicBezTo>
                  <a:cubicBezTo>
                    <a:pt x="681" y="1556"/>
                    <a:pt x="692" y="1558"/>
                    <a:pt x="703" y="1560"/>
                  </a:cubicBezTo>
                  <a:cubicBezTo>
                    <a:pt x="797" y="1581"/>
                    <a:pt x="866" y="1637"/>
                    <a:pt x="917" y="1716"/>
                  </a:cubicBezTo>
                  <a:cubicBezTo>
                    <a:pt x="924" y="1727"/>
                    <a:pt x="925" y="1742"/>
                    <a:pt x="929" y="1756"/>
                  </a:cubicBezTo>
                  <a:cubicBezTo>
                    <a:pt x="927" y="1757"/>
                    <a:pt x="924" y="1758"/>
                    <a:pt x="922" y="1759"/>
                  </a:cubicBezTo>
                  <a:cubicBezTo>
                    <a:pt x="872" y="1725"/>
                    <a:pt x="822" y="1691"/>
                    <a:pt x="771" y="1657"/>
                  </a:cubicBezTo>
                  <a:cubicBezTo>
                    <a:pt x="810" y="1714"/>
                    <a:pt x="877" y="1739"/>
                    <a:pt x="919" y="1799"/>
                  </a:cubicBezTo>
                  <a:cubicBezTo>
                    <a:pt x="798" y="1814"/>
                    <a:pt x="651" y="1668"/>
                    <a:pt x="649" y="1555"/>
                  </a:cubicBezTo>
                  <a:close/>
                  <a:moveTo>
                    <a:pt x="702" y="1860"/>
                  </a:moveTo>
                  <a:cubicBezTo>
                    <a:pt x="649" y="1873"/>
                    <a:pt x="599" y="1895"/>
                    <a:pt x="541" y="1915"/>
                  </a:cubicBezTo>
                  <a:cubicBezTo>
                    <a:pt x="622" y="1854"/>
                    <a:pt x="803" y="1801"/>
                    <a:pt x="864" y="1834"/>
                  </a:cubicBezTo>
                  <a:cubicBezTo>
                    <a:pt x="811" y="1842"/>
                    <a:pt x="756" y="1847"/>
                    <a:pt x="702" y="1860"/>
                  </a:cubicBezTo>
                  <a:close/>
                  <a:moveTo>
                    <a:pt x="941" y="2041"/>
                  </a:moveTo>
                  <a:cubicBezTo>
                    <a:pt x="899" y="2100"/>
                    <a:pt x="835" y="2121"/>
                    <a:pt x="768" y="2137"/>
                  </a:cubicBezTo>
                  <a:cubicBezTo>
                    <a:pt x="752" y="2030"/>
                    <a:pt x="812" y="1900"/>
                    <a:pt x="886" y="1877"/>
                  </a:cubicBezTo>
                  <a:cubicBezTo>
                    <a:pt x="901" y="1880"/>
                    <a:pt x="916" y="1882"/>
                    <a:pt x="932" y="1886"/>
                  </a:cubicBezTo>
                  <a:cubicBezTo>
                    <a:pt x="917" y="1940"/>
                    <a:pt x="879" y="1978"/>
                    <a:pt x="851" y="2027"/>
                  </a:cubicBezTo>
                  <a:cubicBezTo>
                    <a:pt x="891" y="2002"/>
                    <a:pt x="925" y="1962"/>
                    <a:pt x="953" y="1907"/>
                  </a:cubicBezTo>
                  <a:cubicBezTo>
                    <a:pt x="971" y="1960"/>
                    <a:pt x="968" y="2002"/>
                    <a:pt x="941" y="2041"/>
                  </a:cubicBezTo>
                  <a:close/>
                  <a:moveTo>
                    <a:pt x="1413" y="1690"/>
                  </a:moveTo>
                  <a:cubicBezTo>
                    <a:pt x="1401" y="1713"/>
                    <a:pt x="1393" y="1729"/>
                    <a:pt x="1384" y="1746"/>
                  </a:cubicBezTo>
                  <a:cubicBezTo>
                    <a:pt x="1358" y="1660"/>
                    <a:pt x="1384" y="1612"/>
                    <a:pt x="1468" y="1588"/>
                  </a:cubicBezTo>
                  <a:cubicBezTo>
                    <a:pt x="1483" y="1633"/>
                    <a:pt x="1481" y="1680"/>
                    <a:pt x="1467" y="1738"/>
                  </a:cubicBezTo>
                  <a:cubicBezTo>
                    <a:pt x="1457" y="1777"/>
                    <a:pt x="1445" y="1814"/>
                    <a:pt x="1416" y="1842"/>
                  </a:cubicBezTo>
                  <a:cubicBezTo>
                    <a:pt x="1393" y="1865"/>
                    <a:pt x="1377" y="1870"/>
                    <a:pt x="1347" y="1863"/>
                  </a:cubicBezTo>
                  <a:cubicBezTo>
                    <a:pt x="1360" y="1805"/>
                    <a:pt x="1417" y="1764"/>
                    <a:pt x="1413" y="1690"/>
                  </a:cubicBezTo>
                  <a:close/>
                  <a:moveTo>
                    <a:pt x="1154" y="1679"/>
                  </a:moveTo>
                  <a:cubicBezTo>
                    <a:pt x="1151" y="1656"/>
                    <a:pt x="1152" y="1632"/>
                    <a:pt x="1149" y="1608"/>
                  </a:cubicBezTo>
                  <a:cubicBezTo>
                    <a:pt x="1141" y="1518"/>
                    <a:pt x="1180" y="1447"/>
                    <a:pt x="1235" y="1377"/>
                  </a:cubicBezTo>
                  <a:cubicBezTo>
                    <a:pt x="1255" y="1404"/>
                    <a:pt x="1274" y="1428"/>
                    <a:pt x="1289" y="1454"/>
                  </a:cubicBezTo>
                  <a:cubicBezTo>
                    <a:pt x="1345" y="1550"/>
                    <a:pt x="1359" y="1654"/>
                    <a:pt x="1338" y="1761"/>
                  </a:cubicBezTo>
                  <a:cubicBezTo>
                    <a:pt x="1333" y="1787"/>
                    <a:pt x="1315" y="1809"/>
                    <a:pt x="1282" y="1815"/>
                  </a:cubicBezTo>
                  <a:cubicBezTo>
                    <a:pt x="1262" y="1748"/>
                    <a:pt x="1241" y="1681"/>
                    <a:pt x="1236" y="1601"/>
                  </a:cubicBezTo>
                  <a:cubicBezTo>
                    <a:pt x="1231" y="1619"/>
                    <a:pt x="1226" y="1629"/>
                    <a:pt x="1227" y="1637"/>
                  </a:cubicBezTo>
                  <a:cubicBezTo>
                    <a:pt x="1233" y="1698"/>
                    <a:pt x="1241" y="1758"/>
                    <a:pt x="1250" y="1824"/>
                  </a:cubicBezTo>
                  <a:cubicBezTo>
                    <a:pt x="1241" y="1819"/>
                    <a:pt x="1233" y="1817"/>
                    <a:pt x="1227" y="1812"/>
                  </a:cubicBezTo>
                  <a:cubicBezTo>
                    <a:pt x="1188" y="1776"/>
                    <a:pt x="1161" y="1733"/>
                    <a:pt x="1154" y="1679"/>
                  </a:cubicBezTo>
                  <a:close/>
                  <a:moveTo>
                    <a:pt x="1013" y="1455"/>
                  </a:moveTo>
                  <a:cubicBezTo>
                    <a:pt x="1010" y="1402"/>
                    <a:pt x="1029" y="1332"/>
                    <a:pt x="1053" y="1293"/>
                  </a:cubicBezTo>
                  <a:cubicBezTo>
                    <a:pt x="1039" y="1350"/>
                    <a:pt x="1026" y="1403"/>
                    <a:pt x="1013" y="1455"/>
                  </a:cubicBezTo>
                  <a:close/>
                  <a:moveTo>
                    <a:pt x="164" y="262"/>
                  </a:moveTo>
                  <a:cubicBezTo>
                    <a:pt x="177" y="260"/>
                    <a:pt x="186" y="261"/>
                    <a:pt x="192" y="257"/>
                  </a:cubicBezTo>
                  <a:cubicBezTo>
                    <a:pt x="245" y="221"/>
                    <a:pt x="283" y="172"/>
                    <a:pt x="307" y="115"/>
                  </a:cubicBezTo>
                  <a:cubicBezTo>
                    <a:pt x="322" y="79"/>
                    <a:pt x="319" y="39"/>
                    <a:pt x="314" y="0"/>
                  </a:cubicBezTo>
                  <a:cubicBezTo>
                    <a:pt x="294" y="0"/>
                    <a:pt x="294" y="0"/>
                    <a:pt x="294" y="0"/>
                  </a:cubicBezTo>
                  <a:cubicBezTo>
                    <a:pt x="301" y="53"/>
                    <a:pt x="298" y="105"/>
                    <a:pt x="262" y="151"/>
                  </a:cubicBezTo>
                  <a:cubicBezTo>
                    <a:pt x="239" y="180"/>
                    <a:pt x="222" y="214"/>
                    <a:pt x="181" y="239"/>
                  </a:cubicBezTo>
                  <a:cubicBezTo>
                    <a:pt x="172" y="178"/>
                    <a:pt x="144" y="126"/>
                    <a:pt x="145" y="66"/>
                  </a:cubicBezTo>
                  <a:cubicBezTo>
                    <a:pt x="145" y="42"/>
                    <a:pt x="147" y="20"/>
                    <a:pt x="153" y="0"/>
                  </a:cubicBezTo>
                  <a:cubicBezTo>
                    <a:pt x="130" y="0"/>
                    <a:pt x="130" y="0"/>
                    <a:pt x="130" y="0"/>
                  </a:cubicBezTo>
                  <a:cubicBezTo>
                    <a:pt x="126" y="12"/>
                    <a:pt x="123" y="23"/>
                    <a:pt x="119" y="34"/>
                  </a:cubicBezTo>
                  <a:cubicBezTo>
                    <a:pt x="118" y="38"/>
                    <a:pt x="114" y="41"/>
                    <a:pt x="111" y="43"/>
                  </a:cubicBezTo>
                  <a:cubicBezTo>
                    <a:pt x="77" y="68"/>
                    <a:pt x="42" y="86"/>
                    <a:pt x="0" y="89"/>
                  </a:cubicBezTo>
                  <a:cubicBezTo>
                    <a:pt x="0" y="112"/>
                    <a:pt x="0" y="112"/>
                    <a:pt x="0" y="112"/>
                  </a:cubicBezTo>
                  <a:cubicBezTo>
                    <a:pt x="17" y="111"/>
                    <a:pt x="34" y="106"/>
                    <a:pt x="51" y="101"/>
                  </a:cubicBezTo>
                  <a:cubicBezTo>
                    <a:pt x="74" y="93"/>
                    <a:pt x="96" y="81"/>
                    <a:pt x="118" y="71"/>
                  </a:cubicBezTo>
                  <a:cubicBezTo>
                    <a:pt x="134" y="136"/>
                    <a:pt x="149" y="198"/>
                    <a:pt x="164" y="262"/>
                  </a:cubicBezTo>
                  <a:close/>
                  <a:moveTo>
                    <a:pt x="3840" y="929"/>
                  </a:moveTo>
                  <a:cubicBezTo>
                    <a:pt x="3840" y="897"/>
                    <a:pt x="3840" y="897"/>
                    <a:pt x="3840" y="897"/>
                  </a:cubicBezTo>
                  <a:cubicBezTo>
                    <a:pt x="3827" y="878"/>
                    <a:pt x="3819" y="855"/>
                    <a:pt x="3819" y="825"/>
                  </a:cubicBezTo>
                  <a:cubicBezTo>
                    <a:pt x="3787" y="863"/>
                    <a:pt x="3766" y="900"/>
                    <a:pt x="3764" y="939"/>
                  </a:cubicBezTo>
                  <a:cubicBezTo>
                    <a:pt x="3762" y="976"/>
                    <a:pt x="3776" y="1015"/>
                    <a:pt x="3784" y="1057"/>
                  </a:cubicBezTo>
                  <a:cubicBezTo>
                    <a:pt x="3687" y="1034"/>
                    <a:pt x="3591" y="1043"/>
                    <a:pt x="3492" y="1073"/>
                  </a:cubicBezTo>
                  <a:cubicBezTo>
                    <a:pt x="3498" y="1079"/>
                    <a:pt x="3501" y="1085"/>
                    <a:pt x="3505" y="1086"/>
                  </a:cubicBezTo>
                  <a:cubicBezTo>
                    <a:pt x="3554" y="1101"/>
                    <a:pt x="3586" y="1139"/>
                    <a:pt x="3621" y="1172"/>
                  </a:cubicBezTo>
                  <a:cubicBezTo>
                    <a:pt x="3650" y="1200"/>
                    <a:pt x="3677" y="1231"/>
                    <a:pt x="3705" y="1261"/>
                  </a:cubicBezTo>
                  <a:cubicBezTo>
                    <a:pt x="3689" y="1284"/>
                    <a:pt x="3671" y="1310"/>
                    <a:pt x="3653" y="1336"/>
                  </a:cubicBezTo>
                  <a:cubicBezTo>
                    <a:pt x="3634" y="1361"/>
                    <a:pt x="3614" y="1386"/>
                    <a:pt x="3593" y="1413"/>
                  </a:cubicBezTo>
                  <a:cubicBezTo>
                    <a:pt x="3655" y="1462"/>
                    <a:pt x="3727" y="1444"/>
                    <a:pt x="3797" y="1428"/>
                  </a:cubicBezTo>
                  <a:cubicBezTo>
                    <a:pt x="3812" y="1424"/>
                    <a:pt x="3826" y="1420"/>
                    <a:pt x="3840" y="1415"/>
                  </a:cubicBezTo>
                  <a:cubicBezTo>
                    <a:pt x="3840" y="1388"/>
                    <a:pt x="3840" y="1388"/>
                    <a:pt x="3840" y="1388"/>
                  </a:cubicBezTo>
                  <a:cubicBezTo>
                    <a:pt x="3781" y="1415"/>
                    <a:pt x="3719" y="1425"/>
                    <a:pt x="3654" y="1419"/>
                  </a:cubicBezTo>
                  <a:cubicBezTo>
                    <a:pt x="3645" y="1418"/>
                    <a:pt x="3637" y="1413"/>
                    <a:pt x="3632" y="1411"/>
                  </a:cubicBezTo>
                  <a:cubicBezTo>
                    <a:pt x="3650" y="1382"/>
                    <a:pt x="3668" y="1355"/>
                    <a:pt x="3685" y="1326"/>
                  </a:cubicBezTo>
                  <a:cubicBezTo>
                    <a:pt x="3699" y="1301"/>
                    <a:pt x="3717" y="1281"/>
                    <a:pt x="3740" y="1273"/>
                  </a:cubicBezTo>
                  <a:cubicBezTo>
                    <a:pt x="3771" y="1281"/>
                    <a:pt x="3798" y="1288"/>
                    <a:pt x="3828" y="1296"/>
                  </a:cubicBezTo>
                  <a:cubicBezTo>
                    <a:pt x="3803" y="1315"/>
                    <a:pt x="3781" y="1331"/>
                    <a:pt x="3759" y="1347"/>
                  </a:cubicBezTo>
                  <a:cubicBezTo>
                    <a:pt x="3788" y="1340"/>
                    <a:pt x="3813" y="1324"/>
                    <a:pt x="3840" y="1317"/>
                  </a:cubicBezTo>
                  <a:cubicBezTo>
                    <a:pt x="3840" y="1257"/>
                    <a:pt x="3840" y="1257"/>
                    <a:pt x="3840" y="1257"/>
                  </a:cubicBezTo>
                  <a:cubicBezTo>
                    <a:pt x="3773" y="1266"/>
                    <a:pt x="3716" y="1246"/>
                    <a:pt x="3670" y="1194"/>
                  </a:cubicBezTo>
                  <a:cubicBezTo>
                    <a:pt x="3635" y="1154"/>
                    <a:pt x="3602" y="1112"/>
                    <a:pt x="3553" y="1080"/>
                  </a:cubicBezTo>
                  <a:cubicBezTo>
                    <a:pt x="3584" y="1075"/>
                    <a:pt x="3615" y="1068"/>
                    <a:pt x="3647" y="1066"/>
                  </a:cubicBezTo>
                  <a:cubicBezTo>
                    <a:pt x="3704" y="1063"/>
                    <a:pt x="3761" y="1069"/>
                    <a:pt x="3815" y="1093"/>
                  </a:cubicBezTo>
                  <a:cubicBezTo>
                    <a:pt x="3824" y="1097"/>
                    <a:pt x="3832" y="1102"/>
                    <a:pt x="3840" y="1106"/>
                  </a:cubicBezTo>
                  <a:cubicBezTo>
                    <a:pt x="3840" y="1076"/>
                    <a:pt x="3840" y="1076"/>
                    <a:pt x="3840" y="1076"/>
                  </a:cubicBezTo>
                  <a:cubicBezTo>
                    <a:pt x="3837" y="1071"/>
                    <a:pt x="3835" y="1067"/>
                    <a:pt x="3833" y="1061"/>
                  </a:cubicBezTo>
                  <a:cubicBezTo>
                    <a:pt x="3791" y="1038"/>
                    <a:pt x="3791" y="994"/>
                    <a:pt x="3785" y="955"/>
                  </a:cubicBezTo>
                  <a:cubicBezTo>
                    <a:pt x="3782" y="934"/>
                    <a:pt x="3783" y="912"/>
                    <a:pt x="3802" y="893"/>
                  </a:cubicBezTo>
                  <a:cubicBezTo>
                    <a:pt x="3815" y="905"/>
                    <a:pt x="3828" y="917"/>
                    <a:pt x="3840" y="929"/>
                  </a:cubicBezTo>
                  <a:close/>
                </a:path>
              </a:pathLst>
            </a:custGeom>
            <a:grpFill/>
            <a:ln>
              <a:noFill/>
            </a:ln>
          </p:spPr>
        </p:sp>
      </p:grpSp>
      <p:sp useBgFill="1">
        <p:nvSpPr>
          <p:cNvPr id="15" name="Freeform: Shape 14">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244E99-A931-4026-A7A3-2FB9154BA2D5}"/>
              </a:ext>
            </a:extLst>
          </p:cNvPr>
          <p:cNvSpPr>
            <a:spLocks noGrp="1"/>
          </p:cNvSpPr>
          <p:nvPr>
            <p:ph type="title"/>
          </p:nvPr>
        </p:nvSpPr>
        <p:spPr>
          <a:xfrm>
            <a:off x="4376615" y="568345"/>
            <a:ext cx="7327656" cy="1560716"/>
          </a:xfrm>
        </p:spPr>
        <p:txBody>
          <a:bodyPr>
            <a:normAutofit/>
          </a:bodyPr>
          <a:lstStyle/>
          <a:p>
            <a:r>
              <a:rPr lang="en-US" dirty="0"/>
              <a:t>Overview</a:t>
            </a:r>
          </a:p>
        </p:txBody>
      </p:sp>
      <p:sp>
        <p:nvSpPr>
          <p:cNvPr id="17" name="Freeform: Shape 16">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3BB524-9052-40E8-9C46-8955BC1153C1}"/>
              </a:ext>
            </a:extLst>
          </p:cNvPr>
          <p:cNvSpPr>
            <a:spLocks noGrp="1"/>
          </p:cNvSpPr>
          <p:nvPr>
            <p:ph idx="1"/>
          </p:nvPr>
        </p:nvSpPr>
        <p:spPr>
          <a:xfrm>
            <a:off x="4376615" y="2438400"/>
            <a:ext cx="7327656" cy="3651504"/>
          </a:xfrm>
        </p:spPr>
        <p:txBody>
          <a:bodyPr>
            <a:normAutofit/>
          </a:bodyPr>
          <a:lstStyle/>
          <a:p>
            <a:pPr marL="0" indent="0">
              <a:buNone/>
            </a:pPr>
            <a:endParaRPr lang="en-US" dirty="0"/>
          </a:p>
          <a:p>
            <a:pPr>
              <a:buFont typeface="Wingdings" panose="05000000000000000000" pitchFamily="2" charset="2"/>
              <a:buChar char="Ø"/>
            </a:pPr>
            <a:r>
              <a:rPr lang="en-US"/>
              <a:t>Audience</a:t>
            </a:r>
          </a:p>
          <a:p>
            <a:pPr>
              <a:buFont typeface="Wingdings" panose="05000000000000000000" pitchFamily="2" charset="2"/>
              <a:buChar char="Ø"/>
            </a:pPr>
            <a:r>
              <a:rPr lang="en-US"/>
              <a:t>Data</a:t>
            </a:r>
          </a:p>
          <a:p>
            <a:pPr>
              <a:buFont typeface="Wingdings" panose="05000000000000000000" pitchFamily="2" charset="2"/>
              <a:buChar char="Ø"/>
            </a:pPr>
            <a:r>
              <a:rPr lang="en-US"/>
              <a:t>Correlations</a:t>
            </a:r>
          </a:p>
          <a:p>
            <a:pPr>
              <a:buFont typeface="Wingdings" panose="05000000000000000000" pitchFamily="2" charset="2"/>
              <a:buChar char="Ø"/>
            </a:pPr>
            <a:r>
              <a:rPr lang="en-US"/>
              <a:t>Hypotheses</a:t>
            </a:r>
          </a:p>
          <a:p>
            <a:pPr>
              <a:buFont typeface="Wingdings" panose="05000000000000000000" pitchFamily="2" charset="2"/>
              <a:buChar char="Ø"/>
            </a:pPr>
            <a:r>
              <a:rPr lang="en-US"/>
              <a:t>Conclusion</a:t>
            </a:r>
          </a:p>
        </p:txBody>
      </p:sp>
    </p:spTree>
    <p:extLst>
      <p:ext uri="{BB962C8B-B14F-4D97-AF65-F5344CB8AC3E}">
        <p14:creationId xmlns:p14="http://schemas.microsoft.com/office/powerpoint/2010/main" val="1882405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99DE-B1AE-4163-85AA-1E7A82616B65}"/>
              </a:ext>
            </a:extLst>
          </p:cNvPr>
          <p:cNvSpPr>
            <a:spLocks noGrp="1"/>
          </p:cNvSpPr>
          <p:nvPr>
            <p:ph type="title"/>
          </p:nvPr>
        </p:nvSpPr>
        <p:spPr>
          <a:xfrm>
            <a:off x="2720898" y="568345"/>
            <a:ext cx="8983373" cy="1271606"/>
          </a:xfrm>
        </p:spPr>
        <p:txBody>
          <a:bodyPr/>
          <a:lstStyle/>
          <a:p>
            <a:pPr algn="ctr"/>
            <a:r>
              <a:rPr lang="en-US" dirty="0">
                <a:solidFill>
                  <a:schemeClr val="bg1"/>
                </a:solidFill>
              </a:rPr>
              <a:t>Audience</a:t>
            </a:r>
          </a:p>
        </p:txBody>
      </p:sp>
      <p:pic>
        <p:nvPicPr>
          <p:cNvPr id="8" name="Picture 7" descr="Yellow seats in the stadium">
            <a:extLst>
              <a:ext uri="{FF2B5EF4-FFF2-40B4-BE49-F238E27FC236}">
                <a16:creationId xmlns:a16="http://schemas.microsoft.com/office/drawing/2014/main" id="{1C26C19C-E13C-4503-A2EE-D7F90DC02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419" y="2397512"/>
            <a:ext cx="8817851" cy="4289727"/>
          </a:xfrm>
          <a:prstGeom prst="rect">
            <a:avLst/>
          </a:prstGeom>
        </p:spPr>
      </p:pic>
    </p:spTree>
    <p:extLst>
      <p:ext uri="{BB962C8B-B14F-4D97-AF65-F5344CB8AC3E}">
        <p14:creationId xmlns:p14="http://schemas.microsoft.com/office/powerpoint/2010/main" val="2968269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3608-289E-43DB-8D37-65FB44E6B7A1}"/>
              </a:ext>
            </a:extLst>
          </p:cNvPr>
          <p:cNvSpPr>
            <a:spLocks noGrp="1"/>
          </p:cNvSpPr>
          <p:nvPr>
            <p:ph type="title"/>
          </p:nvPr>
        </p:nvSpPr>
        <p:spPr>
          <a:xfrm>
            <a:off x="3924300" y="568345"/>
            <a:ext cx="7779971" cy="1560716"/>
          </a:xfrm>
        </p:spPr>
        <p:txBody>
          <a:bodyPr>
            <a:normAutofit/>
          </a:bodyPr>
          <a:lstStyle/>
          <a:p>
            <a:r>
              <a:rPr lang="en-US" dirty="0"/>
              <a:t>Data</a:t>
            </a:r>
          </a:p>
        </p:txBody>
      </p:sp>
      <p:sp>
        <p:nvSpPr>
          <p:cNvPr id="3" name="Content Placeholder 2">
            <a:extLst>
              <a:ext uri="{FF2B5EF4-FFF2-40B4-BE49-F238E27FC236}">
                <a16:creationId xmlns:a16="http://schemas.microsoft.com/office/drawing/2014/main" id="{857C6BF4-3B6D-4DE8-AEA0-1CF45DCB0377}"/>
              </a:ext>
            </a:extLst>
          </p:cNvPr>
          <p:cNvSpPr>
            <a:spLocks noGrp="1"/>
          </p:cNvSpPr>
          <p:nvPr>
            <p:ph idx="1"/>
          </p:nvPr>
        </p:nvSpPr>
        <p:spPr>
          <a:xfrm>
            <a:off x="3924301" y="2438400"/>
            <a:ext cx="7779970" cy="1560716"/>
          </a:xfrm>
        </p:spPr>
        <p:txBody>
          <a:bodyPr>
            <a:normAutofit/>
          </a:bodyPr>
          <a:lstStyle/>
          <a:p>
            <a:pPr>
              <a:buFont typeface="Wingdings" panose="05000000000000000000" pitchFamily="2" charset="2"/>
              <a:buChar char="Ø"/>
            </a:pPr>
            <a:r>
              <a:rPr lang="en-US" dirty="0"/>
              <a:t>Dataset Overview: Kaggle.com</a:t>
            </a:r>
          </a:p>
          <a:p>
            <a:pPr>
              <a:buFont typeface="Wingdings" panose="05000000000000000000" pitchFamily="2" charset="2"/>
              <a:buChar char="Ø"/>
            </a:pPr>
            <a:r>
              <a:rPr lang="en-US" dirty="0"/>
              <a:t>Rows / Columns</a:t>
            </a:r>
          </a:p>
          <a:p>
            <a:pPr>
              <a:buFont typeface="Wingdings" panose="05000000000000000000" pitchFamily="2" charset="2"/>
              <a:buChar char="Ø"/>
            </a:pPr>
            <a:r>
              <a:rPr lang="en-US" dirty="0"/>
              <a:t>Wrangling</a:t>
            </a:r>
          </a:p>
          <a:p>
            <a:pPr marL="0" indent="0">
              <a:buNone/>
            </a:pPr>
            <a:endParaRPr lang="en-US" dirty="0"/>
          </a:p>
        </p:txBody>
      </p:sp>
      <p:pic>
        <p:nvPicPr>
          <p:cNvPr id="5" name="Picture 4" descr="3D box skeletons">
            <a:extLst>
              <a:ext uri="{FF2B5EF4-FFF2-40B4-BE49-F238E27FC236}">
                <a16:creationId xmlns:a16="http://schemas.microsoft.com/office/drawing/2014/main" id="{C663112B-EEB2-4EF0-A252-E333C15ED656}"/>
              </a:ext>
            </a:extLst>
          </p:cNvPr>
          <p:cNvPicPr>
            <a:picLocks noChangeAspect="1"/>
          </p:cNvPicPr>
          <p:nvPr/>
        </p:nvPicPr>
        <p:blipFill rotWithShape="1">
          <a:blip r:embed="rId3"/>
          <a:srcRect l="35082" r="31649" b="-2"/>
          <a:stretch/>
        </p:blipFill>
        <p:spPr>
          <a:xfrm>
            <a:off x="20" y="-8545"/>
            <a:ext cx="3424492" cy="6870818"/>
          </a:xfrm>
          <a:prstGeom prst="rect">
            <a:avLst/>
          </a:prstGeom>
        </p:spPr>
      </p:pic>
      <p:graphicFrame>
        <p:nvGraphicFramePr>
          <p:cNvPr id="8" name="Table 7">
            <a:extLst>
              <a:ext uri="{FF2B5EF4-FFF2-40B4-BE49-F238E27FC236}">
                <a16:creationId xmlns:a16="http://schemas.microsoft.com/office/drawing/2014/main" id="{096E1B0E-CFD9-4A39-8D27-3F83F32C3EE8}"/>
              </a:ext>
            </a:extLst>
          </p:cNvPr>
          <p:cNvGraphicFramePr>
            <a:graphicFrameLocks noGrp="1"/>
          </p:cNvGraphicFramePr>
          <p:nvPr>
            <p:extLst>
              <p:ext uri="{D42A27DB-BD31-4B8C-83A1-F6EECF244321}">
                <p14:modId xmlns:p14="http://schemas.microsoft.com/office/powerpoint/2010/main" val="1845370109"/>
              </p:ext>
            </p:extLst>
          </p:nvPr>
        </p:nvGraphicFramePr>
        <p:xfrm>
          <a:off x="3529583" y="4163441"/>
          <a:ext cx="8421944" cy="2011680"/>
        </p:xfrm>
        <a:graphic>
          <a:graphicData uri="http://schemas.openxmlformats.org/drawingml/2006/table">
            <a:tbl>
              <a:tblPr>
                <a:tableStyleId>{D7AC3CCA-C797-4891-BE02-D94E43425B78}</a:tableStyleId>
              </a:tblPr>
              <a:tblGrid>
                <a:gridCol w="1052743">
                  <a:extLst>
                    <a:ext uri="{9D8B030D-6E8A-4147-A177-3AD203B41FA5}">
                      <a16:colId xmlns:a16="http://schemas.microsoft.com/office/drawing/2014/main" val="805264648"/>
                    </a:ext>
                  </a:extLst>
                </a:gridCol>
                <a:gridCol w="1052743">
                  <a:extLst>
                    <a:ext uri="{9D8B030D-6E8A-4147-A177-3AD203B41FA5}">
                      <a16:colId xmlns:a16="http://schemas.microsoft.com/office/drawing/2014/main" val="4049607595"/>
                    </a:ext>
                  </a:extLst>
                </a:gridCol>
                <a:gridCol w="1052743">
                  <a:extLst>
                    <a:ext uri="{9D8B030D-6E8A-4147-A177-3AD203B41FA5}">
                      <a16:colId xmlns:a16="http://schemas.microsoft.com/office/drawing/2014/main" val="4253321622"/>
                    </a:ext>
                  </a:extLst>
                </a:gridCol>
                <a:gridCol w="1052743">
                  <a:extLst>
                    <a:ext uri="{9D8B030D-6E8A-4147-A177-3AD203B41FA5}">
                      <a16:colId xmlns:a16="http://schemas.microsoft.com/office/drawing/2014/main" val="2201011619"/>
                    </a:ext>
                  </a:extLst>
                </a:gridCol>
                <a:gridCol w="1052743">
                  <a:extLst>
                    <a:ext uri="{9D8B030D-6E8A-4147-A177-3AD203B41FA5}">
                      <a16:colId xmlns:a16="http://schemas.microsoft.com/office/drawing/2014/main" val="1102433836"/>
                    </a:ext>
                  </a:extLst>
                </a:gridCol>
                <a:gridCol w="1052743">
                  <a:extLst>
                    <a:ext uri="{9D8B030D-6E8A-4147-A177-3AD203B41FA5}">
                      <a16:colId xmlns:a16="http://schemas.microsoft.com/office/drawing/2014/main" val="2423703046"/>
                    </a:ext>
                  </a:extLst>
                </a:gridCol>
                <a:gridCol w="1052743">
                  <a:extLst>
                    <a:ext uri="{9D8B030D-6E8A-4147-A177-3AD203B41FA5}">
                      <a16:colId xmlns:a16="http://schemas.microsoft.com/office/drawing/2014/main" val="253912853"/>
                    </a:ext>
                  </a:extLst>
                </a:gridCol>
                <a:gridCol w="1052743">
                  <a:extLst>
                    <a:ext uri="{9D8B030D-6E8A-4147-A177-3AD203B41FA5}">
                      <a16:colId xmlns:a16="http://schemas.microsoft.com/office/drawing/2014/main" val="1768404505"/>
                    </a:ext>
                  </a:extLst>
                </a:gridCol>
              </a:tblGrid>
              <a:tr h="0">
                <a:tc>
                  <a:txBody>
                    <a:bodyPr/>
                    <a:lstStyle/>
                    <a:p>
                      <a:pPr algn="r" fontAlgn="ctr"/>
                      <a:r>
                        <a:rPr lang="en-US" sz="1200" b="1" dirty="0">
                          <a:effectLst/>
                        </a:rPr>
                        <a:t>Country name</a:t>
                      </a:r>
                    </a:p>
                  </a:txBody>
                  <a:tcPr anchor="ctr"/>
                </a:tc>
                <a:tc>
                  <a:txBody>
                    <a:bodyPr/>
                    <a:lstStyle/>
                    <a:p>
                      <a:pPr algn="r" fontAlgn="ctr"/>
                      <a:r>
                        <a:rPr lang="en-US" sz="1200" b="1">
                          <a:effectLst/>
                        </a:rPr>
                        <a:t>Ladder score</a:t>
                      </a:r>
                    </a:p>
                  </a:txBody>
                  <a:tcPr anchor="ctr"/>
                </a:tc>
                <a:tc>
                  <a:txBody>
                    <a:bodyPr/>
                    <a:lstStyle/>
                    <a:p>
                      <a:pPr algn="r" fontAlgn="ctr"/>
                      <a:r>
                        <a:rPr lang="en-US" sz="1200" b="1">
                          <a:effectLst/>
                        </a:rPr>
                        <a:t>GDP per capita</a:t>
                      </a:r>
                    </a:p>
                  </a:txBody>
                  <a:tcPr anchor="ctr"/>
                </a:tc>
                <a:tc>
                  <a:txBody>
                    <a:bodyPr/>
                    <a:lstStyle/>
                    <a:p>
                      <a:pPr algn="r" fontAlgn="ctr"/>
                      <a:r>
                        <a:rPr lang="en-US" sz="1200" b="1">
                          <a:effectLst/>
                        </a:rPr>
                        <a:t>Social support</a:t>
                      </a:r>
                    </a:p>
                  </a:txBody>
                  <a:tcPr anchor="ctr"/>
                </a:tc>
                <a:tc>
                  <a:txBody>
                    <a:bodyPr/>
                    <a:lstStyle/>
                    <a:p>
                      <a:pPr algn="r" fontAlgn="ctr"/>
                      <a:r>
                        <a:rPr lang="en-US" sz="1200" b="1">
                          <a:effectLst/>
                        </a:rPr>
                        <a:t>Healthy life expectancy</a:t>
                      </a:r>
                    </a:p>
                  </a:txBody>
                  <a:tcPr anchor="ctr"/>
                </a:tc>
                <a:tc>
                  <a:txBody>
                    <a:bodyPr/>
                    <a:lstStyle/>
                    <a:p>
                      <a:pPr algn="r" fontAlgn="ctr"/>
                      <a:r>
                        <a:rPr lang="en-US" sz="1200" b="1">
                          <a:effectLst/>
                        </a:rPr>
                        <a:t>Freedom to make life choices</a:t>
                      </a:r>
                    </a:p>
                  </a:txBody>
                  <a:tcPr anchor="ctr"/>
                </a:tc>
                <a:tc>
                  <a:txBody>
                    <a:bodyPr/>
                    <a:lstStyle/>
                    <a:p>
                      <a:pPr algn="r" fontAlgn="ctr"/>
                      <a:r>
                        <a:rPr lang="en-US" sz="1200" b="1">
                          <a:effectLst/>
                        </a:rPr>
                        <a:t>Generosity</a:t>
                      </a:r>
                    </a:p>
                  </a:txBody>
                  <a:tcPr anchor="ctr"/>
                </a:tc>
                <a:tc>
                  <a:txBody>
                    <a:bodyPr/>
                    <a:lstStyle/>
                    <a:p>
                      <a:pPr algn="r" fontAlgn="ctr"/>
                      <a:r>
                        <a:rPr lang="en-US" sz="1200" b="1">
                          <a:effectLst/>
                        </a:rPr>
                        <a:t>Perceptions of corruption</a:t>
                      </a:r>
                    </a:p>
                  </a:txBody>
                  <a:tcPr anchor="ctr"/>
                </a:tc>
                <a:extLst>
                  <a:ext uri="{0D108BD9-81ED-4DB2-BD59-A6C34878D82A}">
                    <a16:rowId xmlns:a16="http://schemas.microsoft.com/office/drawing/2014/main" val="3980035717"/>
                  </a:ext>
                </a:extLst>
              </a:tr>
              <a:tr h="0">
                <a:tc>
                  <a:txBody>
                    <a:bodyPr/>
                    <a:lstStyle/>
                    <a:p>
                      <a:pPr algn="r" fontAlgn="ctr"/>
                      <a:r>
                        <a:rPr lang="en-US" sz="1200">
                          <a:effectLst/>
                        </a:rPr>
                        <a:t>Finland</a:t>
                      </a:r>
                    </a:p>
                  </a:txBody>
                  <a:tcPr anchor="ctr"/>
                </a:tc>
                <a:tc>
                  <a:txBody>
                    <a:bodyPr/>
                    <a:lstStyle/>
                    <a:p>
                      <a:pPr algn="r" fontAlgn="ctr"/>
                      <a:r>
                        <a:rPr lang="en-US" sz="1200" dirty="0">
                          <a:effectLst/>
                        </a:rPr>
                        <a:t>7.842</a:t>
                      </a:r>
                    </a:p>
                  </a:txBody>
                  <a:tcPr anchor="ctr"/>
                </a:tc>
                <a:tc>
                  <a:txBody>
                    <a:bodyPr/>
                    <a:lstStyle/>
                    <a:p>
                      <a:pPr algn="r" fontAlgn="ctr"/>
                      <a:r>
                        <a:rPr lang="en-US" sz="1200">
                          <a:effectLst/>
                        </a:rPr>
                        <a:t>47810.47</a:t>
                      </a:r>
                    </a:p>
                  </a:txBody>
                  <a:tcPr anchor="ctr"/>
                </a:tc>
                <a:tc>
                  <a:txBody>
                    <a:bodyPr/>
                    <a:lstStyle/>
                    <a:p>
                      <a:pPr algn="r" fontAlgn="ctr"/>
                      <a:r>
                        <a:rPr lang="en-US" sz="1200">
                          <a:effectLst/>
                        </a:rPr>
                        <a:t>0.954</a:t>
                      </a:r>
                    </a:p>
                  </a:txBody>
                  <a:tcPr anchor="ctr"/>
                </a:tc>
                <a:tc>
                  <a:txBody>
                    <a:bodyPr/>
                    <a:lstStyle/>
                    <a:p>
                      <a:pPr algn="r" fontAlgn="ctr"/>
                      <a:r>
                        <a:rPr lang="en-US" sz="1200">
                          <a:effectLst/>
                        </a:rPr>
                        <a:t>72.000</a:t>
                      </a:r>
                    </a:p>
                  </a:txBody>
                  <a:tcPr anchor="ctr"/>
                </a:tc>
                <a:tc>
                  <a:txBody>
                    <a:bodyPr/>
                    <a:lstStyle/>
                    <a:p>
                      <a:pPr algn="r" fontAlgn="ctr"/>
                      <a:r>
                        <a:rPr lang="en-US" sz="1200">
                          <a:effectLst/>
                        </a:rPr>
                        <a:t>0.949</a:t>
                      </a:r>
                    </a:p>
                  </a:txBody>
                  <a:tcPr anchor="ctr"/>
                </a:tc>
                <a:tc>
                  <a:txBody>
                    <a:bodyPr/>
                    <a:lstStyle/>
                    <a:p>
                      <a:pPr algn="r" fontAlgn="ctr"/>
                      <a:r>
                        <a:rPr lang="en-US" sz="1200">
                          <a:effectLst/>
                        </a:rPr>
                        <a:t>-0.098</a:t>
                      </a:r>
                    </a:p>
                  </a:txBody>
                  <a:tcPr anchor="ctr"/>
                </a:tc>
                <a:tc>
                  <a:txBody>
                    <a:bodyPr/>
                    <a:lstStyle/>
                    <a:p>
                      <a:pPr algn="r" fontAlgn="ctr"/>
                      <a:r>
                        <a:rPr lang="en-US" sz="1200">
                          <a:effectLst/>
                        </a:rPr>
                        <a:t>0.186</a:t>
                      </a:r>
                    </a:p>
                  </a:txBody>
                  <a:tcPr anchor="ctr"/>
                </a:tc>
                <a:extLst>
                  <a:ext uri="{0D108BD9-81ED-4DB2-BD59-A6C34878D82A}">
                    <a16:rowId xmlns:a16="http://schemas.microsoft.com/office/drawing/2014/main" val="3623221928"/>
                  </a:ext>
                </a:extLst>
              </a:tr>
              <a:tr h="0">
                <a:tc>
                  <a:txBody>
                    <a:bodyPr/>
                    <a:lstStyle/>
                    <a:p>
                      <a:pPr algn="r" fontAlgn="ctr"/>
                      <a:r>
                        <a:rPr lang="en-US" sz="1200">
                          <a:effectLst/>
                        </a:rPr>
                        <a:t>Denmark</a:t>
                      </a:r>
                    </a:p>
                  </a:txBody>
                  <a:tcPr anchor="ctr"/>
                </a:tc>
                <a:tc>
                  <a:txBody>
                    <a:bodyPr/>
                    <a:lstStyle/>
                    <a:p>
                      <a:pPr algn="r" fontAlgn="ctr"/>
                      <a:r>
                        <a:rPr lang="en-US" sz="1200" dirty="0">
                          <a:effectLst/>
                        </a:rPr>
                        <a:t>7.620</a:t>
                      </a:r>
                    </a:p>
                  </a:txBody>
                  <a:tcPr anchor="ctr"/>
                </a:tc>
                <a:tc>
                  <a:txBody>
                    <a:bodyPr/>
                    <a:lstStyle/>
                    <a:p>
                      <a:pPr algn="r" fontAlgn="ctr"/>
                      <a:r>
                        <a:rPr lang="en-US" sz="1200" dirty="0">
                          <a:effectLst/>
                        </a:rPr>
                        <a:t>55994.01</a:t>
                      </a:r>
                    </a:p>
                  </a:txBody>
                  <a:tcPr anchor="ctr"/>
                </a:tc>
                <a:tc>
                  <a:txBody>
                    <a:bodyPr/>
                    <a:lstStyle/>
                    <a:p>
                      <a:pPr algn="r" fontAlgn="ctr"/>
                      <a:r>
                        <a:rPr lang="en-US" sz="1200">
                          <a:effectLst/>
                        </a:rPr>
                        <a:t>0.954</a:t>
                      </a:r>
                    </a:p>
                  </a:txBody>
                  <a:tcPr anchor="ctr"/>
                </a:tc>
                <a:tc>
                  <a:txBody>
                    <a:bodyPr/>
                    <a:lstStyle/>
                    <a:p>
                      <a:pPr algn="r" fontAlgn="ctr"/>
                      <a:r>
                        <a:rPr lang="en-US" sz="1200">
                          <a:effectLst/>
                        </a:rPr>
                        <a:t>72.700</a:t>
                      </a:r>
                    </a:p>
                  </a:txBody>
                  <a:tcPr anchor="ctr"/>
                </a:tc>
                <a:tc>
                  <a:txBody>
                    <a:bodyPr/>
                    <a:lstStyle/>
                    <a:p>
                      <a:pPr algn="r" fontAlgn="ctr"/>
                      <a:r>
                        <a:rPr lang="en-US" sz="1200">
                          <a:effectLst/>
                        </a:rPr>
                        <a:t>0.946</a:t>
                      </a:r>
                    </a:p>
                  </a:txBody>
                  <a:tcPr anchor="ctr"/>
                </a:tc>
                <a:tc>
                  <a:txBody>
                    <a:bodyPr/>
                    <a:lstStyle/>
                    <a:p>
                      <a:pPr algn="r" fontAlgn="ctr"/>
                      <a:r>
                        <a:rPr lang="en-US" sz="1200">
                          <a:effectLst/>
                        </a:rPr>
                        <a:t>0.030</a:t>
                      </a:r>
                    </a:p>
                  </a:txBody>
                  <a:tcPr anchor="ctr"/>
                </a:tc>
                <a:tc>
                  <a:txBody>
                    <a:bodyPr/>
                    <a:lstStyle/>
                    <a:p>
                      <a:pPr algn="r" fontAlgn="ctr"/>
                      <a:r>
                        <a:rPr lang="en-US" sz="1200">
                          <a:effectLst/>
                        </a:rPr>
                        <a:t>0.179</a:t>
                      </a:r>
                    </a:p>
                  </a:txBody>
                  <a:tcPr anchor="ctr"/>
                </a:tc>
                <a:extLst>
                  <a:ext uri="{0D108BD9-81ED-4DB2-BD59-A6C34878D82A}">
                    <a16:rowId xmlns:a16="http://schemas.microsoft.com/office/drawing/2014/main" val="1490109935"/>
                  </a:ext>
                </a:extLst>
              </a:tr>
              <a:tr h="0">
                <a:tc>
                  <a:txBody>
                    <a:bodyPr/>
                    <a:lstStyle/>
                    <a:p>
                      <a:pPr algn="r" fontAlgn="ctr"/>
                      <a:r>
                        <a:rPr lang="en-US" sz="1200">
                          <a:effectLst/>
                        </a:rPr>
                        <a:t>Switzerland</a:t>
                      </a:r>
                    </a:p>
                  </a:txBody>
                  <a:tcPr anchor="ctr"/>
                </a:tc>
                <a:tc>
                  <a:txBody>
                    <a:bodyPr/>
                    <a:lstStyle/>
                    <a:p>
                      <a:pPr algn="r" fontAlgn="ctr"/>
                      <a:r>
                        <a:rPr lang="en-US" sz="1200">
                          <a:effectLst/>
                        </a:rPr>
                        <a:t>7.571</a:t>
                      </a:r>
                    </a:p>
                  </a:txBody>
                  <a:tcPr anchor="ctr"/>
                </a:tc>
                <a:tc>
                  <a:txBody>
                    <a:bodyPr/>
                    <a:lstStyle/>
                    <a:p>
                      <a:pPr algn="r" fontAlgn="ctr"/>
                      <a:r>
                        <a:rPr lang="en-US" sz="1200" dirty="0">
                          <a:effectLst/>
                        </a:rPr>
                        <a:t>67305.69</a:t>
                      </a:r>
                    </a:p>
                  </a:txBody>
                  <a:tcPr anchor="ctr"/>
                </a:tc>
                <a:tc>
                  <a:txBody>
                    <a:bodyPr/>
                    <a:lstStyle/>
                    <a:p>
                      <a:pPr algn="r" fontAlgn="ctr"/>
                      <a:r>
                        <a:rPr lang="en-US" sz="1200" dirty="0">
                          <a:effectLst/>
                        </a:rPr>
                        <a:t>0.942</a:t>
                      </a:r>
                    </a:p>
                  </a:txBody>
                  <a:tcPr anchor="ctr"/>
                </a:tc>
                <a:tc>
                  <a:txBody>
                    <a:bodyPr/>
                    <a:lstStyle/>
                    <a:p>
                      <a:pPr algn="r" fontAlgn="ctr"/>
                      <a:r>
                        <a:rPr lang="en-US" sz="1200">
                          <a:effectLst/>
                        </a:rPr>
                        <a:t>74.400</a:t>
                      </a:r>
                    </a:p>
                  </a:txBody>
                  <a:tcPr anchor="ctr"/>
                </a:tc>
                <a:tc>
                  <a:txBody>
                    <a:bodyPr/>
                    <a:lstStyle/>
                    <a:p>
                      <a:pPr algn="r" fontAlgn="ctr"/>
                      <a:r>
                        <a:rPr lang="en-US" sz="1200">
                          <a:effectLst/>
                        </a:rPr>
                        <a:t>0.919</a:t>
                      </a:r>
                    </a:p>
                  </a:txBody>
                  <a:tcPr anchor="ctr"/>
                </a:tc>
                <a:tc>
                  <a:txBody>
                    <a:bodyPr/>
                    <a:lstStyle/>
                    <a:p>
                      <a:pPr algn="r" fontAlgn="ctr"/>
                      <a:r>
                        <a:rPr lang="en-US" sz="1200">
                          <a:effectLst/>
                        </a:rPr>
                        <a:t>0.025</a:t>
                      </a:r>
                    </a:p>
                  </a:txBody>
                  <a:tcPr anchor="ctr"/>
                </a:tc>
                <a:tc>
                  <a:txBody>
                    <a:bodyPr/>
                    <a:lstStyle/>
                    <a:p>
                      <a:pPr algn="r" fontAlgn="ctr"/>
                      <a:r>
                        <a:rPr lang="en-US" sz="1200">
                          <a:effectLst/>
                        </a:rPr>
                        <a:t>0.292</a:t>
                      </a:r>
                    </a:p>
                  </a:txBody>
                  <a:tcPr anchor="ctr"/>
                </a:tc>
                <a:extLst>
                  <a:ext uri="{0D108BD9-81ED-4DB2-BD59-A6C34878D82A}">
                    <a16:rowId xmlns:a16="http://schemas.microsoft.com/office/drawing/2014/main" val="1765305820"/>
                  </a:ext>
                </a:extLst>
              </a:tr>
              <a:tr h="0">
                <a:tc>
                  <a:txBody>
                    <a:bodyPr/>
                    <a:lstStyle/>
                    <a:p>
                      <a:pPr algn="r" fontAlgn="ctr"/>
                      <a:r>
                        <a:rPr lang="en-US" sz="1200">
                          <a:effectLst/>
                        </a:rPr>
                        <a:t>Iceland</a:t>
                      </a:r>
                    </a:p>
                  </a:txBody>
                  <a:tcPr anchor="ctr"/>
                </a:tc>
                <a:tc>
                  <a:txBody>
                    <a:bodyPr/>
                    <a:lstStyle/>
                    <a:p>
                      <a:pPr algn="r" fontAlgn="ctr"/>
                      <a:r>
                        <a:rPr lang="en-US" sz="1200">
                          <a:effectLst/>
                        </a:rPr>
                        <a:t>7.554</a:t>
                      </a:r>
                    </a:p>
                  </a:txBody>
                  <a:tcPr anchor="ctr"/>
                </a:tc>
                <a:tc>
                  <a:txBody>
                    <a:bodyPr/>
                    <a:lstStyle/>
                    <a:p>
                      <a:pPr algn="r" fontAlgn="ctr"/>
                      <a:r>
                        <a:rPr lang="en-US" sz="1200">
                          <a:effectLst/>
                        </a:rPr>
                        <a:t>52997.50</a:t>
                      </a:r>
                    </a:p>
                  </a:txBody>
                  <a:tcPr anchor="ctr"/>
                </a:tc>
                <a:tc>
                  <a:txBody>
                    <a:bodyPr/>
                    <a:lstStyle/>
                    <a:p>
                      <a:pPr algn="r" fontAlgn="ctr"/>
                      <a:r>
                        <a:rPr lang="en-US" sz="1200" dirty="0">
                          <a:effectLst/>
                        </a:rPr>
                        <a:t>0.983</a:t>
                      </a:r>
                    </a:p>
                  </a:txBody>
                  <a:tcPr anchor="ctr"/>
                </a:tc>
                <a:tc>
                  <a:txBody>
                    <a:bodyPr/>
                    <a:lstStyle/>
                    <a:p>
                      <a:pPr algn="r" fontAlgn="ctr"/>
                      <a:r>
                        <a:rPr lang="en-US" sz="1200" dirty="0">
                          <a:effectLst/>
                        </a:rPr>
                        <a:t>73.000</a:t>
                      </a:r>
                    </a:p>
                  </a:txBody>
                  <a:tcPr anchor="ctr"/>
                </a:tc>
                <a:tc>
                  <a:txBody>
                    <a:bodyPr/>
                    <a:lstStyle/>
                    <a:p>
                      <a:pPr algn="r" fontAlgn="ctr"/>
                      <a:r>
                        <a:rPr lang="en-US" sz="1200" dirty="0">
                          <a:effectLst/>
                        </a:rPr>
                        <a:t>0.955</a:t>
                      </a:r>
                    </a:p>
                  </a:txBody>
                  <a:tcPr anchor="ctr"/>
                </a:tc>
                <a:tc>
                  <a:txBody>
                    <a:bodyPr/>
                    <a:lstStyle/>
                    <a:p>
                      <a:pPr algn="r" fontAlgn="ctr"/>
                      <a:r>
                        <a:rPr lang="en-US" sz="1200">
                          <a:effectLst/>
                        </a:rPr>
                        <a:t>0.160</a:t>
                      </a:r>
                    </a:p>
                  </a:txBody>
                  <a:tcPr anchor="ctr"/>
                </a:tc>
                <a:tc>
                  <a:txBody>
                    <a:bodyPr/>
                    <a:lstStyle/>
                    <a:p>
                      <a:pPr algn="r" fontAlgn="ctr"/>
                      <a:r>
                        <a:rPr lang="en-US" sz="1200">
                          <a:effectLst/>
                        </a:rPr>
                        <a:t>0.673</a:t>
                      </a:r>
                    </a:p>
                  </a:txBody>
                  <a:tcPr anchor="ctr"/>
                </a:tc>
                <a:extLst>
                  <a:ext uri="{0D108BD9-81ED-4DB2-BD59-A6C34878D82A}">
                    <a16:rowId xmlns:a16="http://schemas.microsoft.com/office/drawing/2014/main" val="183201559"/>
                  </a:ext>
                </a:extLst>
              </a:tr>
              <a:tr h="0">
                <a:tc>
                  <a:txBody>
                    <a:bodyPr/>
                    <a:lstStyle/>
                    <a:p>
                      <a:pPr algn="r" fontAlgn="ctr"/>
                      <a:r>
                        <a:rPr lang="en-US" sz="1200">
                          <a:effectLst/>
                        </a:rPr>
                        <a:t>Netherlands</a:t>
                      </a:r>
                    </a:p>
                  </a:txBody>
                  <a:tcPr anchor="ctr"/>
                </a:tc>
                <a:tc>
                  <a:txBody>
                    <a:bodyPr/>
                    <a:lstStyle/>
                    <a:p>
                      <a:pPr algn="r" fontAlgn="ctr"/>
                      <a:r>
                        <a:rPr lang="en-US" sz="1200">
                          <a:effectLst/>
                        </a:rPr>
                        <a:t>7.464</a:t>
                      </a:r>
                    </a:p>
                  </a:txBody>
                  <a:tcPr anchor="ctr"/>
                </a:tc>
                <a:tc>
                  <a:txBody>
                    <a:bodyPr/>
                    <a:lstStyle/>
                    <a:p>
                      <a:pPr algn="r" fontAlgn="ctr"/>
                      <a:r>
                        <a:rPr lang="en-US" sz="1200">
                          <a:effectLst/>
                        </a:rPr>
                        <a:t>55938.04</a:t>
                      </a:r>
                    </a:p>
                  </a:txBody>
                  <a:tcPr anchor="ctr"/>
                </a:tc>
                <a:tc>
                  <a:txBody>
                    <a:bodyPr/>
                    <a:lstStyle/>
                    <a:p>
                      <a:pPr algn="r" fontAlgn="ctr"/>
                      <a:r>
                        <a:rPr lang="en-US" sz="1200">
                          <a:effectLst/>
                        </a:rPr>
                        <a:t>0.942</a:t>
                      </a:r>
                    </a:p>
                  </a:txBody>
                  <a:tcPr anchor="ctr"/>
                </a:tc>
                <a:tc>
                  <a:txBody>
                    <a:bodyPr/>
                    <a:lstStyle/>
                    <a:p>
                      <a:pPr algn="r" fontAlgn="ctr"/>
                      <a:r>
                        <a:rPr lang="en-US" sz="1200">
                          <a:effectLst/>
                        </a:rPr>
                        <a:t>72.400</a:t>
                      </a:r>
                    </a:p>
                  </a:txBody>
                  <a:tcPr anchor="ctr"/>
                </a:tc>
                <a:tc>
                  <a:txBody>
                    <a:bodyPr/>
                    <a:lstStyle/>
                    <a:p>
                      <a:pPr algn="r" fontAlgn="ctr"/>
                      <a:r>
                        <a:rPr lang="en-US" sz="1200" dirty="0">
                          <a:effectLst/>
                        </a:rPr>
                        <a:t>0.913</a:t>
                      </a:r>
                    </a:p>
                  </a:txBody>
                  <a:tcPr anchor="ctr"/>
                </a:tc>
                <a:tc>
                  <a:txBody>
                    <a:bodyPr/>
                    <a:lstStyle/>
                    <a:p>
                      <a:pPr algn="r" fontAlgn="ctr"/>
                      <a:r>
                        <a:rPr lang="en-US" sz="1200" dirty="0">
                          <a:effectLst/>
                        </a:rPr>
                        <a:t>0.175</a:t>
                      </a:r>
                    </a:p>
                  </a:txBody>
                  <a:tcPr anchor="ctr"/>
                </a:tc>
                <a:tc>
                  <a:txBody>
                    <a:bodyPr/>
                    <a:lstStyle/>
                    <a:p>
                      <a:pPr algn="r" fontAlgn="ctr"/>
                      <a:r>
                        <a:rPr lang="en-US" sz="1200" dirty="0">
                          <a:effectLst/>
                        </a:rPr>
                        <a:t>0.338</a:t>
                      </a:r>
                    </a:p>
                  </a:txBody>
                  <a:tcPr anchor="ctr"/>
                </a:tc>
                <a:extLst>
                  <a:ext uri="{0D108BD9-81ED-4DB2-BD59-A6C34878D82A}">
                    <a16:rowId xmlns:a16="http://schemas.microsoft.com/office/drawing/2014/main" val="3958798515"/>
                  </a:ext>
                </a:extLst>
              </a:tr>
            </a:tbl>
          </a:graphicData>
        </a:graphic>
      </p:graphicFrame>
    </p:spTree>
    <p:extLst>
      <p:ext uri="{BB962C8B-B14F-4D97-AF65-F5344CB8AC3E}">
        <p14:creationId xmlns:p14="http://schemas.microsoft.com/office/powerpoint/2010/main" val="955530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550BE-7B28-4DB4-982F-79190ABB6F63}"/>
              </a:ext>
            </a:extLst>
          </p:cNvPr>
          <p:cNvSpPr>
            <a:spLocks noGrp="1"/>
          </p:cNvSpPr>
          <p:nvPr>
            <p:ph type="title"/>
          </p:nvPr>
        </p:nvSpPr>
        <p:spPr>
          <a:xfrm>
            <a:off x="3924300" y="568345"/>
            <a:ext cx="7779971" cy="1560716"/>
          </a:xfrm>
        </p:spPr>
        <p:txBody>
          <a:bodyPr>
            <a:normAutofit/>
          </a:bodyPr>
          <a:lstStyle/>
          <a:p>
            <a:r>
              <a:rPr lang="en-US" sz="4000" dirty="0"/>
              <a:t>Correlation Coefficient Graph</a:t>
            </a:r>
          </a:p>
        </p:txBody>
      </p:sp>
      <p:pic>
        <p:nvPicPr>
          <p:cNvPr id="12" name="Picture 11" descr="Graphs on a display with reflection of office">
            <a:extLst>
              <a:ext uri="{FF2B5EF4-FFF2-40B4-BE49-F238E27FC236}">
                <a16:creationId xmlns:a16="http://schemas.microsoft.com/office/drawing/2014/main" id="{970D3979-9DC6-4C7C-AFCC-C3D54381B640}"/>
              </a:ext>
            </a:extLst>
          </p:cNvPr>
          <p:cNvPicPr>
            <a:picLocks noChangeAspect="1"/>
          </p:cNvPicPr>
          <p:nvPr/>
        </p:nvPicPr>
        <p:blipFill rotWithShape="1">
          <a:blip r:embed="rId3"/>
          <a:srcRect l="25979" r="40751" b="-2"/>
          <a:stretch/>
        </p:blipFill>
        <p:spPr>
          <a:xfrm>
            <a:off x="20" y="-8545"/>
            <a:ext cx="3424492" cy="6870818"/>
          </a:xfrm>
          <a:prstGeom prst="rect">
            <a:avLst/>
          </a:prstGeom>
        </p:spPr>
      </p:pic>
      <p:pic>
        <p:nvPicPr>
          <p:cNvPr id="1026" name="Picture 2">
            <a:extLst>
              <a:ext uri="{FF2B5EF4-FFF2-40B4-BE49-F238E27FC236}">
                <a16:creationId xmlns:a16="http://schemas.microsoft.com/office/drawing/2014/main" id="{E9C32565-668A-4AC3-ACEC-F685629D0D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2665141"/>
            <a:ext cx="7505700" cy="3624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570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pic>
        <p:nvPicPr>
          <p:cNvPr id="2050" name="Picture 2" descr="Chart, scatter chart&#10;&#10;Description automatically generated">
            <a:extLst>
              <a:ext uri="{FF2B5EF4-FFF2-40B4-BE49-F238E27FC236}">
                <a16:creationId xmlns:a16="http://schemas.microsoft.com/office/drawing/2014/main" id="{680DE68C-8B02-44F9-A40F-26FEC2E27B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680"/>
          <a:stretch/>
        </p:blipFill>
        <p:spPr bwMode="auto">
          <a:xfrm>
            <a:off x="267286" y="2118741"/>
            <a:ext cx="11718388" cy="45510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1AC7C34-7DFC-4EA3-A6AA-04746C2E9EDF}"/>
              </a:ext>
            </a:extLst>
          </p:cNvPr>
          <p:cNvSpPr>
            <a:spLocks noGrp="1"/>
          </p:cNvSpPr>
          <p:nvPr>
            <p:ph type="title" idx="4294967295"/>
          </p:nvPr>
        </p:nvSpPr>
        <p:spPr>
          <a:xfrm>
            <a:off x="0" y="4992688"/>
            <a:ext cx="6888163" cy="1263650"/>
          </a:xfrm>
        </p:spPr>
        <p:txBody>
          <a:bodyPr vert="horz" lIns="91440" tIns="45720" rIns="91440" bIns="45720" rtlCol="0" anchor="ctr">
            <a:normAutofit/>
          </a:bodyPr>
          <a:lstStyle/>
          <a:p>
            <a:pPr algn="r">
              <a:lnSpc>
                <a:spcPct val="105000"/>
              </a:lnSpc>
            </a:pPr>
            <a:r>
              <a:rPr lang="en-US" sz="3900">
                <a:solidFill>
                  <a:schemeClr val="bg2"/>
                </a:solidFill>
              </a:rPr>
              <a:t>Scatterplots for Hypotheses</a:t>
            </a:r>
            <a:endParaRPr lang="en-US" sz="3900" dirty="0">
              <a:solidFill>
                <a:schemeClr val="bg2"/>
              </a:solidFill>
            </a:endParaRPr>
          </a:p>
        </p:txBody>
      </p:sp>
      <p:sp>
        <p:nvSpPr>
          <p:cNvPr id="6" name="TextBox 5">
            <a:extLst>
              <a:ext uri="{FF2B5EF4-FFF2-40B4-BE49-F238E27FC236}">
                <a16:creationId xmlns:a16="http://schemas.microsoft.com/office/drawing/2014/main" id="{6A01EE0C-B39E-40B6-BD5B-370AF417C4AB}"/>
              </a:ext>
            </a:extLst>
          </p:cNvPr>
          <p:cNvSpPr txBox="1"/>
          <p:nvPr/>
        </p:nvSpPr>
        <p:spPr>
          <a:xfrm>
            <a:off x="2468117" y="760842"/>
            <a:ext cx="7404591" cy="769441"/>
          </a:xfrm>
          <a:prstGeom prst="rect">
            <a:avLst/>
          </a:prstGeom>
          <a:noFill/>
        </p:spPr>
        <p:txBody>
          <a:bodyPr wrap="none" rtlCol="0">
            <a:spAutoFit/>
          </a:bodyPr>
          <a:lstStyle/>
          <a:p>
            <a:r>
              <a:rPr lang="en-US" sz="4400" dirty="0">
                <a:solidFill>
                  <a:schemeClr val="bg1"/>
                </a:solidFill>
                <a:latin typeface="+mj-lt"/>
              </a:rPr>
              <a:t>Scatterplots for Hypotheses</a:t>
            </a:r>
          </a:p>
        </p:txBody>
      </p:sp>
    </p:spTree>
    <p:extLst>
      <p:ext uri="{BB962C8B-B14F-4D97-AF65-F5344CB8AC3E}">
        <p14:creationId xmlns:p14="http://schemas.microsoft.com/office/powerpoint/2010/main" val="29897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2050"/>
                                        </p:tgtEl>
                                        <p:attrNameLst>
                                          <p:attrName>style.visibility</p:attrName>
                                        </p:attrNameLst>
                                      </p:cBhvr>
                                      <p:to>
                                        <p:strVal val="visible"/>
                                      </p:to>
                                    </p:set>
                                    <p:animEffect transition="in" filter="fade">
                                      <p:cBhvr>
                                        <p:cTn id="7" dur="7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7C34-7DFC-4EA3-A6AA-04746C2E9EDF}"/>
              </a:ext>
            </a:extLst>
          </p:cNvPr>
          <p:cNvSpPr>
            <a:spLocks noGrp="1"/>
          </p:cNvSpPr>
          <p:nvPr>
            <p:ph type="title" idx="4294967295"/>
          </p:nvPr>
        </p:nvSpPr>
        <p:spPr>
          <a:xfrm>
            <a:off x="1191842" y="0"/>
            <a:ext cx="9625013" cy="1263650"/>
          </a:xfrm>
        </p:spPr>
        <p:txBody>
          <a:bodyPr vert="horz" lIns="91440" tIns="45720" rIns="91440" bIns="45720" rtlCol="0" anchor="ctr">
            <a:normAutofit/>
          </a:bodyPr>
          <a:lstStyle/>
          <a:p>
            <a:pPr algn="r">
              <a:lnSpc>
                <a:spcPct val="105000"/>
              </a:lnSpc>
            </a:pPr>
            <a:r>
              <a:rPr lang="en-US" dirty="0">
                <a:solidFill>
                  <a:schemeClr val="bg2"/>
                </a:solidFill>
              </a:rPr>
              <a:t>Scatterplots for Other Four Factors</a:t>
            </a:r>
            <a:r>
              <a:rPr lang="en-US" sz="3900" dirty="0">
                <a:solidFill>
                  <a:schemeClr val="bg2"/>
                </a:solidFill>
              </a:rPr>
              <a:t> </a:t>
            </a:r>
          </a:p>
        </p:txBody>
      </p:sp>
      <p:pic>
        <p:nvPicPr>
          <p:cNvPr id="4100" name="Picture 4">
            <a:extLst>
              <a:ext uri="{FF2B5EF4-FFF2-40B4-BE49-F238E27FC236}">
                <a16:creationId xmlns:a16="http://schemas.microsoft.com/office/drawing/2014/main" id="{8BEAC66B-0982-41F2-AFCB-7EF695648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957" y="1262295"/>
            <a:ext cx="9625013" cy="538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606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2EE38-C68D-4130-B8E1-E351E137F787}"/>
              </a:ext>
            </a:extLst>
          </p:cNvPr>
          <p:cNvSpPr>
            <a:spLocks noGrp="1"/>
          </p:cNvSpPr>
          <p:nvPr>
            <p:ph type="title"/>
          </p:nvPr>
        </p:nvSpPr>
        <p:spPr>
          <a:xfrm>
            <a:off x="1360715" y="1205363"/>
            <a:ext cx="2971848" cy="4447274"/>
          </a:xfrm>
        </p:spPr>
        <p:txBody>
          <a:bodyPr anchor="ctr">
            <a:normAutofit/>
          </a:bodyPr>
          <a:lstStyle/>
          <a:p>
            <a:pPr algn="r"/>
            <a:r>
              <a:rPr lang="en-US" sz="4000" dirty="0"/>
              <a:t>Hypotheses</a:t>
            </a:r>
          </a:p>
        </p:txBody>
      </p:sp>
      <p:sp>
        <p:nvSpPr>
          <p:cNvPr id="3" name="Content Placeholder 2">
            <a:extLst>
              <a:ext uri="{FF2B5EF4-FFF2-40B4-BE49-F238E27FC236}">
                <a16:creationId xmlns:a16="http://schemas.microsoft.com/office/drawing/2014/main" id="{D36F732E-CFB5-43F1-AC3A-F95936B1398A}"/>
              </a:ext>
            </a:extLst>
          </p:cNvPr>
          <p:cNvSpPr>
            <a:spLocks noGrp="1"/>
          </p:cNvSpPr>
          <p:nvPr>
            <p:ph idx="1"/>
          </p:nvPr>
        </p:nvSpPr>
        <p:spPr>
          <a:xfrm>
            <a:off x="4976028" y="1809344"/>
            <a:ext cx="5691965" cy="4319081"/>
          </a:xfrm>
        </p:spPr>
        <p:txBody>
          <a:bodyPr anchor="ctr">
            <a:normAutofit/>
          </a:bodyPr>
          <a:lstStyle/>
          <a:p>
            <a:pPr marL="457200" indent="-457200">
              <a:buFont typeface="+mj-lt"/>
              <a:buAutoNum type="arabicPeriod"/>
            </a:pPr>
            <a:r>
              <a:rPr lang="en-US" sz="2400" dirty="0"/>
              <a:t>GDP per capita is a statistically significant factor influencing ladder score</a:t>
            </a:r>
          </a:p>
          <a:p>
            <a:pPr marL="457200" indent="-457200">
              <a:buFont typeface="+mj-lt"/>
              <a:buAutoNum type="arabicPeriod"/>
            </a:pPr>
            <a:endParaRPr lang="en-US" sz="2400" dirty="0"/>
          </a:p>
          <a:p>
            <a:pPr marL="457200" indent="-457200">
              <a:buFont typeface="+mj-lt"/>
              <a:buAutoNum type="arabicPeriod"/>
            </a:pPr>
            <a:r>
              <a:rPr lang="en-US" sz="2400" dirty="0"/>
              <a:t>Healthy life expectancy is a statistically significant factor influencing ladder score</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F19D3AA-382E-409F-AEA5-F0315CAEBCB0}"/>
                  </a:ext>
                </a:extLst>
              </p:cNvPr>
              <p:cNvSpPr txBox="1"/>
              <p:nvPr/>
            </p:nvSpPr>
            <p:spPr>
              <a:xfrm>
                <a:off x="5586792" y="1003448"/>
                <a:ext cx="1862818" cy="276999"/>
              </a:xfrm>
              <a:prstGeom prst="rect">
                <a:avLst/>
              </a:prstGeom>
              <a:noFill/>
            </p:spPr>
            <p:txBody>
              <a:bodyPr wrap="none" lIns="0" tIns="0" rIns="0" bIns="0"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oMath>
                </a14:m>
                <a:r>
                  <a:rPr lang="en-US" dirty="0"/>
                  <a:t> :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1 −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2 ≠0 </m:t>
                    </m:r>
                  </m:oMath>
                </a14:m>
                <a:endParaRPr lang="en-US" dirty="0"/>
              </a:p>
            </p:txBody>
          </p:sp>
        </mc:Choice>
        <mc:Fallback>
          <p:sp>
            <p:nvSpPr>
              <p:cNvPr id="7" name="TextBox 6">
                <a:extLst>
                  <a:ext uri="{FF2B5EF4-FFF2-40B4-BE49-F238E27FC236}">
                    <a16:creationId xmlns:a16="http://schemas.microsoft.com/office/drawing/2014/main" id="{0F19D3AA-382E-409F-AEA5-F0315CAEBCB0}"/>
                  </a:ext>
                </a:extLst>
              </p:cNvPr>
              <p:cNvSpPr txBox="1">
                <a:spLocks noRot="1" noChangeAspect="1" noMove="1" noResize="1" noEditPoints="1" noAdjustHandles="1" noChangeArrowheads="1" noChangeShapeType="1" noTextEdit="1"/>
              </p:cNvSpPr>
              <p:nvPr/>
            </p:nvSpPr>
            <p:spPr>
              <a:xfrm>
                <a:off x="5586792" y="1003448"/>
                <a:ext cx="1862818" cy="276999"/>
              </a:xfrm>
              <a:prstGeom prst="rect">
                <a:avLst/>
              </a:prstGeom>
              <a:blipFill>
                <a:blip r:embed="rId3"/>
                <a:stretch>
                  <a:fillRect l="-4248" t="-28889" r="-654" b="-51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191316CA-15DD-4188-811D-6CEB077B206A}"/>
                  </a:ext>
                </a:extLst>
              </p:cNvPr>
              <p:cNvSpPr txBox="1"/>
              <p:nvPr/>
            </p:nvSpPr>
            <p:spPr>
              <a:xfrm>
                <a:off x="5488831" y="608245"/>
                <a:ext cx="6094378" cy="369332"/>
              </a:xfrm>
              <a:prstGeom prst="rect">
                <a:avLst/>
              </a:prstGeom>
              <a:noFill/>
            </p:spPr>
            <p:txBody>
              <a:bodyPr wrap="square">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1 −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2 =0 </m:t>
                    </m:r>
                  </m:oMath>
                </a14:m>
                <a:endParaRPr lang="en-US" dirty="0"/>
              </a:p>
            </p:txBody>
          </p:sp>
        </mc:Choice>
        <mc:Fallback>
          <p:sp>
            <p:nvSpPr>
              <p:cNvPr id="11" name="TextBox 10">
                <a:extLst>
                  <a:ext uri="{FF2B5EF4-FFF2-40B4-BE49-F238E27FC236}">
                    <a16:creationId xmlns:a16="http://schemas.microsoft.com/office/drawing/2014/main" id="{191316CA-15DD-4188-811D-6CEB077B206A}"/>
                  </a:ext>
                </a:extLst>
              </p:cNvPr>
              <p:cNvSpPr txBox="1">
                <a:spLocks noRot="1" noChangeAspect="1" noMove="1" noResize="1" noEditPoints="1" noAdjustHandles="1" noChangeArrowheads="1" noChangeShapeType="1" noTextEdit="1"/>
              </p:cNvSpPr>
              <p:nvPr/>
            </p:nvSpPr>
            <p:spPr>
              <a:xfrm>
                <a:off x="5488831" y="608245"/>
                <a:ext cx="6094378" cy="369332"/>
              </a:xfrm>
              <a:prstGeom prst="rect">
                <a:avLst/>
              </a:prstGeom>
              <a:blipFill>
                <a:blip r:embed="rId4"/>
                <a:stretch>
                  <a:fillRect t="-10000" b="-26667"/>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567F8279-8321-4A78-A745-DA539F32630C}"/>
              </a:ext>
            </a:extLst>
          </p:cNvPr>
          <p:cNvSpPr/>
          <p:nvPr/>
        </p:nvSpPr>
        <p:spPr>
          <a:xfrm>
            <a:off x="5360609" y="561852"/>
            <a:ext cx="2315183" cy="831449"/>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4479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6CBAB50-AFC7-453D-9C4D-6C905722A04C}"/>
              </a:ext>
            </a:extLst>
          </p:cNvPr>
          <p:cNvGraphicFramePr>
            <a:graphicFrameLocks noGrp="1"/>
          </p:cNvGraphicFramePr>
          <p:nvPr>
            <p:extLst>
              <p:ext uri="{D42A27DB-BD31-4B8C-83A1-F6EECF244321}">
                <p14:modId xmlns:p14="http://schemas.microsoft.com/office/powerpoint/2010/main" val="3900491212"/>
              </p:ext>
            </p:extLst>
          </p:nvPr>
        </p:nvGraphicFramePr>
        <p:xfrm>
          <a:off x="1609293" y="2819876"/>
          <a:ext cx="3824052" cy="3656010"/>
        </p:xfrm>
        <a:graphic>
          <a:graphicData uri="http://schemas.openxmlformats.org/drawingml/2006/table">
            <a:tbl>
              <a:tblPr/>
              <a:tblGrid>
                <a:gridCol w="1912026">
                  <a:extLst>
                    <a:ext uri="{9D8B030D-6E8A-4147-A177-3AD203B41FA5}">
                      <a16:colId xmlns:a16="http://schemas.microsoft.com/office/drawing/2014/main" val="2260031906"/>
                    </a:ext>
                  </a:extLst>
                </a:gridCol>
                <a:gridCol w="1912026">
                  <a:extLst>
                    <a:ext uri="{9D8B030D-6E8A-4147-A177-3AD203B41FA5}">
                      <a16:colId xmlns:a16="http://schemas.microsoft.com/office/drawing/2014/main" val="1335946074"/>
                    </a:ext>
                  </a:extLst>
                </a:gridCol>
              </a:tblGrid>
              <a:tr h="147252">
                <a:tc>
                  <a:txBody>
                    <a:bodyPr/>
                    <a:lstStyle/>
                    <a:p>
                      <a:pPr algn="r" fontAlgn="ctr"/>
                      <a:r>
                        <a:rPr lang="en-US" sz="1200" dirty="0">
                          <a:effectLst/>
                        </a:rPr>
                        <a:t>Mean - Control</a:t>
                      </a:r>
                    </a:p>
                  </a:txBody>
                  <a:tcPr marL="60854" marR="60854" marT="30427" marB="30427" anchor="ctr">
                    <a:lnL>
                      <a:noFill/>
                    </a:lnL>
                    <a:lnR>
                      <a:noFill/>
                    </a:lnR>
                    <a:lnT>
                      <a:noFill/>
                    </a:lnT>
                    <a:lnB>
                      <a:noFill/>
                    </a:lnB>
                    <a:solidFill>
                      <a:srgbClr val="F5F5F5"/>
                    </a:solidFill>
                  </a:tcPr>
                </a:tc>
                <a:tc>
                  <a:txBody>
                    <a:bodyPr/>
                    <a:lstStyle/>
                    <a:p>
                      <a:pPr algn="r" fontAlgn="ctr"/>
                      <a:r>
                        <a:rPr lang="en-US" sz="1200">
                          <a:effectLst/>
                        </a:rPr>
                        <a:t>5.201689075630252</a:t>
                      </a:r>
                    </a:p>
                  </a:txBody>
                  <a:tcPr marL="60854" marR="60854" marT="30427" marB="30427" anchor="ctr">
                    <a:lnL>
                      <a:noFill/>
                    </a:lnL>
                    <a:lnR>
                      <a:noFill/>
                    </a:lnR>
                    <a:lnT>
                      <a:noFill/>
                    </a:lnT>
                    <a:lnB>
                      <a:noFill/>
                    </a:lnB>
                    <a:solidFill>
                      <a:srgbClr val="F5F5F5"/>
                    </a:solidFill>
                  </a:tcPr>
                </a:tc>
                <a:extLst>
                  <a:ext uri="{0D108BD9-81ED-4DB2-BD59-A6C34878D82A}">
                    <a16:rowId xmlns:a16="http://schemas.microsoft.com/office/drawing/2014/main" val="29551350"/>
                  </a:ext>
                </a:extLst>
              </a:tr>
              <a:tr h="243417">
                <a:tc>
                  <a:txBody>
                    <a:bodyPr/>
                    <a:lstStyle/>
                    <a:p>
                      <a:pPr algn="r" fontAlgn="ctr"/>
                      <a:r>
                        <a:rPr lang="en-US" sz="1200">
                          <a:effectLst/>
                        </a:rPr>
                        <a:t>Variance - Control</a:t>
                      </a:r>
                    </a:p>
                  </a:txBody>
                  <a:tcPr marL="60854" marR="60854" marT="30427" marB="30427" anchor="ctr">
                    <a:lnL>
                      <a:noFill/>
                    </a:lnL>
                    <a:lnR>
                      <a:noFill/>
                    </a:lnR>
                    <a:lnT>
                      <a:noFill/>
                    </a:lnT>
                    <a:lnB>
                      <a:noFill/>
                    </a:lnB>
                    <a:solidFill>
                      <a:srgbClr val="FFFFFF"/>
                    </a:solidFill>
                  </a:tcPr>
                </a:tc>
                <a:tc>
                  <a:txBody>
                    <a:bodyPr/>
                    <a:lstStyle/>
                    <a:p>
                      <a:pPr algn="r" fontAlgn="ctr"/>
                      <a:r>
                        <a:rPr lang="en-US" sz="1200" dirty="0">
                          <a:effectLst/>
                        </a:rPr>
                        <a:t>0.7951183318974647</a:t>
                      </a:r>
                    </a:p>
                  </a:txBody>
                  <a:tcPr marL="60854" marR="60854" marT="30427" marB="30427" anchor="ctr">
                    <a:lnL>
                      <a:noFill/>
                    </a:lnL>
                    <a:lnR>
                      <a:noFill/>
                    </a:lnR>
                    <a:lnT>
                      <a:noFill/>
                    </a:lnT>
                    <a:lnB>
                      <a:noFill/>
                    </a:lnB>
                    <a:solidFill>
                      <a:srgbClr val="FFFFFF"/>
                    </a:solidFill>
                  </a:tcPr>
                </a:tc>
                <a:extLst>
                  <a:ext uri="{0D108BD9-81ED-4DB2-BD59-A6C34878D82A}">
                    <a16:rowId xmlns:a16="http://schemas.microsoft.com/office/drawing/2014/main" val="1635666556"/>
                  </a:ext>
                </a:extLst>
              </a:tr>
              <a:tr h="243417">
                <a:tc>
                  <a:txBody>
                    <a:bodyPr/>
                    <a:lstStyle/>
                    <a:p>
                      <a:pPr algn="r" fontAlgn="ctr"/>
                      <a:r>
                        <a:rPr lang="en-US" sz="1200">
                          <a:effectLst/>
                        </a:rPr>
                        <a:t>Observations - Control</a:t>
                      </a:r>
                    </a:p>
                  </a:txBody>
                  <a:tcPr marL="60854" marR="60854" marT="30427" marB="30427" anchor="ctr">
                    <a:lnL>
                      <a:noFill/>
                    </a:lnL>
                    <a:lnR>
                      <a:noFill/>
                    </a:lnR>
                    <a:lnT>
                      <a:noFill/>
                    </a:lnT>
                    <a:lnB>
                      <a:noFill/>
                    </a:lnB>
                    <a:solidFill>
                      <a:srgbClr val="F5F5F5"/>
                    </a:solidFill>
                  </a:tcPr>
                </a:tc>
                <a:tc>
                  <a:txBody>
                    <a:bodyPr/>
                    <a:lstStyle/>
                    <a:p>
                      <a:pPr algn="r" fontAlgn="ctr"/>
                      <a:r>
                        <a:rPr lang="en-US" sz="1200">
                          <a:effectLst/>
                        </a:rPr>
                        <a:t>119</a:t>
                      </a:r>
                    </a:p>
                  </a:txBody>
                  <a:tcPr marL="60854" marR="60854" marT="30427" marB="30427" anchor="ctr">
                    <a:lnL>
                      <a:noFill/>
                    </a:lnL>
                    <a:lnR>
                      <a:noFill/>
                    </a:lnR>
                    <a:lnT>
                      <a:noFill/>
                    </a:lnT>
                    <a:lnB>
                      <a:noFill/>
                    </a:lnB>
                    <a:solidFill>
                      <a:srgbClr val="F5F5F5"/>
                    </a:solidFill>
                  </a:tcPr>
                </a:tc>
                <a:extLst>
                  <a:ext uri="{0D108BD9-81ED-4DB2-BD59-A6C34878D82A}">
                    <a16:rowId xmlns:a16="http://schemas.microsoft.com/office/drawing/2014/main" val="3435619286"/>
                  </a:ext>
                </a:extLst>
              </a:tr>
              <a:tr h="243417">
                <a:tc>
                  <a:txBody>
                    <a:bodyPr/>
                    <a:lstStyle/>
                    <a:p>
                      <a:pPr algn="r" fontAlgn="ctr"/>
                      <a:r>
                        <a:rPr lang="en-US" sz="1200">
                          <a:effectLst/>
                        </a:rPr>
                        <a:t>Mean - Treatment</a:t>
                      </a:r>
                    </a:p>
                  </a:txBody>
                  <a:tcPr marL="60854" marR="60854" marT="30427" marB="30427" anchor="ctr">
                    <a:lnL>
                      <a:noFill/>
                    </a:lnL>
                    <a:lnR>
                      <a:noFill/>
                    </a:lnR>
                    <a:lnT>
                      <a:noFill/>
                    </a:lnT>
                    <a:lnB>
                      <a:noFill/>
                    </a:lnB>
                    <a:solidFill>
                      <a:srgbClr val="FFFFFF"/>
                    </a:solidFill>
                  </a:tcPr>
                </a:tc>
                <a:tc>
                  <a:txBody>
                    <a:bodyPr/>
                    <a:lstStyle/>
                    <a:p>
                      <a:pPr algn="r" fontAlgn="ctr"/>
                      <a:r>
                        <a:rPr lang="en-US" sz="1200">
                          <a:effectLst/>
                        </a:rPr>
                        <a:t>6.846399999999999</a:t>
                      </a:r>
                    </a:p>
                  </a:txBody>
                  <a:tcPr marL="60854" marR="60854" marT="30427" marB="30427" anchor="ctr">
                    <a:lnL>
                      <a:noFill/>
                    </a:lnL>
                    <a:lnR>
                      <a:noFill/>
                    </a:lnR>
                    <a:lnT>
                      <a:noFill/>
                    </a:lnT>
                    <a:lnB>
                      <a:noFill/>
                    </a:lnB>
                    <a:solidFill>
                      <a:srgbClr val="FFFFFF"/>
                    </a:solidFill>
                  </a:tcPr>
                </a:tc>
                <a:extLst>
                  <a:ext uri="{0D108BD9-81ED-4DB2-BD59-A6C34878D82A}">
                    <a16:rowId xmlns:a16="http://schemas.microsoft.com/office/drawing/2014/main" val="251950512"/>
                  </a:ext>
                </a:extLst>
              </a:tr>
              <a:tr h="243417">
                <a:tc>
                  <a:txBody>
                    <a:bodyPr/>
                    <a:lstStyle/>
                    <a:p>
                      <a:pPr algn="r" fontAlgn="ctr"/>
                      <a:r>
                        <a:rPr lang="en-US" sz="1200">
                          <a:effectLst/>
                        </a:rPr>
                        <a:t>Variance - Treatment</a:t>
                      </a:r>
                    </a:p>
                  </a:txBody>
                  <a:tcPr marL="60854" marR="60854" marT="30427" marB="30427" anchor="ctr">
                    <a:lnL>
                      <a:noFill/>
                    </a:lnL>
                    <a:lnR>
                      <a:noFill/>
                    </a:lnR>
                    <a:lnT>
                      <a:noFill/>
                    </a:lnT>
                    <a:lnB>
                      <a:noFill/>
                    </a:lnB>
                    <a:solidFill>
                      <a:srgbClr val="F5F5F5"/>
                    </a:solidFill>
                  </a:tcPr>
                </a:tc>
                <a:tc>
                  <a:txBody>
                    <a:bodyPr/>
                    <a:lstStyle/>
                    <a:p>
                      <a:pPr algn="r" fontAlgn="ctr"/>
                      <a:r>
                        <a:rPr lang="en-US" sz="1200">
                          <a:effectLst/>
                        </a:rPr>
                        <a:t>0.37527404</a:t>
                      </a:r>
                    </a:p>
                  </a:txBody>
                  <a:tcPr marL="60854" marR="60854" marT="30427" marB="30427" anchor="ctr">
                    <a:lnL>
                      <a:noFill/>
                    </a:lnL>
                    <a:lnR>
                      <a:noFill/>
                    </a:lnR>
                    <a:lnT>
                      <a:noFill/>
                    </a:lnT>
                    <a:lnB>
                      <a:noFill/>
                    </a:lnB>
                    <a:solidFill>
                      <a:srgbClr val="F5F5F5"/>
                    </a:solidFill>
                  </a:tcPr>
                </a:tc>
                <a:extLst>
                  <a:ext uri="{0D108BD9-81ED-4DB2-BD59-A6C34878D82A}">
                    <a16:rowId xmlns:a16="http://schemas.microsoft.com/office/drawing/2014/main" val="754150399"/>
                  </a:ext>
                </a:extLst>
              </a:tr>
              <a:tr h="243417">
                <a:tc>
                  <a:txBody>
                    <a:bodyPr/>
                    <a:lstStyle/>
                    <a:p>
                      <a:pPr algn="r" fontAlgn="ctr"/>
                      <a:r>
                        <a:rPr lang="en-US" sz="1200">
                          <a:effectLst/>
                        </a:rPr>
                        <a:t>Observations - Treatment</a:t>
                      </a:r>
                    </a:p>
                  </a:txBody>
                  <a:tcPr marL="60854" marR="60854" marT="30427" marB="30427" anchor="ctr">
                    <a:lnL>
                      <a:noFill/>
                    </a:lnL>
                    <a:lnR>
                      <a:noFill/>
                    </a:lnR>
                    <a:lnT>
                      <a:noFill/>
                    </a:lnT>
                    <a:lnB>
                      <a:noFill/>
                    </a:lnB>
                    <a:solidFill>
                      <a:srgbClr val="FFFFFF"/>
                    </a:solidFill>
                  </a:tcPr>
                </a:tc>
                <a:tc>
                  <a:txBody>
                    <a:bodyPr/>
                    <a:lstStyle/>
                    <a:p>
                      <a:pPr algn="r" fontAlgn="ctr"/>
                      <a:r>
                        <a:rPr lang="en-US" sz="1200">
                          <a:effectLst/>
                        </a:rPr>
                        <a:t>30</a:t>
                      </a:r>
                    </a:p>
                  </a:txBody>
                  <a:tcPr marL="60854" marR="60854" marT="30427" marB="30427" anchor="ctr">
                    <a:lnL>
                      <a:noFill/>
                    </a:lnL>
                    <a:lnR>
                      <a:noFill/>
                    </a:lnR>
                    <a:lnT>
                      <a:noFill/>
                    </a:lnT>
                    <a:lnB>
                      <a:noFill/>
                    </a:lnB>
                    <a:solidFill>
                      <a:srgbClr val="FFFFFF"/>
                    </a:solidFill>
                  </a:tcPr>
                </a:tc>
                <a:extLst>
                  <a:ext uri="{0D108BD9-81ED-4DB2-BD59-A6C34878D82A}">
                    <a16:rowId xmlns:a16="http://schemas.microsoft.com/office/drawing/2014/main" val="3818343268"/>
                  </a:ext>
                </a:extLst>
              </a:tr>
              <a:tr h="243417">
                <a:tc>
                  <a:txBody>
                    <a:bodyPr/>
                    <a:lstStyle/>
                    <a:p>
                      <a:pPr algn="r" fontAlgn="ctr"/>
                      <a:r>
                        <a:rPr lang="en-US" sz="1200">
                          <a:effectLst/>
                        </a:rPr>
                        <a:t>T-Stat</a:t>
                      </a:r>
                    </a:p>
                  </a:txBody>
                  <a:tcPr marL="60854" marR="60854" marT="30427" marB="30427" anchor="ctr">
                    <a:lnL>
                      <a:noFill/>
                    </a:lnL>
                    <a:lnR>
                      <a:noFill/>
                    </a:lnR>
                    <a:lnT>
                      <a:noFill/>
                    </a:lnT>
                    <a:lnB>
                      <a:noFill/>
                    </a:lnB>
                    <a:solidFill>
                      <a:srgbClr val="F5F5F5"/>
                    </a:solidFill>
                  </a:tcPr>
                </a:tc>
                <a:tc>
                  <a:txBody>
                    <a:bodyPr/>
                    <a:lstStyle/>
                    <a:p>
                      <a:pPr algn="r" fontAlgn="ctr"/>
                      <a:r>
                        <a:rPr lang="en-US" sz="1200">
                          <a:effectLst/>
                        </a:rPr>
                        <a:t>9.486101863988672</a:t>
                      </a:r>
                    </a:p>
                  </a:txBody>
                  <a:tcPr marL="60854" marR="60854" marT="30427" marB="30427" anchor="ctr">
                    <a:lnL>
                      <a:noFill/>
                    </a:lnL>
                    <a:lnR>
                      <a:noFill/>
                    </a:lnR>
                    <a:lnT>
                      <a:noFill/>
                    </a:lnT>
                    <a:lnB>
                      <a:noFill/>
                    </a:lnB>
                    <a:solidFill>
                      <a:srgbClr val="F5F5F5"/>
                    </a:solidFill>
                  </a:tcPr>
                </a:tc>
                <a:extLst>
                  <a:ext uri="{0D108BD9-81ED-4DB2-BD59-A6C34878D82A}">
                    <a16:rowId xmlns:a16="http://schemas.microsoft.com/office/drawing/2014/main" val="927863397"/>
                  </a:ext>
                </a:extLst>
              </a:tr>
              <a:tr h="243417">
                <a:tc>
                  <a:txBody>
                    <a:bodyPr/>
                    <a:lstStyle/>
                    <a:p>
                      <a:pPr algn="r" fontAlgn="ctr"/>
                      <a:r>
                        <a:rPr lang="en-US" sz="1200">
                          <a:effectLst/>
                        </a:rPr>
                        <a:t>P-Value Two-Tail</a:t>
                      </a:r>
                    </a:p>
                  </a:txBody>
                  <a:tcPr marL="60854" marR="60854" marT="30427" marB="30427" anchor="ctr">
                    <a:lnL>
                      <a:noFill/>
                    </a:lnL>
                    <a:lnR>
                      <a:noFill/>
                    </a:lnR>
                    <a:lnT>
                      <a:noFill/>
                    </a:lnT>
                    <a:lnB>
                      <a:noFill/>
                    </a:lnB>
                    <a:solidFill>
                      <a:srgbClr val="FFFFFF"/>
                    </a:solidFill>
                  </a:tcPr>
                </a:tc>
                <a:tc>
                  <a:txBody>
                    <a:bodyPr/>
                    <a:lstStyle/>
                    <a:p>
                      <a:pPr algn="r" fontAlgn="ctr"/>
                      <a:r>
                        <a:rPr lang="en-US" sz="1200">
                          <a:effectLst/>
                        </a:rPr>
                        <a:t>6.009885456732183e-17</a:t>
                      </a:r>
                    </a:p>
                  </a:txBody>
                  <a:tcPr marL="60854" marR="60854" marT="30427" marB="30427" anchor="ctr">
                    <a:lnL>
                      <a:noFill/>
                    </a:lnL>
                    <a:lnR>
                      <a:noFill/>
                    </a:lnR>
                    <a:lnT>
                      <a:noFill/>
                    </a:lnT>
                    <a:lnB>
                      <a:noFill/>
                    </a:lnB>
                    <a:solidFill>
                      <a:srgbClr val="FFFFFF"/>
                    </a:solidFill>
                  </a:tcPr>
                </a:tc>
                <a:extLst>
                  <a:ext uri="{0D108BD9-81ED-4DB2-BD59-A6C34878D82A}">
                    <a16:rowId xmlns:a16="http://schemas.microsoft.com/office/drawing/2014/main" val="2864775453"/>
                  </a:ext>
                </a:extLst>
              </a:tr>
              <a:tr h="243417">
                <a:tc>
                  <a:txBody>
                    <a:bodyPr/>
                    <a:lstStyle/>
                    <a:p>
                      <a:pPr algn="r" fontAlgn="ctr"/>
                      <a:r>
                        <a:rPr lang="en-US" sz="1200">
                          <a:effectLst/>
                        </a:rPr>
                        <a:t>T-Critical two-tail</a:t>
                      </a:r>
                    </a:p>
                  </a:txBody>
                  <a:tcPr marL="60854" marR="60854" marT="30427" marB="30427" anchor="ctr">
                    <a:lnL>
                      <a:noFill/>
                    </a:lnL>
                    <a:lnR>
                      <a:noFill/>
                    </a:lnR>
                    <a:lnT>
                      <a:noFill/>
                    </a:lnT>
                    <a:lnB>
                      <a:noFill/>
                    </a:lnB>
                    <a:solidFill>
                      <a:srgbClr val="F5F5F5"/>
                    </a:solidFill>
                  </a:tcPr>
                </a:tc>
                <a:tc>
                  <a:txBody>
                    <a:bodyPr/>
                    <a:lstStyle/>
                    <a:p>
                      <a:pPr algn="r" fontAlgn="ctr"/>
                      <a:r>
                        <a:rPr lang="en-US" sz="1200">
                          <a:effectLst/>
                        </a:rPr>
                        <a:t>1.96</a:t>
                      </a:r>
                    </a:p>
                  </a:txBody>
                  <a:tcPr marL="60854" marR="60854" marT="30427" marB="30427" anchor="ctr">
                    <a:lnL>
                      <a:noFill/>
                    </a:lnL>
                    <a:lnR>
                      <a:noFill/>
                    </a:lnR>
                    <a:lnT>
                      <a:noFill/>
                    </a:lnT>
                    <a:lnB>
                      <a:noFill/>
                    </a:lnB>
                    <a:solidFill>
                      <a:srgbClr val="F5F5F5"/>
                    </a:solidFill>
                  </a:tcPr>
                </a:tc>
                <a:extLst>
                  <a:ext uri="{0D108BD9-81ED-4DB2-BD59-A6C34878D82A}">
                    <a16:rowId xmlns:a16="http://schemas.microsoft.com/office/drawing/2014/main" val="3075657456"/>
                  </a:ext>
                </a:extLst>
              </a:tr>
              <a:tr h="243417">
                <a:tc>
                  <a:txBody>
                    <a:bodyPr/>
                    <a:lstStyle/>
                    <a:p>
                      <a:pPr algn="r" fontAlgn="ctr"/>
                      <a:r>
                        <a:rPr lang="en-US" sz="1200">
                          <a:effectLst/>
                        </a:rPr>
                        <a:t>Sample Size</a:t>
                      </a:r>
                    </a:p>
                  </a:txBody>
                  <a:tcPr marL="60854" marR="60854" marT="30427" marB="30427" anchor="ctr">
                    <a:lnL>
                      <a:noFill/>
                    </a:lnL>
                    <a:lnR>
                      <a:noFill/>
                    </a:lnR>
                    <a:lnT>
                      <a:noFill/>
                    </a:lnT>
                    <a:lnB>
                      <a:noFill/>
                    </a:lnB>
                    <a:solidFill>
                      <a:srgbClr val="FFFFFF"/>
                    </a:solidFill>
                  </a:tcPr>
                </a:tc>
                <a:tc>
                  <a:txBody>
                    <a:bodyPr/>
                    <a:lstStyle/>
                    <a:p>
                      <a:pPr algn="r" fontAlgn="ctr"/>
                      <a:r>
                        <a:rPr lang="en-US" sz="1200">
                          <a:effectLst/>
                        </a:rPr>
                        <a:t>149</a:t>
                      </a:r>
                    </a:p>
                  </a:txBody>
                  <a:tcPr marL="60854" marR="60854" marT="30427" marB="30427" anchor="ctr">
                    <a:lnL>
                      <a:noFill/>
                    </a:lnL>
                    <a:lnR>
                      <a:noFill/>
                    </a:lnR>
                    <a:lnT>
                      <a:noFill/>
                    </a:lnT>
                    <a:lnB>
                      <a:noFill/>
                    </a:lnB>
                    <a:solidFill>
                      <a:srgbClr val="FFFFFF"/>
                    </a:solidFill>
                  </a:tcPr>
                </a:tc>
                <a:extLst>
                  <a:ext uri="{0D108BD9-81ED-4DB2-BD59-A6C34878D82A}">
                    <a16:rowId xmlns:a16="http://schemas.microsoft.com/office/drawing/2014/main" val="370229640"/>
                  </a:ext>
                </a:extLst>
              </a:tr>
              <a:tr h="243417">
                <a:tc>
                  <a:txBody>
                    <a:bodyPr/>
                    <a:lstStyle/>
                    <a:p>
                      <a:pPr algn="r" fontAlgn="ctr"/>
                      <a:r>
                        <a:rPr lang="en-US" sz="1200">
                          <a:effectLst/>
                        </a:rPr>
                        <a:t>Difference in Means</a:t>
                      </a:r>
                    </a:p>
                  </a:txBody>
                  <a:tcPr marL="60854" marR="60854" marT="30427" marB="30427" anchor="ctr">
                    <a:lnL>
                      <a:noFill/>
                    </a:lnL>
                    <a:lnR>
                      <a:noFill/>
                    </a:lnR>
                    <a:lnT>
                      <a:noFill/>
                    </a:lnT>
                    <a:lnB>
                      <a:noFill/>
                    </a:lnB>
                    <a:solidFill>
                      <a:srgbClr val="F5F5F5"/>
                    </a:solidFill>
                  </a:tcPr>
                </a:tc>
                <a:tc>
                  <a:txBody>
                    <a:bodyPr/>
                    <a:lstStyle/>
                    <a:p>
                      <a:pPr algn="r" fontAlgn="ctr"/>
                      <a:r>
                        <a:rPr lang="en-US" sz="1200">
                          <a:effectLst/>
                        </a:rPr>
                        <a:t>1.6447109243697469</a:t>
                      </a:r>
                    </a:p>
                  </a:txBody>
                  <a:tcPr marL="60854" marR="60854" marT="30427" marB="30427" anchor="ctr">
                    <a:lnL>
                      <a:noFill/>
                    </a:lnL>
                    <a:lnR>
                      <a:noFill/>
                    </a:lnR>
                    <a:lnT>
                      <a:noFill/>
                    </a:lnT>
                    <a:lnB>
                      <a:noFill/>
                    </a:lnB>
                    <a:solidFill>
                      <a:srgbClr val="F5F5F5"/>
                    </a:solidFill>
                  </a:tcPr>
                </a:tc>
                <a:extLst>
                  <a:ext uri="{0D108BD9-81ED-4DB2-BD59-A6C34878D82A}">
                    <a16:rowId xmlns:a16="http://schemas.microsoft.com/office/drawing/2014/main" val="2111481441"/>
                  </a:ext>
                </a:extLst>
              </a:tr>
              <a:tr h="243417">
                <a:tc>
                  <a:txBody>
                    <a:bodyPr/>
                    <a:lstStyle/>
                    <a:p>
                      <a:pPr algn="r" fontAlgn="ctr"/>
                      <a:r>
                        <a:rPr lang="en-US" sz="1200">
                          <a:effectLst/>
                        </a:rPr>
                        <a:t>Standard error of difference</a:t>
                      </a:r>
                    </a:p>
                  </a:txBody>
                  <a:tcPr marL="60854" marR="60854" marT="30427" marB="30427" anchor="ctr">
                    <a:lnL>
                      <a:noFill/>
                    </a:lnL>
                    <a:lnR>
                      <a:noFill/>
                    </a:lnR>
                    <a:lnT>
                      <a:noFill/>
                    </a:lnT>
                    <a:lnB>
                      <a:noFill/>
                    </a:lnB>
                    <a:solidFill>
                      <a:srgbClr val="FFFFFF"/>
                    </a:solidFill>
                  </a:tcPr>
                </a:tc>
                <a:tc>
                  <a:txBody>
                    <a:bodyPr/>
                    <a:lstStyle/>
                    <a:p>
                      <a:pPr algn="r" fontAlgn="ctr"/>
                      <a:r>
                        <a:rPr lang="en-US" sz="1200">
                          <a:effectLst/>
                        </a:rPr>
                        <a:t>0.138530867756133</a:t>
                      </a:r>
                    </a:p>
                  </a:txBody>
                  <a:tcPr marL="60854" marR="60854" marT="30427" marB="30427" anchor="ctr">
                    <a:lnL>
                      <a:noFill/>
                    </a:lnL>
                    <a:lnR>
                      <a:noFill/>
                    </a:lnR>
                    <a:lnT>
                      <a:noFill/>
                    </a:lnT>
                    <a:lnB>
                      <a:noFill/>
                    </a:lnB>
                    <a:solidFill>
                      <a:srgbClr val="FFFFFF"/>
                    </a:solidFill>
                  </a:tcPr>
                </a:tc>
                <a:extLst>
                  <a:ext uri="{0D108BD9-81ED-4DB2-BD59-A6C34878D82A}">
                    <a16:rowId xmlns:a16="http://schemas.microsoft.com/office/drawing/2014/main" val="153950631"/>
                  </a:ext>
                </a:extLst>
              </a:tr>
              <a:tr h="243417">
                <a:tc>
                  <a:txBody>
                    <a:bodyPr/>
                    <a:lstStyle/>
                    <a:p>
                      <a:pPr algn="r" fontAlgn="ctr"/>
                      <a:r>
                        <a:rPr lang="en-US" sz="1200">
                          <a:effectLst/>
                        </a:rPr>
                        <a:t>Confidence Interval</a:t>
                      </a:r>
                    </a:p>
                  </a:txBody>
                  <a:tcPr marL="60854" marR="60854" marT="30427" marB="30427" anchor="ctr">
                    <a:lnL>
                      <a:noFill/>
                    </a:lnL>
                    <a:lnR>
                      <a:noFill/>
                    </a:lnR>
                    <a:lnT>
                      <a:noFill/>
                    </a:lnT>
                    <a:lnB>
                      <a:noFill/>
                    </a:lnB>
                    <a:solidFill>
                      <a:srgbClr val="F5F5F5"/>
                    </a:solidFill>
                  </a:tcPr>
                </a:tc>
                <a:tc>
                  <a:txBody>
                    <a:bodyPr/>
                    <a:lstStyle/>
                    <a:p>
                      <a:pPr algn="r" fontAlgn="ctr"/>
                      <a:r>
                        <a:rPr lang="en-US" sz="1200">
                          <a:effectLst/>
                        </a:rPr>
                        <a:t>0.27152050080202067</a:t>
                      </a:r>
                    </a:p>
                  </a:txBody>
                  <a:tcPr marL="60854" marR="60854" marT="30427" marB="30427" anchor="ctr">
                    <a:lnL>
                      <a:noFill/>
                    </a:lnL>
                    <a:lnR>
                      <a:noFill/>
                    </a:lnR>
                    <a:lnT>
                      <a:noFill/>
                    </a:lnT>
                    <a:lnB>
                      <a:noFill/>
                    </a:lnB>
                    <a:solidFill>
                      <a:srgbClr val="F5F5F5"/>
                    </a:solidFill>
                  </a:tcPr>
                </a:tc>
                <a:extLst>
                  <a:ext uri="{0D108BD9-81ED-4DB2-BD59-A6C34878D82A}">
                    <a16:rowId xmlns:a16="http://schemas.microsoft.com/office/drawing/2014/main" val="1413853266"/>
                  </a:ext>
                </a:extLst>
              </a:tr>
              <a:tr h="243417">
                <a:tc>
                  <a:txBody>
                    <a:bodyPr/>
                    <a:lstStyle/>
                    <a:p>
                      <a:pPr algn="r" fontAlgn="ctr"/>
                      <a:r>
                        <a:rPr lang="en-US" sz="1200">
                          <a:effectLst/>
                        </a:rPr>
                        <a:t>Lower Limit</a:t>
                      </a:r>
                    </a:p>
                  </a:txBody>
                  <a:tcPr marL="60854" marR="60854" marT="30427" marB="30427" anchor="ctr">
                    <a:lnL>
                      <a:noFill/>
                    </a:lnL>
                    <a:lnR>
                      <a:noFill/>
                    </a:lnR>
                    <a:lnT>
                      <a:noFill/>
                    </a:lnT>
                    <a:lnB>
                      <a:noFill/>
                    </a:lnB>
                    <a:solidFill>
                      <a:srgbClr val="FFFFFF"/>
                    </a:solidFill>
                  </a:tcPr>
                </a:tc>
                <a:tc>
                  <a:txBody>
                    <a:bodyPr/>
                    <a:lstStyle/>
                    <a:p>
                      <a:pPr algn="r" fontAlgn="ctr"/>
                      <a:r>
                        <a:rPr lang="en-US" sz="1200">
                          <a:effectLst/>
                        </a:rPr>
                        <a:t>1.3731904235677261</a:t>
                      </a:r>
                    </a:p>
                  </a:txBody>
                  <a:tcPr marL="60854" marR="60854" marT="30427" marB="30427" anchor="ctr">
                    <a:lnL>
                      <a:noFill/>
                    </a:lnL>
                    <a:lnR>
                      <a:noFill/>
                    </a:lnR>
                    <a:lnT>
                      <a:noFill/>
                    </a:lnT>
                    <a:lnB>
                      <a:noFill/>
                    </a:lnB>
                    <a:solidFill>
                      <a:srgbClr val="FFFFFF"/>
                    </a:solidFill>
                  </a:tcPr>
                </a:tc>
                <a:extLst>
                  <a:ext uri="{0D108BD9-81ED-4DB2-BD59-A6C34878D82A}">
                    <a16:rowId xmlns:a16="http://schemas.microsoft.com/office/drawing/2014/main" val="4107197924"/>
                  </a:ext>
                </a:extLst>
              </a:tr>
              <a:tr h="243417">
                <a:tc>
                  <a:txBody>
                    <a:bodyPr/>
                    <a:lstStyle/>
                    <a:p>
                      <a:pPr algn="r" fontAlgn="ctr"/>
                      <a:r>
                        <a:rPr lang="en-US" sz="1200" dirty="0">
                          <a:effectLst/>
                        </a:rPr>
                        <a:t>Upper Limit</a:t>
                      </a:r>
                    </a:p>
                  </a:txBody>
                  <a:tcPr marL="60854" marR="60854" marT="30427" marB="30427" anchor="ctr">
                    <a:lnL>
                      <a:noFill/>
                    </a:lnL>
                    <a:lnR>
                      <a:noFill/>
                    </a:lnR>
                    <a:lnT>
                      <a:noFill/>
                    </a:lnT>
                    <a:lnB>
                      <a:noFill/>
                    </a:lnB>
                    <a:solidFill>
                      <a:srgbClr val="F5F5F5"/>
                    </a:solidFill>
                  </a:tcPr>
                </a:tc>
                <a:tc>
                  <a:txBody>
                    <a:bodyPr/>
                    <a:lstStyle/>
                    <a:p>
                      <a:pPr algn="r" fontAlgn="ctr"/>
                      <a:r>
                        <a:rPr lang="en-US" sz="1200" dirty="0">
                          <a:effectLst/>
                        </a:rPr>
                        <a:t>1.9162314251717676</a:t>
                      </a:r>
                    </a:p>
                  </a:txBody>
                  <a:tcPr marL="60854" marR="60854" marT="30427" marB="30427" anchor="ctr">
                    <a:lnL>
                      <a:noFill/>
                    </a:lnL>
                    <a:lnR>
                      <a:noFill/>
                    </a:lnR>
                    <a:lnT>
                      <a:noFill/>
                    </a:lnT>
                    <a:lnB>
                      <a:noFill/>
                    </a:lnB>
                    <a:solidFill>
                      <a:srgbClr val="F5F5F5"/>
                    </a:solidFill>
                  </a:tcPr>
                </a:tc>
                <a:extLst>
                  <a:ext uri="{0D108BD9-81ED-4DB2-BD59-A6C34878D82A}">
                    <a16:rowId xmlns:a16="http://schemas.microsoft.com/office/drawing/2014/main" val="2159249571"/>
                  </a:ext>
                </a:extLst>
              </a:tr>
            </a:tbl>
          </a:graphicData>
        </a:graphic>
      </p:graphicFrame>
      <p:graphicFrame>
        <p:nvGraphicFramePr>
          <p:cNvPr id="6" name="Table 5">
            <a:extLst>
              <a:ext uri="{FF2B5EF4-FFF2-40B4-BE49-F238E27FC236}">
                <a16:creationId xmlns:a16="http://schemas.microsoft.com/office/drawing/2014/main" id="{6AE10EB1-6729-47A2-A94F-A8D84067D467}"/>
              </a:ext>
            </a:extLst>
          </p:cNvPr>
          <p:cNvGraphicFramePr>
            <a:graphicFrameLocks noGrp="1"/>
          </p:cNvGraphicFramePr>
          <p:nvPr>
            <p:extLst>
              <p:ext uri="{D42A27DB-BD31-4B8C-83A1-F6EECF244321}">
                <p14:modId xmlns:p14="http://schemas.microsoft.com/office/powerpoint/2010/main" val="2110739572"/>
              </p:ext>
            </p:extLst>
          </p:nvPr>
        </p:nvGraphicFramePr>
        <p:xfrm>
          <a:off x="7645617" y="2819876"/>
          <a:ext cx="3891426" cy="3656010"/>
        </p:xfrm>
        <a:graphic>
          <a:graphicData uri="http://schemas.openxmlformats.org/drawingml/2006/table">
            <a:tbl>
              <a:tblPr/>
              <a:tblGrid>
                <a:gridCol w="1945713">
                  <a:extLst>
                    <a:ext uri="{9D8B030D-6E8A-4147-A177-3AD203B41FA5}">
                      <a16:colId xmlns:a16="http://schemas.microsoft.com/office/drawing/2014/main" val="2519161279"/>
                    </a:ext>
                  </a:extLst>
                </a:gridCol>
                <a:gridCol w="1945713">
                  <a:extLst>
                    <a:ext uri="{9D8B030D-6E8A-4147-A177-3AD203B41FA5}">
                      <a16:colId xmlns:a16="http://schemas.microsoft.com/office/drawing/2014/main" val="1228571368"/>
                    </a:ext>
                  </a:extLst>
                </a:gridCol>
              </a:tblGrid>
              <a:tr h="243417">
                <a:tc>
                  <a:txBody>
                    <a:bodyPr/>
                    <a:lstStyle/>
                    <a:p>
                      <a:pPr algn="r" fontAlgn="ctr"/>
                      <a:r>
                        <a:rPr lang="en-US" sz="1200" dirty="0">
                          <a:effectLst/>
                        </a:rPr>
                        <a:t>Mean - Control</a:t>
                      </a:r>
                    </a:p>
                  </a:txBody>
                  <a:tcPr marL="60854" marR="60854" marT="30427" marB="30427" anchor="ctr">
                    <a:lnL>
                      <a:noFill/>
                    </a:lnL>
                    <a:lnR>
                      <a:noFill/>
                    </a:lnR>
                    <a:lnT>
                      <a:noFill/>
                    </a:lnT>
                    <a:lnB>
                      <a:noFill/>
                    </a:lnB>
                    <a:solidFill>
                      <a:srgbClr val="F5F5F5"/>
                    </a:solidFill>
                  </a:tcPr>
                </a:tc>
                <a:tc>
                  <a:txBody>
                    <a:bodyPr/>
                    <a:lstStyle/>
                    <a:p>
                      <a:pPr algn="r" fontAlgn="ctr"/>
                      <a:r>
                        <a:rPr lang="en-US" sz="1200" dirty="0">
                          <a:effectLst/>
                        </a:rPr>
                        <a:t>5.213109243697479</a:t>
                      </a:r>
                    </a:p>
                  </a:txBody>
                  <a:tcPr marL="60854" marR="60854" marT="30427" marB="30427" anchor="ctr">
                    <a:lnL>
                      <a:noFill/>
                    </a:lnL>
                    <a:lnR>
                      <a:noFill/>
                    </a:lnR>
                    <a:lnT>
                      <a:noFill/>
                    </a:lnT>
                    <a:lnB>
                      <a:noFill/>
                    </a:lnB>
                    <a:solidFill>
                      <a:srgbClr val="F5F5F5"/>
                    </a:solidFill>
                  </a:tcPr>
                </a:tc>
                <a:extLst>
                  <a:ext uri="{0D108BD9-81ED-4DB2-BD59-A6C34878D82A}">
                    <a16:rowId xmlns:a16="http://schemas.microsoft.com/office/drawing/2014/main" val="2825581984"/>
                  </a:ext>
                </a:extLst>
              </a:tr>
              <a:tr h="243417">
                <a:tc>
                  <a:txBody>
                    <a:bodyPr/>
                    <a:lstStyle/>
                    <a:p>
                      <a:pPr algn="r" fontAlgn="ctr"/>
                      <a:r>
                        <a:rPr lang="en-US" sz="1200">
                          <a:effectLst/>
                        </a:rPr>
                        <a:t>Variance - Control</a:t>
                      </a:r>
                    </a:p>
                  </a:txBody>
                  <a:tcPr marL="60854" marR="60854" marT="30427" marB="30427" anchor="ctr">
                    <a:lnL>
                      <a:noFill/>
                    </a:lnL>
                    <a:lnR>
                      <a:noFill/>
                    </a:lnR>
                    <a:lnT>
                      <a:noFill/>
                    </a:lnT>
                    <a:lnB>
                      <a:noFill/>
                    </a:lnB>
                    <a:solidFill>
                      <a:srgbClr val="FFFFFF"/>
                    </a:solidFill>
                  </a:tcPr>
                </a:tc>
                <a:tc>
                  <a:txBody>
                    <a:bodyPr/>
                    <a:lstStyle/>
                    <a:p>
                      <a:pPr algn="r" fontAlgn="ctr"/>
                      <a:r>
                        <a:rPr lang="en-US" sz="1200">
                          <a:effectLst/>
                        </a:rPr>
                        <a:t>0.8158292401666549</a:t>
                      </a:r>
                    </a:p>
                  </a:txBody>
                  <a:tcPr marL="60854" marR="60854" marT="30427" marB="30427" anchor="ctr">
                    <a:lnL>
                      <a:noFill/>
                    </a:lnL>
                    <a:lnR>
                      <a:noFill/>
                    </a:lnR>
                    <a:lnT>
                      <a:noFill/>
                    </a:lnT>
                    <a:lnB>
                      <a:noFill/>
                    </a:lnB>
                    <a:solidFill>
                      <a:srgbClr val="FFFFFF"/>
                    </a:solidFill>
                  </a:tcPr>
                </a:tc>
                <a:extLst>
                  <a:ext uri="{0D108BD9-81ED-4DB2-BD59-A6C34878D82A}">
                    <a16:rowId xmlns:a16="http://schemas.microsoft.com/office/drawing/2014/main" val="3096242015"/>
                  </a:ext>
                </a:extLst>
              </a:tr>
              <a:tr h="243417">
                <a:tc>
                  <a:txBody>
                    <a:bodyPr/>
                    <a:lstStyle/>
                    <a:p>
                      <a:pPr algn="r" fontAlgn="ctr"/>
                      <a:r>
                        <a:rPr lang="en-US" sz="1200">
                          <a:effectLst/>
                        </a:rPr>
                        <a:t>Observations - Control</a:t>
                      </a:r>
                    </a:p>
                  </a:txBody>
                  <a:tcPr marL="60854" marR="60854" marT="30427" marB="30427" anchor="ctr">
                    <a:lnL>
                      <a:noFill/>
                    </a:lnL>
                    <a:lnR>
                      <a:noFill/>
                    </a:lnR>
                    <a:lnT>
                      <a:noFill/>
                    </a:lnT>
                    <a:lnB>
                      <a:noFill/>
                    </a:lnB>
                    <a:solidFill>
                      <a:srgbClr val="F5F5F5"/>
                    </a:solidFill>
                  </a:tcPr>
                </a:tc>
                <a:tc>
                  <a:txBody>
                    <a:bodyPr/>
                    <a:lstStyle/>
                    <a:p>
                      <a:pPr algn="r" fontAlgn="ctr"/>
                      <a:r>
                        <a:rPr lang="en-US" sz="1200">
                          <a:effectLst/>
                        </a:rPr>
                        <a:t>119</a:t>
                      </a:r>
                    </a:p>
                  </a:txBody>
                  <a:tcPr marL="60854" marR="60854" marT="30427" marB="30427" anchor="ctr">
                    <a:lnL>
                      <a:noFill/>
                    </a:lnL>
                    <a:lnR>
                      <a:noFill/>
                    </a:lnR>
                    <a:lnT>
                      <a:noFill/>
                    </a:lnT>
                    <a:lnB>
                      <a:noFill/>
                    </a:lnB>
                    <a:solidFill>
                      <a:srgbClr val="F5F5F5"/>
                    </a:solidFill>
                  </a:tcPr>
                </a:tc>
                <a:extLst>
                  <a:ext uri="{0D108BD9-81ED-4DB2-BD59-A6C34878D82A}">
                    <a16:rowId xmlns:a16="http://schemas.microsoft.com/office/drawing/2014/main" val="1684090982"/>
                  </a:ext>
                </a:extLst>
              </a:tr>
              <a:tr h="243417">
                <a:tc>
                  <a:txBody>
                    <a:bodyPr/>
                    <a:lstStyle/>
                    <a:p>
                      <a:pPr algn="r" fontAlgn="ctr"/>
                      <a:r>
                        <a:rPr lang="en-US" sz="1200">
                          <a:effectLst/>
                        </a:rPr>
                        <a:t>Mean - Treatment</a:t>
                      </a:r>
                    </a:p>
                  </a:txBody>
                  <a:tcPr marL="60854" marR="60854" marT="30427" marB="30427" anchor="ctr">
                    <a:lnL>
                      <a:noFill/>
                    </a:lnL>
                    <a:lnR>
                      <a:noFill/>
                    </a:lnR>
                    <a:lnT>
                      <a:noFill/>
                    </a:lnT>
                    <a:lnB>
                      <a:noFill/>
                    </a:lnB>
                    <a:solidFill>
                      <a:srgbClr val="FFFFFF"/>
                    </a:solidFill>
                  </a:tcPr>
                </a:tc>
                <a:tc>
                  <a:txBody>
                    <a:bodyPr/>
                    <a:lstStyle/>
                    <a:p>
                      <a:pPr algn="r" fontAlgn="ctr"/>
                      <a:r>
                        <a:rPr lang="en-US" sz="1200">
                          <a:effectLst/>
                        </a:rPr>
                        <a:t>6.801100000000002</a:t>
                      </a:r>
                    </a:p>
                  </a:txBody>
                  <a:tcPr marL="60854" marR="60854" marT="30427" marB="30427" anchor="ctr">
                    <a:lnL>
                      <a:noFill/>
                    </a:lnL>
                    <a:lnR>
                      <a:noFill/>
                    </a:lnR>
                    <a:lnT>
                      <a:noFill/>
                    </a:lnT>
                    <a:lnB>
                      <a:noFill/>
                    </a:lnB>
                    <a:solidFill>
                      <a:srgbClr val="FFFFFF"/>
                    </a:solidFill>
                  </a:tcPr>
                </a:tc>
                <a:extLst>
                  <a:ext uri="{0D108BD9-81ED-4DB2-BD59-A6C34878D82A}">
                    <a16:rowId xmlns:a16="http://schemas.microsoft.com/office/drawing/2014/main" val="1528819789"/>
                  </a:ext>
                </a:extLst>
              </a:tr>
              <a:tr h="243417">
                <a:tc>
                  <a:txBody>
                    <a:bodyPr/>
                    <a:lstStyle/>
                    <a:p>
                      <a:pPr algn="r" fontAlgn="ctr"/>
                      <a:r>
                        <a:rPr lang="en-US" sz="1200">
                          <a:effectLst/>
                        </a:rPr>
                        <a:t>Variance - Treatment</a:t>
                      </a:r>
                    </a:p>
                  </a:txBody>
                  <a:tcPr marL="60854" marR="60854" marT="30427" marB="30427" anchor="ctr">
                    <a:lnL>
                      <a:noFill/>
                    </a:lnL>
                    <a:lnR>
                      <a:noFill/>
                    </a:lnR>
                    <a:lnT>
                      <a:noFill/>
                    </a:lnT>
                    <a:lnB>
                      <a:noFill/>
                    </a:lnB>
                    <a:solidFill>
                      <a:srgbClr val="F5F5F5"/>
                    </a:solidFill>
                  </a:tcPr>
                </a:tc>
                <a:tc>
                  <a:txBody>
                    <a:bodyPr/>
                    <a:lstStyle/>
                    <a:p>
                      <a:pPr algn="r" fontAlgn="ctr"/>
                      <a:r>
                        <a:rPr lang="en-US" sz="1200">
                          <a:effectLst/>
                        </a:rPr>
                        <a:t>0.4395621566666666</a:t>
                      </a:r>
                    </a:p>
                  </a:txBody>
                  <a:tcPr marL="60854" marR="60854" marT="30427" marB="30427" anchor="ctr">
                    <a:lnL>
                      <a:noFill/>
                    </a:lnL>
                    <a:lnR>
                      <a:noFill/>
                    </a:lnR>
                    <a:lnT>
                      <a:noFill/>
                    </a:lnT>
                    <a:lnB>
                      <a:noFill/>
                    </a:lnB>
                    <a:solidFill>
                      <a:srgbClr val="F5F5F5"/>
                    </a:solidFill>
                  </a:tcPr>
                </a:tc>
                <a:extLst>
                  <a:ext uri="{0D108BD9-81ED-4DB2-BD59-A6C34878D82A}">
                    <a16:rowId xmlns:a16="http://schemas.microsoft.com/office/drawing/2014/main" val="3213323535"/>
                  </a:ext>
                </a:extLst>
              </a:tr>
              <a:tr h="243417">
                <a:tc>
                  <a:txBody>
                    <a:bodyPr/>
                    <a:lstStyle/>
                    <a:p>
                      <a:pPr algn="r" fontAlgn="ctr"/>
                      <a:r>
                        <a:rPr lang="en-US" sz="1200">
                          <a:effectLst/>
                        </a:rPr>
                        <a:t>Observations - Treatment</a:t>
                      </a:r>
                    </a:p>
                  </a:txBody>
                  <a:tcPr marL="60854" marR="60854" marT="30427" marB="30427" anchor="ctr">
                    <a:lnL>
                      <a:noFill/>
                    </a:lnL>
                    <a:lnR>
                      <a:noFill/>
                    </a:lnR>
                    <a:lnT>
                      <a:noFill/>
                    </a:lnT>
                    <a:lnB>
                      <a:noFill/>
                    </a:lnB>
                    <a:solidFill>
                      <a:srgbClr val="FFFFFF"/>
                    </a:solidFill>
                  </a:tcPr>
                </a:tc>
                <a:tc>
                  <a:txBody>
                    <a:bodyPr/>
                    <a:lstStyle/>
                    <a:p>
                      <a:pPr algn="r" fontAlgn="ctr"/>
                      <a:r>
                        <a:rPr lang="en-US" sz="1200">
                          <a:effectLst/>
                        </a:rPr>
                        <a:t>30</a:t>
                      </a:r>
                    </a:p>
                  </a:txBody>
                  <a:tcPr marL="60854" marR="60854" marT="30427" marB="30427" anchor="ctr">
                    <a:lnL>
                      <a:noFill/>
                    </a:lnL>
                    <a:lnR>
                      <a:noFill/>
                    </a:lnR>
                    <a:lnT>
                      <a:noFill/>
                    </a:lnT>
                    <a:lnB>
                      <a:noFill/>
                    </a:lnB>
                    <a:solidFill>
                      <a:srgbClr val="FFFFFF"/>
                    </a:solidFill>
                  </a:tcPr>
                </a:tc>
                <a:extLst>
                  <a:ext uri="{0D108BD9-81ED-4DB2-BD59-A6C34878D82A}">
                    <a16:rowId xmlns:a16="http://schemas.microsoft.com/office/drawing/2014/main" val="2800084458"/>
                  </a:ext>
                </a:extLst>
              </a:tr>
              <a:tr h="243417">
                <a:tc>
                  <a:txBody>
                    <a:bodyPr/>
                    <a:lstStyle/>
                    <a:p>
                      <a:pPr algn="r" fontAlgn="ctr"/>
                      <a:r>
                        <a:rPr lang="en-US" sz="1200">
                          <a:effectLst/>
                        </a:rPr>
                        <a:t>T-Stat</a:t>
                      </a:r>
                    </a:p>
                  </a:txBody>
                  <a:tcPr marL="60854" marR="60854" marT="30427" marB="30427" anchor="ctr">
                    <a:lnL>
                      <a:noFill/>
                    </a:lnL>
                    <a:lnR>
                      <a:noFill/>
                    </a:lnR>
                    <a:lnT>
                      <a:noFill/>
                    </a:lnT>
                    <a:lnB>
                      <a:noFill/>
                    </a:lnB>
                    <a:solidFill>
                      <a:srgbClr val="F5F5F5"/>
                    </a:solidFill>
                  </a:tcPr>
                </a:tc>
                <a:tc>
                  <a:txBody>
                    <a:bodyPr/>
                    <a:lstStyle/>
                    <a:p>
                      <a:pPr algn="r" fontAlgn="ctr"/>
                      <a:r>
                        <a:rPr lang="en-US" sz="1200">
                          <a:effectLst/>
                        </a:rPr>
                        <a:t>8.974656851457624</a:t>
                      </a:r>
                    </a:p>
                  </a:txBody>
                  <a:tcPr marL="60854" marR="60854" marT="30427" marB="30427" anchor="ctr">
                    <a:lnL>
                      <a:noFill/>
                    </a:lnL>
                    <a:lnR>
                      <a:noFill/>
                    </a:lnR>
                    <a:lnT>
                      <a:noFill/>
                    </a:lnT>
                    <a:lnB>
                      <a:noFill/>
                    </a:lnB>
                    <a:solidFill>
                      <a:srgbClr val="F5F5F5"/>
                    </a:solidFill>
                  </a:tcPr>
                </a:tc>
                <a:extLst>
                  <a:ext uri="{0D108BD9-81ED-4DB2-BD59-A6C34878D82A}">
                    <a16:rowId xmlns:a16="http://schemas.microsoft.com/office/drawing/2014/main" val="2056005443"/>
                  </a:ext>
                </a:extLst>
              </a:tr>
              <a:tr h="243417">
                <a:tc>
                  <a:txBody>
                    <a:bodyPr/>
                    <a:lstStyle/>
                    <a:p>
                      <a:pPr algn="r" fontAlgn="ctr"/>
                      <a:r>
                        <a:rPr lang="en-US" sz="1200">
                          <a:effectLst/>
                        </a:rPr>
                        <a:t>P-Value Two-Tail</a:t>
                      </a:r>
                    </a:p>
                  </a:txBody>
                  <a:tcPr marL="60854" marR="60854" marT="30427" marB="30427" anchor="ctr">
                    <a:lnL>
                      <a:noFill/>
                    </a:lnL>
                    <a:lnR>
                      <a:noFill/>
                    </a:lnR>
                    <a:lnT>
                      <a:noFill/>
                    </a:lnT>
                    <a:lnB>
                      <a:noFill/>
                    </a:lnB>
                    <a:solidFill>
                      <a:srgbClr val="FFFFFF"/>
                    </a:solidFill>
                  </a:tcPr>
                </a:tc>
                <a:tc>
                  <a:txBody>
                    <a:bodyPr/>
                    <a:lstStyle/>
                    <a:p>
                      <a:pPr algn="r" fontAlgn="ctr"/>
                      <a:r>
                        <a:rPr lang="en-US" sz="1200">
                          <a:effectLst/>
                        </a:rPr>
                        <a:t>1.2340786720044462e-15</a:t>
                      </a:r>
                    </a:p>
                  </a:txBody>
                  <a:tcPr marL="60854" marR="60854" marT="30427" marB="30427" anchor="ctr">
                    <a:lnL>
                      <a:noFill/>
                    </a:lnL>
                    <a:lnR>
                      <a:noFill/>
                    </a:lnR>
                    <a:lnT>
                      <a:noFill/>
                    </a:lnT>
                    <a:lnB>
                      <a:noFill/>
                    </a:lnB>
                    <a:solidFill>
                      <a:srgbClr val="FFFFFF"/>
                    </a:solidFill>
                  </a:tcPr>
                </a:tc>
                <a:extLst>
                  <a:ext uri="{0D108BD9-81ED-4DB2-BD59-A6C34878D82A}">
                    <a16:rowId xmlns:a16="http://schemas.microsoft.com/office/drawing/2014/main" val="2877147206"/>
                  </a:ext>
                </a:extLst>
              </a:tr>
              <a:tr h="243417">
                <a:tc>
                  <a:txBody>
                    <a:bodyPr/>
                    <a:lstStyle/>
                    <a:p>
                      <a:pPr algn="r" fontAlgn="ctr"/>
                      <a:r>
                        <a:rPr lang="en-US" sz="1200">
                          <a:effectLst/>
                        </a:rPr>
                        <a:t>T-Critical two-tail</a:t>
                      </a:r>
                    </a:p>
                  </a:txBody>
                  <a:tcPr marL="60854" marR="60854" marT="30427" marB="30427" anchor="ctr">
                    <a:lnL>
                      <a:noFill/>
                    </a:lnL>
                    <a:lnR>
                      <a:noFill/>
                    </a:lnR>
                    <a:lnT>
                      <a:noFill/>
                    </a:lnT>
                    <a:lnB>
                      <a:noFill/>
                    </a:lnB>
                    <a:solidFill>
                      <a:srgbClr val="F5F5F5"/>
                    </a:solidFill>
                  </a:tcPr>
                </a:tc>
                <a:tc>
                  <a:txBody>
                    <a:bodyPr/>
                    <a:lstStyle/>
                    <a:p>
                      <a:pPr algn="r" fontAlgn="ctr"/>
                      <a:r>
                        <a:rPr lang="en-US" sz="1200">
                          <a:effectLst/>
                        </a:rPr>
                        <a:t>1.96</a:t>
                      </a:r>
                    </a:p>
                  </a:txBody>
                  <a:tcPr marL="60854" marR="60854" marT="30427" marB="30427" anchor="ctr">
                    <a:lnL>
                      <a:noFill/>
                    </a:lnL>
                    <a:lnR>
                      <a:noFill/>
                    </a:lnR>
                    <a:lnT>
                      <a:noFill/>
                    </a:lnT>
                    <a:lnB>
                      <a:noFill/>
                    </a:lnB>
                    <a:solidFill>
                      <a:srgbClr val="F5F5F5"/>
                    </a:solidFill>
                  </a:tcPr>
                </a:tc>
                <a:extLst>
                  <a:ext uri="{0D108BD9-81ED-4DB2-BD59-A6C34878D82A}">
                    <a16:rowId xmlns:a16="http://schemas.microsoft.com/office/drawing/2014/main" val="1437579926"/>
                  </a:ext>
                </a:extLst>
              </a:tr>
              <a:tr h="243417">
                <a:tc>
                  <a:txBody>
                    <a:bodyPr/>
                    <a:lstStyle/>
                    <a:p>
                      <a:pPr algn="r" fontAlgn="ctr"/>
                      <a:r>
                        <a:rPr lang="en-US" sz="1200">
                          <a:effectLst/>
                        </a:rPr>
                        <a:t>Sample Size</a:t>
                      </a:r>
                    </a:p>
                  </a:txBody>
                  <a:tcPr marL="60854" marR="60854" marT="30427" marB="30427" anchor="ctr">
                    <a:lnL>
                      <a:noFill/>
                    </a:lnL>
                    <a:lnR>
                      <a:noFill/>
                    </a:lnR>
                    <a:lnT>
                      <a:noFill/>
                    </a:lnT>
                    <a:lnB>
                      <a:noFill/>
                    </a:lnB>
                    <a:solidFill>
                      <a:srgbClr val="FFFFFF"/>
                    </a:solidFill>
                  </a:tcPr>
                </a:tc>
                <a:tc>
                  <a:txBody>
                    <a:bodyPr/>
                    <a:lstStyle/>
                    <a:p>
                      <a:pPr algn="r" fontAlgn="ctr"/>
                      <a:r>
                        <a:rPr lang="en-US" sz="1200">
                          <a:effectLst/>
                        </a:rPr>
                        <a:t>149</a:t>
                      </a:r>
                    </a:p>
                  </a:txBody>
                  <a:tcPr marL="60854" marR="60854" marT="30427" marB="30427" anchor="ctr">
                    <a:lnL>
                      <a:noFill/>
                    </a:lnL>
                    <a:lnR>
                      <a:noFill/>
                    </a:lnR>
                    <a:lnT>
                      <a:noFill/>
                    </a:lnT>
                    <a:lnB>
                      <a:noFill/>
                    </a:lnB>
                    <a:solidFill>
                      <a:srgbClr val="FFFFFF"/>
                    </a:solidFill>
                  </a:tcPr>
                </a:tc>
                <a:extLst>
                  <a:ext uri="{0D108BD9-81ED-4DB2-BD59-A6C34878D82A}">
                    <a16:rowId xmlns:a16="http://schemas.microsoft.com/office/drawing/2014/main" val="1741218556"/>
                  </a:ext>
                </a:extLst>
              </a:tr>
              <a:tr h="243417">
                <a:tc>
                  <a:txBody>
                    <a:bodyPr/>
                    <a:lstStyle/>
                    <a:p>
                      <a:pPr algn="r" fontAlgn="ctr"/>
                      <a:r>
                        <a:rPr lang="en-US" sz="1200">
                          <a:effectLst/>
                        </a:rPr>
                        <a:t>Difference in Means</a:t>
                      </a:r>
                    </a:p>
                  </a:txBody>
                  <a:tcPr marL="60854" marR="60854" marT="30427" marB="30427" anchor="ctr">
                    <a:lnL>
                      <a:noFill/>
                    </a:lnL>
                    <a:lnR>
                      <a:noFill/>
                    </a:lnR>
                    <a:lnT>
                      <a:noFill/>
                    </a:lnT>
                    <a:lnB>
                      <a:noFill/>
                    </a:lnB>
                    <a:solidFill>
                      <a:srgbClr val="F5F5F5"/>
                    </a:solidFill>
                  </a:tcPr>
                </a:tc>
                <a:tc>
                  <a:txBody>
                    <a:bodyPr/>
                    <a:lstStyle/>
                    <a:p>
                      <a:pPr algn="r" fontAlgn="ctr"/>
                      <a:r>
                        <a:rPr lang="en-US" sz="1200">
                          <a:effectLst/>
                        </a:rPr>
                        <a:t>1.5879907563025224</a:t>
                      </a:r>
                    </a:p>
                  </a:txBody>
                  <a:tcPr marL="60854" marR="60854" marT="30427" marB="30427" anchor="ctr">
                    <a:lnL>
                      <a:noFill/>
                    </a:lnL>
                    <a:lnR>
                      <a:noFill/>
                    </a:lnR>
                    <a:lnT>
                      <a:noFill/>
                    </a:lnT>
                    <a:lnB>
                      <a:noFill/>
                    </a:lnB>
                    <a:solidFill>
                      <a:srgbClr val="F5F5F5"/>
                    </a:solidFill>
                  </a:tcPr>
                </a:tc>
                <a:extLst>
                  <a:ext uri="{0D108BD9-81ED-4DB2-BD59-A6C34878D82A}">
                    <a16:rowId xmlns:a16="http://schemas.microsoft.com/office/drawing/2014/main" val="2003181312"/>
                  </a:ext>
                </a:extLst>
              </a:tr>
              <a:tr h="243417">
                <a:tc>
                  <a:txBody>
                    <a:bodyPr/>
                    <a:lstStyle/>
                    <a:p>
                      <a:pPr algn="r" fontAlgn="ctr"/>
                      <a:r>
                        <a:rPr lang="en-US" sz="1200">
                          <a:effectLst/>
                        </a:rPr>
                        <a:t>Standard error of difference</a:t>
                      </a:r>
                    </a:p>
                  </a:txBody>
                  <a:tcPr marL="60854" marR="60854" marT="30427" marB="30427" anchor="ctr">
                    <a:lnL>
                      <a:noFill/>
                    </a:lnL>
                    <a:lnR>
                      <a:noFill/>
                    </a:lnR>
                    <a:lnT>
                      <a:noFill/>
                    </a:lnT>
                    <a:lnB>
                      <a:noFill/>
                    </a:lnB>
                    <a:solidFill>
                      <a:srgbClr val="FFFFFF"/>
                    </a:solidFill>
                  </a:tcPr>
                </a:tc>
                <a:tc>
                  <a:txBody>
                    <a:bodyPr/>
                    <a:lstStyle/>
                    <a:p>
                      <a:pPr algn="r" fontAlgn="ctr"/>
                      <a:r>
                        <a:rPr lang="en-US" sz="1200">
                          <a:effectLst/>
                        </a:rPr>
                        <a:t>0.14665530944854677</a:t>
                      </a:r>
                    </a:p>
                  </a:txBody>
                  <a:tcPr marL="60854" marR="60854" marT="30427" marB="30427" anchor="ctr">
                    <a:lnL>
                      <a:noFill/>
                    </a:lnL>
                    <a:lnR>
                      <a:noFill/>
                    </a:lnR>
                    <a:lnT>
                      <a:noFill/>
                    </a:lnT>
                    <a:lnB>
                      <a:noFill/>
                    </a:lnB>
                    <a:solidFill>
                      <a:srgbClr val="FFFFFF"/>
                    </a:solidFill>
                  </a:tcPr>
                </a:tc>
                <a:extLst>
                  <a:ext uri="{0D108BD9-81ED-4DB2-BD59-A6C34878D82A}">
                    <a16:rowId xmlns:a16="http://schemas.microsoft.com/office/drawing/2014/main" val="178357924"/>
                  </a:ext>
                </a:extLst>
              </a:tr>
              <a:tr h="243417">
                <a:tc>
                  <a:txBody>
                    <a:bodyPr/>
                    <a:lstStyle/>
                    <a:p>
                      <a:pPr algn="r" fontAlgn="ctr"/>
                      <a:r>
                        <a:rPr lang="en-US" sz="1200">
                          <a:effectLst/>
                        </a:rPr>
                        <a:t>Confidence Interval</a:t>
                      </a:r>
                    </a:p>
                  </a:txBody>
                  <a:tcPr marL="60854" marR="60854" marT="30427" marB="30427" anchor="ctr">
                    <a:lnL>
                      <a:noFill/>
                    </a:lnL>
                    <a:lnR>
                      <a:noFill/>
                    </a:lnR>
                    <a:lnT>
                      <a:noFill/>
                    </a:lnT>
                    <a:lnB>
                      <a:noFill/>
                    </a:lnB>
                    <a:solidFill>
                      <a:srgbClr val="F5F5F5"/>
                    </a:solidFill>
                  </a:tcPr>
                </a:tc>
                <a:tc>
                  <a:txBody>
                    <a:bodyPr/>
                    <a:lstStyle/>
                    <a:p>
                      <a:pPr algn="r" fontAlgn="ctr"/>
                      <a:r>
                        <a:rPr lang="en-US" sz="1200">
                          <a:effectLst/>
                        </a:rPr>
                        <a:t>0.28744440651915165</a:t>
                      </a:r>
                    </a:p>
                  </a:txBody>
                  <a:tcPr marL="60854" marR="60854" marT="30427" marB="30427" anchor="ctr">
                    <a:lnL>
                      <a:noFill/>
                    </a:lnL>
                    <a:lnR>
                      <a:noFill/>
                    </a:lnR>
                    <a:lnT>
                      <a:noFill/>
                    </a:lnT>
                    <a:lnB>
                      <a:noFill/>
                    </a:lnB>
                    <a:solidFill>
                      <a:srgbClr val="F5F5F5"/>
                    </a:solidFill>
                  </a:tcPr>
                </a:tc>
                <a:extLst>
                  <a:ext uri="{0D108BD9-81ED-4DB2-BD59-A6C34878D82A}">
                    <a16:rowId xmlns:a16="http://schemas.microsoft.com/office/drawing/2014/main" val="474109547"/>
                  </a:ext>
                </a:extLst>
              </a:tr>
              <a:tr h="243417">
                <a:tc>
                  <a:txBody>
                    <a:bodyPr/>
                    <a:lstStyle/>
                    <a:p>
                      <a:pPr algn="r" fontAlgn="ctr"/>
                      <a:r>
                        <a:rPr lang="en-US" sz="1200">
                          <a:effectLst/>
                        </a:rPr>
                        <a:t>Lower Limit</a:t>
                      </a:r>
                    </a:p>
                  </a:txBody>
                  <a:tcPr marL="60854" marR="60854" marT="30427" marB="30427" anchor="ctr">
                    <a:lnL>
                      <a:noFill/>
                    </a:lnL>
                    <a:lnR>
                      <a:noFill/>
                    </a:lnR>
                    <a:lnT>
                      <a:noFill/>
                    </a:lnT>
                    <a:lnB>
                      <a:noFill/>
                    </a:lnB>
                    <a:solidFill>
                      <a:srgbClr val="FFFFFF"/>
                    </a:solidFill>
                  </a:tcPr>
                </a:tc>
                <a:tc>
                  <a:txBody>
                    <a:bodyPr/>
                    <a:lstStyle/>
                    <a:p>
                      <a:pPr algn="r" fontAlgn="ctr"/>
                      <a:r>
                        <a:rPr lang="en-US" sz="1200">
                          <a:effectLst/>
                        </a:rPr>
                        <a:t>1.3005463497833707</a:t>
                      </a:r>
                    </a:p>
                  </a:txBody>
                  <a:tcPr marL="60854" marR="60854" marT="30427" marB="30427" anchor="ctr">
                    <a:lnL>
                      <a:noFill/>
                    </a:lnL>
                    <a:lnR>
                      <a:noFill/>
                    </a:lnR>
                    <a:lnT>
                      <a:noFill/>
                    </a:lnT>
                    <a:lnB>
                      <a:noFill/>
                    </a:lnB>
                    <a:solidFill>
                      <a:srgbClr val="FFFFFF"/>
                    </a:solidFill>
                  </a:tcPr>
                </a:tc>
                <a:extLst>
                  <a:ext uri="{0D108BD9-81ED-4DB2-BD59-A6C34878D82A}">
                    <a16:rowId xmlns:a16="http://schemas.microsoft.com/office/drawing/2014/main" val="3174480528"/>
                  </a:ext>
                </a:extLst>
              </a:tr>
              <a:tr h="243417">
                <a:tc>
                  <a:txBody>
                    <a:bodyPr/>
                    <a:lstStyle/>
                    <a:p>
                      <a:pPr algn="r" fontAlgn="ctr"/>
                      <a:r>
                        <a:rPr lang="en-US" sz="1200" dirty="0">
                          <a:effectLst/>
                        </a:rPr>
                        <a:t>Upper Limit</a:t>
                      </a:r>
                    </a:p>
                  </a:txBody>
                  <a:tcPr marL="60854" marR="60854" marT="30427" marB="30427" anchor="ctr">
                    <a:lnL>
                      <a:noFill/>
                    </a:lnL>
                    <a:lnR>
                      <a:noFill/>
                    </a:lnR>
                    <a:lnT>
                      <a:noFill/>
                    </a:lnT>
                    <a:lnB>
                      <a:noFill/>
                    </a:lnB>
                    <a:solidFill>
                      <a:srgbClr val="F5F5F5"/>
                    </a:solidFill>
                  </a:tcPr>
                </a:tc>
                <a:tc>
                  <a:txBody>
                    <a:bodyPr/>
                    <a:lstStyle/>
                    <a:p>
                      <a:pPr algn="r" fontAlgn="ctr"/>
                      <a:r>
                        <a:rPr lang="en-US" sz="1200" dirty="0">
                          <a:effectLst/>
                        </a:rPr>
                        <a:t>1.875435162821674</a:t>
                      </a:r>
                    </a:p>
                  </a:txBody>
                  <a:tcPr marL="60854" marR="60854" marT="30427" marB="30427" anchor="ctr">
                    <a:lnL>
                      <a:noFill/>
                    </a:lnL>
                    <a:lnR>
                      <a:noFill/>
                    </a:lnR>
                    <a:lnT>
                      <a:noFill/>
                    </a:lnT>
                    <a:lnB>
                      <a:noFill/>
                    </a:lnB>
                    <a:solidFill>
                      <a:srgbClr val="F5F5F5"/>
                    </a:solidFill>
                  </a:tcPr>
                </a:tc>
                <a:extLst>
                  <a:ext uri="{0D108BD9-81ED-4DB2-BD59-A6C34878D82A}">
                    <a16:rowId xmlns:a16="http://schemas.microsoft.com/office/drawing/2014/main" val="1041029908"/>
                  </a:ext>
                </a:extLst>
              </a:tr>
            </a:tbl>
          </a:graphicData>
        </a:graphic>
      </p:graphicFrame>
      <p:sp>
        <p:nvSpPr>
          <p:cNvPr id="7" name="TextBox 6">
            <a:extLst>
              <a:ext uri="{FF2B5EF4-FFF2-40B4-BE49-F238E27FC236}">
                <a16:creationId xmlns:a16="http://schemas.microsoft.com/office/drawing/2014/main" id="{013A0625-3385-4F34-AE55-D46471CDBDFE}"/>
              </a:ext>
            </a:extLst>
          </p:cNvPr>
          <p:cNvSpPr txBox="1"/>
          <p:nvPr/>
        </p:nvSpPr>
        <p:spPr>
          <a:xfrm>
            <a:off x="2275625" y="2143580"/>
            <a:ext cx="2491388" cy="461665"/>
          </a:xfrm>
          <a:prstGeom prst="rect">
            <a:avLst/>
          </a:prstGeom>
          <a:noFill/>
        </p:spPr>
        <p:txBody>
          <a:bodyPr wrap="none" rtlCol="0">
            <a:spAutoFit/>
          </a:bodyPr>
          <a:lstStyle/>
          <a:p>
            <a:r>
              <a:rPr lang="en-US" sz="2400" dirty="0">
                <a:solidFill>
                  <a:schemeClr val="bg1"/>
                </a:solidFill>
                <a:latin typeface="+mj-lt"/>
              </a:rPr>
              <a:t>GDP Per Capita</a:t>
            </a:r>
          </a:p>
        </p:txBody>
      </p:sp>
      <p:sp>
        <p:nvSpPr>
          <p:cNvPr id="8" name="TextBox 7">
            <a:extLst>
              <a:ext uri="{FF2B5EF4-FFF2-40B4-BE49-F238E27FC236}">
                <a16:creationId xmlns:a16="http://schemas.microsoft.com/office/drawing/2014/main" id="{56836267-3562-4BE8-B0A3-3DD09F92CD5B}"/>
              </a:ext>
            </a:extLst>
          </p:cNvPr>
          <p:cNvSpPr txBox="1"/>
          <p:nvPr/>
        </p:nvSpPr>
        <p:spPr>
          <a:xfrm>
            <a:off x="7779412" y="2143581"/>
            <a:ext cx="3698448" cy="461665"/>
          </a:xfrm>
          <a:prstGeom prst="rect">
            <a:avLst/>
          </a:prstGeom>
          <a:noFill/>
        </p:spPr>
        <p:txBody>
          <a:bodyPr wrap="none" rtlCol="0">
            <a:spAutoFit/>
          </a:bodyPr>
          <a:lstStyle/>
          <a:p>
            <a:r>
              <a:rPr lang="en-US" sz="2400" dirty="0">
                <a:solidFill>
                  <a:schemeClr val="bg1"/>
                </a:solidFill>
                <a:latin typeface="+mj-lt"/>
              </a:rPr>
              <a:t>Healthy Life Expectancy</a:t>
            </a:r>
          </a:p>
        </p:txBody>
      </p:sp>
      <p:sp>
        <p:nvSpPr>
          <p:cNvPr id="9" name="TextBox 8">
            <a:extLst>
              <a:ext uri="{FF2B5EF4-FFF2-40B4-BE49-F238E27FC236}">
                <a16:creationId xmlns:a16="http://schemas.microsoft.com/office/drawing/2014/main" id="{FCC99190-0D06-46B6-B754-BE3C8B21E451}"/>
              </a:ext>
            </a:extLst>
          </p:cNvPr>
          <p:cNvSpPr txBox="1"/>
          <p:nvPr/>
        </p:nvSpPr>
        <p:spPr>
          <a:xfrm>
            <a:off x="2616139" y="760164"/>
            <a:ext cx="8422498" cy="707886"/>
          </a:xfrm>
          <a:prstGeom prst="rect">
            <a:avLst/>
          </a:prstGeom>
          <a:noFill/>
        </p:spPr>
        <p:txBody>
          <a:bodyPr wrap="none" rtlCol="0">
            <a:spAutoFit/>
          </a:bodyPr>
          <a:lstStyle/>
          <a:p>
            <a:r>
              <a:rPr lang="en-US" sz="4000" dirty="0">
                <a:solidFill>
                  <a:schemeClr val="bg1"/>
                </a:solidFill>
                <a:latin typeface="+mj-lt"/>
              </a:rPr>
              <a:t>T-Test Tables for Both Hypotheses</a:t>
            </a:r>
          </a:p>
        </p:txBody>
      </p:sp>
    </p:spTree>
    <p:extLst>
      <p:ext uri="{BB962C8B-B14F-4D97-AF65-F5344CB8AC3E}">
        <p14:creationId xmlns:p14="http://schemas.microsoft.com/office/powerpoint/2010/main" val="1753843307"/>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E1217"/>
      </a:dk2>
      <a:lt2>
        <a:srgbClr val="FAFDFD"/>
      </a:lt2>
      <a:accent1>
        <a:srgbClr val="78475D"/>
      </a:accent1>
      <a:accent2>
        <a:srgbClr val="A7D068"/>
      </a:accent2>
      <a:accent3>
        <a:srgbClr val="78C5CF"/>
      </a:accent3>
      <a:accent4>
        <a:srgbClr val="D36E88"/>
      </a:accent4>
      <a:accent5>
        <a:srgbClr val="D3C588"/>
      </a:accent5>
      <a:accent6>
        <a:srgbClr val="ED9E57"/>
      </a:accent6>
      <a:hlink>
        <a:srgbClr val="78C5CF"/>
      </a:hlink>
      <a:folHlink>
        <a:srgbClr val="D36E88"/>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E2D42CFC-65DC-41E3-8961-A8E5A2991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2894</TotalTime>
  <Words>1409</Words>
  <Application>Microsoft Office PowerPoint</Application>
  <PresentationFormat>Widescreen</PresentationFormat>
  <Paragraphs>171</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 Math</vt:lpstr>
      <vt:lpstr>Century Schoolbook</vt:lpstr>
      <vt:lpstr>Corbel</vt:lpstr>
      <vt:lpstr>Wingdings</vt:lpstr>
      <vt:lpstr>Feathered</vt:lpstr>
      <vt:lpstr>World Happiness Index 2021 </vt:lpstr>
      <vt:lpstr>Overview</vt:lpstr>
      <vt:lpstr>Audience</vt:lpstr>
      <vt:lpstr>Data</vt:lpstr>
      <vt:lpstr>Correlation Coefficient Graph</vt:lpstr>
      <vt:lpstr>Scatterplots for Hypotheses</vt:lpstr>
      <vt:lpstr>Scatterplots for Other Four Factors </vt:lpstr>
      <vt:lpstr>Hypotheses</vt:lpstr>
      <vt:lpstr>PowerPoint Presentation</vt:lpstr>
      <vt:lpstr>Confidence Interval Graphs for Hypotheses</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 Index 2021 </dc:title>
  <dc:creator>Jason Westfall</dc:creator>
  <cp:lastModifiedBy>Jason Westfall</cp:lastModifiedBy>
  <cp:revision>28</cp:revision>
  <dcterms:created xsi:type="dcterms:W3CDTF">2021-04-19T11:49:59Z</dcterms:created>
  <dcterms:modified xsi:type="dcterms:W3CDTF">2021-04-21T12:04:59Z</dcterms:modified>
</cp:coreProperties>
</file>