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text?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snippets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AOC’s</a:t>
            </a:r>
            <a:r>
              <a:rPr/>
              <a:t> </a:t>
            </a:r>
            <a:r>
              <a:rPr/>
              <a:t>tweets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climate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snippet.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different?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textual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genetics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scraping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Break.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operate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language.</a:t>
            </a:r>
            <a:r>
              <a:rPr/>
              <a:t> </a:t>
            </a:r>
            <a:r>
              <a:rPr/>
              <a:t>Implementations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exist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544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long!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scratching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Stephen</a:t>
            </a:r>
            <a:r>
              <a:rPr/>
              <a:t> </a:t>
            </a:r>
            <a:r>
              <a:rPr/>
              <a:t>Cole</a:t>
            </a:r>
            <a:r>
              <a:rPr/>
              <a:t> </a:t>
            </a:r>
            <a:r>
              <a:rPr/>
              <a:t>Kleene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1951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‘</a:t>
            </a:r>
            <a:r>
              <a:rPr/>
              <a:t>regular</a:t>
            </a:r>
            <a:r>
              <a:rPr/>
              <a:t> </a:t>
            </a:r>
            <a:r>
              <a:rPr/>
              <a:t>languages</a:t>
            </a:r>
            <a:r>
              <a:rPr/>
              <a:t>’</a:t>
            </a:r>
            <a:r>
              <a:rPr/>
              <a:t>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compilers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VSCode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(most)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addresses.It’s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aoc.json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egex.info/blog/2006-09-15/247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"Be"</a:t>
            </a:r>
            <a:r>
              <a:rPr>
                <a:latin typeface="Courier"/>
              </a:rPr>
              <a:t>, s, re.IGNORECASE)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match: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"match!"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 match :("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match!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\w</a:t>
            </a:r>
            <a:r>
              <a:rPr/>
              <a:t> word character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"\w\w\w"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not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\d</a:t>
            </a:r>
            <a:r>
              <a:rPr/>
              <a:t> digit/number</a:t>
            </a:r>
          </a:p>
          <a:p>
            <a:pPr lvl="0" marL="0" indent="0">
              <a:buNone/>
            </a:pPr>
            <a:r>
              <a:rPr b="1"/>
              <a:t>+</a:t>
            </a:r>
            <a:r>
              <a:rPr/>
              <a:t> one or more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"\d+"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32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$</a:t>
            </a:r>
            <a:r>
              <a:rPr/>
              <a:t> end of string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"\d+$"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08550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findall()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s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re.findall(</a:t>
            </a:r>
            <a:r>
              <a:rPr>
                <a:solidFill>
                  <a:srgbClr val="4070A0"/>
                </a:solidFill>
                <a:latin typeface="Courier"/>
              </a:rPr>
              <a:t>"\d+"</a:t>
            </a:r>
            <a:r>
              <a:rPr>
                <a:latin typeface="Courier"/>
              </a:rPr>
              <a:t>, s):</a:t>
            </a:r>
            <a:br/>
            <a:r>
              <a:rPr>
                <a:latin typeface="Courier"/>
              </a:rPr>
              <a:t>    print(s)</a:t>
            </a:r>
          </a:p>
          <a:p>
            <a:pPr lvl="0" marL="0" indent="0">
              <a:buNone/>
            </a:pPr>
            <a:r>
              <a:rPr b="1"/>
              <a:t>32</a:t>
            </a:r>
            <a:br/>
            <a:r>
              <a:rPr b="1"/>
              <a:t>08550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this </a:t>
            </a:r>
            <a:r>
              <a:rPr>
                <a:hlinkClick r:id="rId2"/>
              </a:rPr>
              <a:t>JSON dataset</a:t>
            </a:r>
            <a:r>
              <a:rPr/>
              <a:t>? Let’s imagine we wanted to find all the words that follow “climate” in AOC’s tweets. How could we do that?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Grouping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'climate (\w+)'</a:t>
            </a:r>
            <a:r>
              <a:rPr>
                <a:latin typeface="Courier"/>
              </a:rPr>
              <a:t>, tweet[</a:t>
            </a:r>
            <a:r>
              <a:rPr>
                <a:solidFill>
                  <a:srgbClr val="4070A0"/>
                </a:solidFill>
                <a:latin typeface="Courier"/>
              </a:rPr>
              <a:t>'text'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m:</a:t>
            </a:r>
            <a:br/>
            <a:r>
              <a:rPr>
                <a:latin typeface="Courier"/>
              </a:rPr>
              <a:t>        print(m.group(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the next class take a look at the </a:t>
            </a:r>
            <a:r>
              <a:rPr>
                <a:hlinkClick r:id="rId2"/>
              </a:rPr>
              <a:t>exercise</a:t>
            </a:r>
            <a:r>
              <a:rPr/>
              <a:t> that we’ll be working on together.</a:t>
            </a:r>
          </a:p>
          <a:p>
            <a:pPr lvl="0" marL="0" indent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…early nightmares of climate crisis… …disagree on policy, but climate change is real… …our planet from climate change, and ice… …understand that climate change is an existential… …know it well-paid climate deniers are invited… …creeps in, allowing climate deniers to be… …goal is to treat Climate Change like the… …isn’t only about climate change - it’s… …housing, jobs, and climate all without… …delay real action on climate change, the more… …they helped create: climate change, housing…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…early nightmares of </a:t>
            </a:r>
            <a:r>
              <a:rPr b="1" i="1"/>
              <a:t>climate crisis</a:t>
            </a:r>
            <a:r>
              <a:rPr/>
              <a:t>… …disagree on policy, but </a:t>
            </a:r>
            <a:r>
              <a:rPr b="1" i="1"/>
              <a:t>climate change</a:t>
            </a:r>
            <a:r>
              <a:rPr/>
              <a:t> is real… …our planet from </a:t>
            </a:r>
            <a:r>
              <a:rPr b="1" i="1"/>
              <a:t>climate change</a:t>
            </a:r>
            <a:r>
              <a:rPr/>
              <a:t>, and ice… …understand that </a:t>
            </a:r>
            <a:r>
              <a:rPr b="1" i="1"/>
              <a:t>climate change</a:t>
            </a:r>
            <a:r>
              <a:rPr/>
              <a:t> is an existential… …know it well-paid </a:t>
            </a:r>
            <a:r>
              <a:rPr b="1" i="1"/>
              <a:t>climate deniers</a:t>
            </a:r>
            <a:r>
              <a:rPr/>
              <a:t> are invited… …creeps in, allowing </a:t>
            </a:r>
            <a:r>
              <a:rPr b="1" i="1"/>
              <a:t>climate deniers</a:t>
            </a:r>
            <a:r>
              <a:rPr/>
              <a:t> to be… …goal is to treat </a:t>
            </a:r>
            <a:r>
              <a:rPr b="1" i="1"/>
              <a:t>Climate Change</a:t>
            </a:r>
            <a:r>
              <a:rPr/>
              <a:t> like the… …isn’t only about </a:t>
            </a:r>
            <a:r>
              <a:rPr b="1" i="1"/>
              <a:t>climate change</a:t>
            </a:r>
            <a:r>
              <a:rPr/>
              <a:t> - it’s… …housing, jobs, and </a:t>
            </a:r>
            <a:r>
              <a:rPr b="1" i="1"/>
              <a:t>climate all</a:t>
            </a:r>
            <a:r>
              <a:rPr/>
              <a:t> without… …delay real action on </a:t>
            </a:r>
            <a:r>
              <a:rPr b="1" i="1"/>
              <a:t>climate change</a:t>
            </a:r>
            <a:r>
              <a:rPr/>
              <a:t>, the more… …they helped create: </a:t>
            </a:r>
            <a:r>
              <a:rPr b="1" i="1"/>
              <a:t>climate change</a:t>
            </a:r>
            <a:r>
              <a:rPr/>
              <a:t>, housing…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wdloh@umd.edu</a:t>
            </a:r>
          </a:p>
          <a:p>
            <a:pPr lvl="0" marL="0" indent="0">
              <a:buNone/>
            </a:pPr>
            <a:r>
              <a:rPr/>
              <a:t> </a:t>
            </a:r>
          </a:p>
          <a:p>
            <a:pPr lvl="0" indent="0">
              <a:buNone/>
            </a:pPr>
            <a:r>
              <a:rPr>
                <a:latin typeface="Courier"/>
              </a:rPr>
              <a:t>\A[a-z0-9!#$%&amp;'*+/=?^_`{|}~-]+(?:\.[a-z0-9!#$%&amp;'*+/=?^_`{|}~-]+)*@ (?:[a-z0-9](?:[a-z0-9-]*[a-z0-9])?\.)+[a-z0-9](?:[a-z0-9-]*[a-z0-9])?\z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Some people, when confronted with a problem, think “I know, I’ll use regular expressions.” Now they have two problems.</a:t>
            </a:r>
          </a:p>
          <a:p>
            <a:pPr lvl="0" marL="1270000" indent="0">
              <a:buNone/>
            </a:pPr>
            <a:r>
              <a:rPr sz="2000"/>
              <a:t>– </a:t>
            </a:r>
            <a:r>
              <a:rPr sz="2000">
                <a:hlinkClick r:id="rId2"/>
              </a:rPr>
              <a:t>Jamie Zawinski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"Be"</a:t>
            </a:r>
            <a:r>
              <a:rPr>
                <a:latin typeface="Courier"/>
              </a:rPr>
              <a:t>, s)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match: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"match!"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 match :("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no match :(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/>
  <cp:keywords/>
  <dcterms:created xsi:type="dcterms:W3CDTF">2020-04-11T05:07:30Z</dcterms:created>
  <dcterms:modified xsi:type="dcterms:W3CDTF">2020-04-11T05:07:30Z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Regular Expressions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