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What</a:t>
            </a:r>
            <a:r>
              <a:rPr/>
              <a:t> </a:t>
            </a:r>
            <a:r>
              <a:rPr/>
              <a:t>does</a:t>
            </a:r>
            <a:r>
              <a:rPr/>
              <a:t> </a:t>
            </a:r>
            <a:r>
              <a:rPr/>
              <a:t>the</a:t>
            </a:r>
            <a:r>
              <a:rPr/>
              <a:t> </a:t>
            </a:r>
            <a:r>
              <a:rPr/>
              <a:t>metaphor</a:t>
            </a:r>
            <a:r>
              <a:rPr/>
              <a:t> </a:t>
            </a:r>
            <a:r>
              <a:rPr/>
              <a:t>of</a:t>
            </a:r>
            <a:r>
              <a:rPr/>
              <a:t> </a:t>
            </a:r>
            <a:r>
              <a:rPr/>
              <a:t>the</a:t>
            </a:r>
            <a:r>
              <a:rPr/>
              <a:t> </a:t>
            </a:r>
            <a:r>
              <a:rPr/>
              <a:t>cloud</a:t>
            </a:r>
            <a:r>
              <a:rPr/>
              <a:t> </a:t>
            </a:r>
            <a:r>
              <a:rPr/>
              <a:t>mean?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need</a:t>
            </a:r>
            <a:r>
              <a:rPr/>
              <a:t> </a:t>
            </a:r>
            <a:r>
              <a:rPr/>
              <a:t>to</a:t>
            </a:r>
            <a:r>
              <a:rPr/>
              <a:t> </a:t>
            </a:r>
            <a:r>
              <a:rPr/>
              <a:t>install</a:t>
            </a:r>
            <a:r>
              <a:rPr/>
              <a:t> </a:t>
            </a:r>
            <a:r>
              <a:rPr/>
              <a:t>the</a:t>
            </a:r>
            <a:r>
              <a:rPr/>
              <a:t> </a:t>
            </a:r>
            <a:r>
              <a:rPr/>
              <a:t>requests</a:t>
            </a:r>
            <a:r>
              <a:rPr/>
              <a:t> </a:t>
            </a:r>
            <a:r>
              <a:rPr/>
              <a:t>module</a:t>
            </a:r>
            <a:r>
              <a:rPr/>
              <a:t> </a:t>
            </a:r>
            <a:r>
              <a:rPr/>
              <a:t>first</a:t>
            </a:r>
            <a:r>
              <a:rPr/>
              <a:t> </a:t>
            </a:r>
            <a:r>
              <a:rPr/>
              <a:t>before</a:t>
            </a:r>
            <a:r>
              <a:rPr/>
              <a:t> </a:t>
            </a:r>
            <a:r>
              <a:rPr/>
              <a:t>you</a:t>
            </a:r>
            <a:r>
              <a:rPr/>
              <a:t> </a:t>
            </a:r>
            <a:r>
              <a:rPr/>
              <a:t>can</a:t>
            </a:r>
            <a:r>
              <a:rPr/>
              <a:t> </a:t>
            </a:r>
            <a:r>
              <a:rPr/>
              <a:t>use</a:t>
            </a:r>
            <a:r>
              <a:rPr/>
              <a:t> </a:t>
            </a:r>
            <a:r>
              <a:rPr/>
              <a:t>it,</a:t>
            </a:r>
            <a:r>
              <a:rPr/>
              <a:t> </a:t>
            </a:r>
            <a:r>
              <a:rPr/>
              <a:t>since</a:t>
            </a:r>
            <a:r>
              <a:rPr/>
              <a:t> </a:t>
            </a:r>
            <a:r>
              <a:rPr/>
              <a:t>it</a:t>
            </a:r>
            <a:r>
              <a:rPr/>
              <a:t> </a:t>
            </a:r>
            <a:r>
              <a:rPr/>
              <a:t>is</a:t>
            </a:r>
            <a:r>
              <a:rPr/>
              <a:t> </a:t>
            </a:r>
            <a:r>
              <a:rPr/>
              <a:t>a</a:t>
            </a:r>
            <a:r>
              <a:rPr/>
              <a:t> </a:t>
            </a:r>
            <a:r>
              <a:rPr/>
              <a:t>third</a:t>
            </a:r>
            <a:r>
              <a:rPr/>
              <a:t> </a:t>
            </a:r>
            <a:r>
              <a:rPr/>
              <a:t>party</a:t>
            </a:r>
            <a:r>
              <a:rPr/>
              <a:t> </a:t>
            </a:r>
            <a:r>
              <a:rPr/>
              <a:t>extension</a:t>
            </a:r>
            <a:r>
              <a:rPr/>
              <a:t> </a:t>
            </a:r>
            <a:r>
              <a:rPr/>
              <a:t>to</a:t>
            </a:r>
            <a:r>
              <a:rPr/>
              <a:t> </a:t>
            </a:r>
            <a:r>
              <a:rPr/>
              <a:t>Python</a:t>
            </a:r>
            <a:r>
              <a:rPr/>
              <a:t> </a:t>
            </a:r>
            <a:r>
              <a:rPr/>
              <a:t>that</a:t>
            </a:r>
            <a:r>
              <a:rPr/>
              <a:t> </a:t>
            </a:r>
            <a:r>
              <a:rPr/>
              <a:t>is</a:t>
            </a:r>
            <a:r>
              <a:rPr/>
              <a:t> </a:t>
            </a:r>
            <a:r>
              <a:rPr/>
              <a:t>distributed</a:t>
            </a:r>
            <a:r>
              <a:rPr/>
              <a:t> </a:t>
            </a:r>
            <a:r>
              <a:rPr/>
              <a:t>through</a:t>
            </a:r>
            <a:r>
              <a:rPr/>
              <a:t> </a:t>
            </a:r>
            <a:r>
              <a:rPr/>
              <a:t>the</a:t>
            </a:r>
            <a:r>
              <a:rPr/>
              <a:t> </a:t>
            </a:r>
            <a:r>
              <a:rPr/>
              <a:t>Python</a:t>
            </a:r>
            <a:r>
              <a:rPr/>
              <a:t> </a:t>
            </a:r>
            <a:r>
              <a:rPr/>
              <a:t>Package</a:t>
            </a:r>
            <a:r>
              <a:rPr/>
              <a:t> </a:t>
            </a:r>
            <a:r>
              <a:rPr/>
              <a:t>Index.</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we</a:t>
            </a:r>
            <a:r>
              <a:rPr/>
              <a:t> </a:t>
            </a:r>
            <a:r>
              <a:rPr/>
              <a:t>are</a:t>
            </a:r>
            <a:r>
              <a:rPr/>
              <a:t> </a:t>
            </a:r>
            <a:r>
              <a:rPr/>
              <a:t>going</a:t>
            </a:r>
            <a:r>
              <a:rPr/>
              <a:t> </a:t>
            </a:r>
            <a:r>
              <a:rPr/>
              <a:t>to</a:t>
            </a:r>
            <a:r>
              <a:rPr/>
              <a:t> </a:t>
            </a:r>
            <a:r>
              <a:rPr/>
              <a:t>be</a:t>
            </a:r>
            <a:r>
              <a:rPr/>
              <a:t> </a:t>
            </a:r>
            <a:r>
              <a:rPr/>
              <a:t>making</a:t>
            </a:r>
            <a:r>
              <a:rPr/>
              <a:t> </a:t>
            </a:r>
            <a:r>
              <a:rPr/>
              <a:t>multiple</a:t>
            </a:r>
            <a:r>
              <a:rPr/>
              <a:t> </a:t>
            </a:r>
            <a:r>
              <a:rPr/>
              <a:t>calls</a:t>
            </a:r>
            <a:r>
              <a:rPr/>
              <a:t> </a:t>
            </a:r>
            <a:r>
              <a:rPr/>
              <a:t>to</a:t>
            </a:r>
            <a:r>
              <a:rPr/>
              <a:t> </a:t>
            </a:r>
            <a:r>
              <a:rPr/>
              <a:t>the</a:t>
            </a:r>
            <a:r>
              <a:rPr/>
              <a:t> </a:t>
            </a:r>
            <a:r>
              <a:rPr/>
              <a:t>ProPublica</a:t>
            </a:r>
            <a:r>
              <a:rPr/>
              <a:t> </a:t>
            </a:r>
            <a:r>
              <a:rPr/>
              <a:t>API</a:t>
            </a:r>
            <a:r>
              <a:rPr/>
              <a:t> </a:t>
            </a:r>
            <a:r>
              <a:rPr/>
              <a:t>let’s</a:t>
            </a:r>
            <a:r>
              <a:rPr/>
              <a:t> </a:t>
            </a:r>
            <a:r>
              <a:rPr/>
              <a:t>create</a:t>
            </a:r>
            <a:r>
              <a:rPr/>
              <a:t> </a:t>
            </a:r>
            <a:r>
              <a:rPr/>
              <a:t>a</a:t>
            </a:r>
            <a:r>
              <a:rPr/>
              <a:t> </a:t>
            </a:r>
            <a:r>
              <a:rPr/>
              <a:t>little</a:t>
            </a:r>
            <a:r>
              <a:rPr/>
              <a:t> </a:t>
            </a:r>
            <a:r>
              <a:rPr/>
              <a:t>function</a:t>
            </a:r>
            <a:r>
              <a:rPr/>
              <a:t> </a:t>
            </a:r>
            <a:r>
              <a:rPr/>
              <a:t>that</a:t>
            </a:r>
            <a:r>
              <a:rPr/>
              <a:t> </a:t>
            </a:r>
            <a:r>
              <a:rPr/>
              <a:t>will</a:t>
            </a:r>
            <a:r>
              <a:rPr/>
              <a:t> </a:t>
            </a:r>
            <a:r>
              <a:rPr/>
              <a:t>do</a:t>
            </a:r>
            <a:r>
              <a:rPr/>
              <a:t> </a:t>
            </a:r>
            <a:r>
              <a:rPr/>
              <a:t>the</a:t>
            </a:r>
            <a:r>
              <a:rPr/>
              <a:t> </a:t>
            </a:r>
            <a:r>
              <a:rPr/>
              <a:t>HTTP</a:t>
            </a:r>
            <a:r>
              <a:rPr/>
              <a:t> </a:t>
            </a:r>
            <a:r>
              <a:rPr/>
              <a:t>request</a:t>
            </a:r>
            <a:r>
              <a:rPr/>
              <a:t> </a:t>
            </a:r>
            <a:r>
              <a:rPr/>
              <a:t>and</a:t>
            </a:r>
            <a:r>
              <a:rPr/>
              <a:t> </a:t>
            </a:r>
            <a:r>
              <a:rPr/>
              <a:t>get</a:t>
            </a:r>
            <a:r>
              <a:rPr/>
              <a:t> </a:t>
            </a:r>
            <a:r>
              <a:rPr/>
              <a:t>the</a:t>
            </a:r>
            <a:r>
              <a:rPr/>
              <a:t> </a:t>
            </a:r>
            <a:r>
              <a:rPr/>
              <a:t>data</a:t>
            </a:r>
            <a:r>
              <a:rPr/>
              <a:t> </a:t>
            </a:r>
            <a:r>
              <a:rPr/>
              <a:t>back</a:t>
            </a:r>
            <a:r>
              <a:rPr/>
              <a:t> </a:t>
            </a:r>
            <a:r>
              <a:rPr/>
              <a:t>as</a:t>
            </a:r>
            <a:r>
              <a:rPr/>
              <a:t> </a:t>
            </a:r>
            <a:r>
              <a:rPr/>
              <a:t>JSON</a:t>
            </a:r>
            <a:r>
              <a:rPr/>
              <a:t> </a:t>
            </a:r>
            <a:r>
              <a:rPr/>
              <a:t>so</a:t>
            </a:r>
            <a:r>
              <a:rPr/>
              <a:t> </a:t>
            </a:r>
            <a:r>
              <a:rPr/>
              <a:t>we</a:t>
            </a:r>
            <a:r>
              <a:rPr/>
              <a:t> </a:t>
            </a:r>
            <a:r>
              <a:rPr/>
              <a:t>don’t</a:t>
            </a:r>
            <a:r>
              <a:rPr/>
              <a:t> </a:t>
            </a:r>
            <a:r>
              <a:rPr/>
              <a:t>have</a:t>
            </a:r>
            <a:r>
              <a:rPr/>
              <a:t> </a:t>
            </a:r>
            <a:r>
              <a:rPr/>
              <a:t>to</a:t>
            </a:r>
            <a:r>
              <a:rPr/>
              <a:t> </a:t>
            </a:r>
            <a:r>
              <a:rPr/>
              <a:t>repeat</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Limit</a:t>
            </a:r>
            <a:r>
              <a:rPr/>
              <a:t> </a:t>
            </a:r>
            <a:r>
              <a:rPr/>
              <a:t>output</a:t>
            </a:r>
            <a:r>
              <a:rPr/>
              <a:t> </a:t>
            </a:r>
            <a:r>
              <a:rPr/>
              <a:t>to</a:t>
            </a:r>
            <a:r>
              <a:rPr/>
              <a:t> </a:t>
            </a:r>
            <a:r>
              <a:rPr/>
              <a:t>bills</a:t>
            </a:r>
            <a:r>
              <a:rPr/>
              <a:t> </a:t>
            </a:r>
            <a:r>
              <a:rPr/>
              <a:t>introduced</a:t>
            </a:r>
            <a:r>
              <a:rPr/>
              <a:t> </a:t>
            </a:r>
            <a:r>
              <a:rPr/>
              <a:t>in</a:t>
            </a:r>
            <a:r>
              <a:rPr/>
              <a:t> </a:t>
            </a:r>
            <a:r>
              <a:rPr/>
              <a:t>the</a:t>
            </a:r>
            <a:r>
              <a:rPr/>
              <a:t> </a:t>
            </a:r>
            <a:r>
              <a:rPr/>
              <a:t>current</a:t>
            </a:r>
            <a:r>
              <a:rPr/>
              <a:t> </a:t>
            </a:r>
            <a:r>
              <a:rPr/>
              <a:t>(116th)</a:t>
            </a:r>
            <a:r>
              <a:rPr/>
              <a:t> </a:t>
            </a:r>
            <a:r>
              <a:rPr/>
              <a:t>congress.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metaphor</a:t>
            </a:r>
            <a:r>
              <a:rPr/>
              <a:t> </a:t>
            </a:r>
            <a:r>
              <a:rPr/>
              <a:t>of</a:t>
            </a:r>
            <a:r>
              <a:rPr/>
              <a:t> </a:t>
            </a:r>
            <a:r>
              <a:rPr/>
              <a:t>the</a:t>
            </a:r>
            <a:r>
              <a:rPr/>
              <a:t> </a:t>
            </a:r>
            <a:r>
              <a:rPr/>
              <a:t>cloud</a:t>
            </a:r>
            <a:r>
              <a:rPr/>
              <a:t> </a:t>
            </a:r>
            <a:r>
              <a:rPr/>
              <a:t>comes</a:t>
            </a:r>
            <a:r>
              <a:rPr/>
              <a:t> </a:t>
            </a:r>
            <a:r>
              <a:rPr/>
              <a:t>from</a:t>
            </a:r>
            <a:r>
              <a:rPr/>
              <a:t> </a:t>
            </a:r>
            <a:r>
              <a:rPr/>
              <a:t>visualizations</a:t>
            </a:r>
            <a:r>
              <a:rPr/>
              <a:t> </a:t>
            </a:r>
            <a:r>
              <a:rPr/>
              <a:t>like</a:t>
            </a:r>
            <a:r>
              <a:rPr/>
              <a:t> </a:t>
            </a:r>
            <a:r>
              <a:rPr/>
              <a:t>this</a:t>
            </a:r>
            <a:r>
              <a:rPr/>
              <a:t> </a:t>
            </a:r>
            <a:r>
              <a:rPr/>
              <a:t>that</a:t>
            </a:r>
            <a:r>
              <a:rPr/>
              <a:t> </a:t>
            </a:r>
            <a:r>
              <a:rPr/>
              <a:t>show</a:t>
            </a:r>
            <a:r>
              <a:rPr/>
              <a:t> </a:t>
            </a:r>
            <a:r>
              <a:rPr/>
              <a:t>the</a:t>
            </a:r>
            <a:r>
              <a:rPr/>
              <a:t> </a:t>
            </a:r>
            <a:r>
              <a:rPr/>
              <a:t>many</a:t>
            </a:r>
            <a:r>
              <a:rPr/>
              <a:t> </a:t>
            </a:r>
            <a:r>
              <a:rPr/>
              <a:t>connections</a:t>
            </a:r>
            <a:r>
              <a:rPr/>
              <a:t> </a:t>
            </a:r>
            <a:r>
              <a:rPr/>
              <a:t>between</a:t>
            </a:r>
            <a:r>
              <a:rPr/>
              <a:t> </a:t>
            </a:r>
            <a:r>
              <a:rPr/>
              <a:t>computers</a:t>
            </a:r>
            <a:r>
              <a:rPr/>
              <a:t> </a:t>
            </a:r>
            <a:r>
              <a:rPr/>
              <a:t>on</a:t>
            </a:r>
            <a:r>
              <a:rPr/>
              <a:t> </a:t>
            </a:r>
            <a:r>
              <a:rPr/>
              <a:t>the</a:t>
            </a:r>
            <a:r>
              <a:rPr/>
              <a:t> </a:t>
            </a:r>
            <a:r>
              <a:rPr/>
              <a:t>Internet.</a:t>
            </a:r>
            <a:r>
              <a:rPr/>
              <a:t> </a:t>
            </a:r>
            <a:r>
              <a:rPr/>
              <a:t>This</a:t>
            </a:r>
            <a:r>
              <a:rPr/>
              <a:t> </a:t>
            </a:r>
            <a:r>
              <a:rPr/>
              <a:t>is</a:t>
            </a:r>
            <a:r>
              <a:rPr/>
              <a:t> </a:t>
            </a:r>
            <a:r>
              <a:rPr/>
              <a:t>a</a:t>
            </a:r>
            <a:r>
              <a:rPr/>
              <a:t> </a:t>
            </a:r>
            <a:r>
              <a:rPr/>
              <a:t>view</a:t>
            </a:r>
            <a:r>
              <a:rPr/>
              <a:t> </a:t>
            </a:r>
            <a:r>
              <a:rPr/>
              <a:t>of</a:t>
            </a:r>
            <a:r>
              <a:rPr/>
              <a:t> </a:t>
            </a:r>
            <a:r>
              <a:rPr/>
              <a:t>routers</a:t>
            </a:r>
            <a:r>
              <a:rPr/>
              <a:t> </a:t>
            </a:r>
            <a:r>
              <a:rPr/>
              <a:t>on</a:t>
            </a:r>
            <a:r>
              <a:rPr/>
              <a:t> </a:t>
            </a:r>
            <a:r>
              <a:rPr/>
              <a:t>the</a:t>
            </a:r>
            <a:r>
              <a:rPr/>
              <a:t> </a:t>
            </a:r>
            <a:r>
              <a:rPr/>
              <a:t>Internet.</a:t>
            </a:r>
            <a:r>
              <a:rPr/>
              <a:t> </a:t>
            </a:r>
            <a:r>
              <a:rPr/>
              <a:t>Each</a:t>
            </a:r>
            <a:r>
              <a:rPr/>
              <a:t> </a:t>
            </a:r>
            <a:r>
              <a:rPr/>
              <a:t>dot</a:t>
            </a:r>
            <a:r>
              <a:rPr/>
              <a:t> </a:t>
            </a:r>
            <a:r>
              <a:rPr/>
              <a:t>in</a:t>
            </a:r>
            <a:r>
              <a:rPr/>
              <a:t> </a:t>
            </a:r>
            <a:r>
              <a:rPr/>
              <a:t>this</a:t>
            </a:r>
            <a:r>
              <a:rPr/>
              <a:t> </a:t>
            </a:r>
            <a:r>
              <a:rPr/>
              <a:t>visualization</a:t>
            </a:r>
            <a:r>
              <a:rPr/>
              <a:t> </a:t>
            </a:r>
            <a:r>
              <a:rPr/>
              <a:t>is</a:t>
            </a:r>
            <a:r>
              <a:rPr/>
              <a:t> </a:t>
            </a:r>
            <a:r>
              <a:rPr/>
              <a:t>a</a:t>
            </a:r>
            <a:r>
              <a:rPr/>
              <a:t> </a:t>
            </a:r>
            <a:r>
              <a:rPr/>
              <a:t>computer</a:t>
            </a:r>
            <a:r>
              <a:rPr/>
              <a:t> </a:t>
            </a:r>
            <a:r>
              <a:rPr/>
              <a:t>on</a:t>
            </a:r>
            <a:r>
              <a:rPr/>
              <a:t> </a:t>
            </a:r>
            <a:r>
              <a:rPr/>
              <a:t>the</a:t>
            </a:r>
            <a:r>
              <a:rPr/>
              <a:t> </a:t>
            </a:r>
            <a:r>
              <a:rPr/>
              <a:t>Internet.</a:t>
            </a:r>
            <a:r>
              <a:rPr/>
              <a:t> </a:t>
            </a:r>
            <a:r>
              <a:rPr/>
              <a:t>The</a:t>
            </a:r>
            <a:r>
              <a:rPr/>
              <a:t> </a:t>
            </a:r>
            <a:r>
              <a:rPr/>
              <a:t>web</a:t>
            </a:r>
            <a:r>
              <a:rPr/>
              <a:t> </a:t>
            </a:r>
            <a:r>
              <a:rPr/>
              <a:t>is</a:t>
            </a:r>
            <a:r>
              <a:rPr/>
              <a:t> </a:t>
            </a:r>
            <a:r>
              <a:rPr/>
              <a:t>a</a:t>
            </a:r>
            <a:r>
              <a:rPr/>
              <a:t> </a:t>
            </a:r>
            <a:r>
              <a:rPr/>
              <a:t>layer</a:t>
            </a:r>
            <a:r>
              <a:rPr/>
              <a:t> </a:t>
            </a:r>
            <a:r>
              <a:rPr/>
              <a:t>over</a:t>
            </a:r>
            <a:r>
              <a:rPr/>
              <a:t> </a:t>
            </a:r>
            <a:r>
              <a:rPr/>
              <a:t>the</a:t>
            </a:r>
            <a:r>
              <a:rPr/>
              <a:t> </a:t>
            </a:r>
            <a:r>
              <a:rPr/>
              <a:t>Internet,</a:t>
            </a:r>
            <a:r>
              <a:rPr/>
              <a:t> </a:t>
            </a:r>
            <a:r>
              <a:rPr/>
              <a:t>where</a:t>
            </a:r>
            <a:r>
              <a:rPr/>
              <a:t> </a:t>
            </a:r>
            <a:r>
              <a:rPr/>
              <a:t>each</a:t>
            </a:r>
            <a:r>
              <a:rPr/>
              <a:t> </a:t>
            </a:r>
            <a:r>
              <a:rPr/>
              <a:t>of</a:t>
            </a:r>
            <a:r>
              <a:rPr/>
              <a:t> </a:t>
            </a:r>
            <a:r>
              <a:rPr/>
              <a:t>the</a:t>
            </a:r>
            <a:r>
              <a:rPr/>
              <a:t> </a:t>
            </a:r>
            <a:r>
              <a:rPr/>
              <a:t>dots</a:t>
            </a:r>
            <a:r>
              <a:rPr/>
              <a:t> </a:t>
            </a:r>
            <a:r>
              <a:rPr/>
              <a:t>is</a:t>
            </a:r>
            <a:r>
              <a:rPr/>
              <a:t> </a:t>
            </a:r>
            <a:r>
              <a:rPr/>
              <a:t>a</a:t>
            </a:r>
            <a:r>
              <a:rPr/>
              <a:t> </a:t>
            </a:r>
            <a:r>
              <a:rPr/>
              <a:t>web</a:t>
            </a:r>
            <a:r>
              <a:rPr/>
              <a:t> </a:t>
            </a:r>
            <a:r>
              <a:rPr/>
              <a:t>server.</a:t>
            </a:r>
          </a:p>
          <a:p>
            <a:pPr lvl="0" marL="0" indent="0">
              <a:buNone/>
            </a:pPr>
          </a:p>
          <a:p>
            <a:pPr lvl="0" marL="0" indent="0">
              <a:buNone/>
            </a:pPr>
            <a:r>
              <a:rPr/>
              <a:t>Optionally</a:t>
            </a:r>
            <a:r>
              <a:rPr/>
              <a:t> </a:t>
            </a:r>
            <a:r>
              <a:rPr/>
              <a:t>click</a:t>
            </a:r>
            <a:r>
              <a:rPr/>
              <a:t> </a:t>
            </a:r>
            <a:r>
              <a:rPr/>
              <a:t>on</a:t>
            </a:r>
            <a:r>
              <a:rPr/>
              <a:t> </a:t>
            </a:r>
            <a:r>
              <a:rPr/>
              <a:t>image</a:t>
            </a:r>
            <a:r>
              <a:rPr/>
              <a:t> </a:t>
            </a:r>
            <a:r>
              <a:rPr/>
              <a:t>and</a:t>
            </a:r>
            <a:r>
              <a:rPr/>
              <a:t> </a:t>
            </a:r>
            <a:r>
              <a:rPr/>
              <a:t>show</a:t>
            </a:r>
            <a:r>
              <a:rPr/>
              <a:t> </a:t>
            </a:r>
            <a:r>
              <a:rPr/>
              <a:t>how</a:t>
            </a:r>
            <a:r>
              <a:rPr/>
              <a:t> </a:t>
            </a:r>
            <a:r>
              <a:rPr/>
              <a:t>you</a:t>
            </a:r>
            <a:r>
              <a:rPr/>
              <a:t> </a:t>
            </a:r>
            <a:r>
              <a:rPr/>
              <a:t>can</a:t>
            </a:r>
            <a:r>
              <a:rPr/>
              <a:t> </a:t>
            </a:r>
            <a:r>
              <a:rPr/>
              <a:t>zoom</a:t>
            </a:r>
            <a:r>
              <a:rPr/>
              <a:t> </a:t>
            </a:r>
            <a:r>
              <a:rPr/>
              <a:t>in</a:t>
            </a:r>
            <a:r>
              <a:rPr/>
              <a:t> </a:t>
            </a:r>
            <a:r>
              <a:rPr/>
              <a:t>and</a:t>
            </a:r>
            <a:r>
              <a:rPr/>
              <a:t> </a:t>
            </a:r>
            <a:r>
              <a:rPr/>
              <a:t>search</a:t>
            </a:r>
            <a:r>
              <a:rPr/>
              <a:t> </a:t>
            </a:r>
            <a:r>
              <a:rPr/>
              <a:t>for</a:t>
            </a:r>
            <a:r>
              <a:rPr/>
              <a:t> </a:t>
            </a:r>
            <a:r>
              <a:rPr/>
              <a:t>UMD.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Mundaneum:</a:t>
            </a:r>
            <a:r>
              <a:rPr/>
              <a:t> </a:t>
            </a:r>
            <a:r>
              <a:rPr/>
              <a:t>started</a:t>
            </a:r>
            <a:r>
              <a:rPr/>
              <a:t> </a:t>
            </a:r>
            <a:r>
              <a:rPr/>
              <a:t>by</a:t>
            </a:r>
            <a:r>
              <a:rPr/>
              <a:t> </a:t>
            </a:r>
            <a:r>
              <a:rPr/>
              <a:t>Paul</a:t>
            </a:r>
            <a:r>
              <a:rPr/>
              <a:t> </a:t>
            </a:r>
            <a:r>
              <a:rPr/>
              <a:t>Otlet</a:t>
            </a:r>
            <a:r>
              <a:rPr/>
              <a:t> </a:t>
            </a:r>
            <a:r>
              <a:rPr/>
              <a:t>in</a:t>
            </a:r>
            <a:r>
              <a:rPr/>
              <a:t> </a:t>
            </a:r>
            <a:r>
              <a:rPr/>
              <a:t>1895.</a:t>
            </a:r>
            <a:r>
              <a:rPr/>
              <a:t> </a:t>
            </a:r>
            <a:r>
              <a:rPr/>
              <a:t>A</a:t>
            </a:r>
            <a:r>
              <a:rPr/>
              <a:t> </a:t>
            </a:r>
            <a:r>
              <a:rPr/>
              <a:t>index</a:t>
            </a:r>
            <a:r>
              <a:rPr/>
              <a:t> </a:t>
            </a:r>
            <a:r>
              <a:rPr/>
              <a:t>of</a:t>
            </a:r>
            <a:r>
              <a:rPr/>
              <a:t> </a:t>
            </a:r>
            <a:r>
              <a:rPr/>
              <a:t>millions</a:t>
            </a:r>
            <a:r>
              <a:rPr/>
              <a:t> </a:t>
            </a:r>
            <a:r>
              <a:rPr/>
              <a:t>of</a:t>
            </a:r>
            <a:r>
              <a:rPr/>
              <a:t> </a:t>
            </a:r>
            <a:r>
              <a:rPr/>
              <a:t>cards</a:t>
            </a:r>
            <a:r>
              <a:rPr/>
              <a:t> </a:t>
            </a:r>
            <a:r>
              <a:rPr/>
              <a:t>about</a:t>
            </a:r>
            <a:r>
              <a:rPr/>
              <a:t> </a:t>
            </a:r>
            <a:r>
              <a:rPr/>
              <a:t>newspapers</a:t>
            </a:r>
          </a:p>
          <a:p>
            <a:pPr lvl="0" marL="0" indent="0">
              <a:buNone/>
            </a:pPr>
          </a:p>
          <a:p>
            <a:pPr lvl="1"/>
            <a:r>
              <a:rPr/>
              <a:t>Mother</a:t>
            </a:r>
            <a:r>
              <a:rPr/>
              <a:t> </a:t>
            </a:r>
            <a:r>
              <a:rPr/>
              <a:t>of</a:t>
            </a:r>
            <a:r>
              <a:rPr/>
              <a:t> </a:t>
            </a:r>
            <a:r>
              <a:rPr/>
              <a:t>All</a:t>
            </a:r>
            <a:r>
              <a:rPr/>
              <a:t> </a:t>
            </a:r>
            <a:r>
              <a:rPr/>
              <a:t>Demos:</a:t>
            </a:r>
            <a:r>
              <a:rPr/>
              <a:t> </a:t>
            </a:r>
            <a:r>
              <a:rPr/>
              <a:t>Doug</a:t>
            </a:r>
            <a:r>
              <a:rPr/>
              <a:t> </a:t>
            </a:r>
            <a:r>
              <a:rPr/>
              <a:t>Engelbart</a:t>
            </a:r>
            <a:r>
              <a:rPr/>
              <a:t> </a:t>
            </a:r>
            <a:r>
              <a:rPr/>
              <a:t>in</a:t>
            </a:r>
            <a:r>
              <a:rPr/>
              <a:t> </a:t>
            </a:r>
            <a:r>
              <a:rPr/>
              <a:t>1968</a:t>
            </a:r>
            <a:r>
              <a:rPr/>
              <a:t> </a:t>
            </a:r>
            <a:r>
              <a:rPr/>
              <a:t>at</a:t>
            </a:r>
            <a:r>
              <a:rPr/>
              <a:t> </a:t>
            </a:r>
            <a:r>
              <a:rPr/>
              <a:t>Stanford,</a:t>
            </a:r>
            <a:r>
              <a:rPr/>
              <a:t> </a:t>
            </a:r>
            <a:r>
              <a:rPr/>
              <a:t>demonstrating</a:t>
            </a:r>
            <a:r>
              <a:rPr/>
              <a:t> </a:t>
            </a:r>
            <a:r>
              <a:rPr/>
              <a:t>graphics,</a:t>
            </a:r>
            <a:r>
              <a:rPr/>
              <a:t> </a:t>
            </a:r>
            <a:r>
              <a:rPr/>
              <a:t>hypertext,</a:t>
            </a:r>
            <a:r>
              <a:rPr/>
              <a:t> </a:t>
            </a:r>
            <a:r>
              <a:rPr/>
              <a:t>mouse,</a:t>
            </a:r>
            <a:r>
              <a:rPr/>
              <a:t> </a:t>
            </a:r>
            <a:r>
              <a:rPr/>
              <a:t>networking.</a:t>
            </a:r>
          </a:p>
          <a:p>
            <a:pPr lvl="0" marL="0" indent="0">
              <a:buNone/>
            </a:pPr>
          </a:p>
          <a:p>
            <a:pPr lvl="1"/>
            <a:r>
              <a:rPr/>
              <a:t>Tim</a:t>
            </a:r>
            <a:r>
              <a:rPr/>
              <a:t> </a:t>
            </a:r>
            <a:r>
              <a:rPr/>
              <a:t>Berners-Lee:</a:t>
            </a:r>
            <a:r>
              <a:rPr/>
              <a:t> </a:t>
            </a:r>
            <a:r>
              <a:rPr/>
              <a:t>created</a:t>
            </a:r>
            <a:r>
              <a:rPr/>
              <a:t> </a:t>
            </a:r>
            <a:r>
              <a:rPr/>
              <a:t>the</a:t>
            </a:r>
            <a:r>
              <a:rPr/>
              <a:t> </a:t>
            </a:r>
            <a:r>
              <a:rPr/>
              <a:t>web</a:t>
            </a:r>
            <a:r>
              <a:rPr/>
              <a:t> </a:t>
            </a:r>
            <a:r>
              <a:rPr/>
              <a:t>at</a:t>
            </a:r>
            <a:r>
              <a:rPr/>
              <a:t> </a:t>
            </a:r>
            <a:r>
              <a:rPr/>
              <a:t>CERN</a:t>
            </a:r>
            <a:r>
              <a:rPr/>
              <a:t> </a:t>
            </a:r>
            <a:r>
              <a:rPr/>
              <a:t>in</a:t>
            </a:r>
            <a:r>
              <a:rPr/>
              <a:t> </a:t>
            </a:r>
            <a:r>
              <a:rPr/>
              <a:t>1989.</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week</a:t>
            </a:r>
            <a:r>
              <a:rPr/>
              <a:t> </a:t>
            </a:r>
            <a:r>
              <a:rPr/>
              <a:t>we</a:t>
            </a:r>
            <a:r>
              <a:rPr/>
              <a:t> </a:t>
            </a:r>
            <a:r>
              <a:rPr/>
              <a:t>will</a:t>
            </a:r>
            <a:r>
              <a:rPr/>
              <a:t> </a:t>
            </a:r>
            <a:r>
              <a:rPr/>
              <a:t>be</a:t>
            </a:r>
            <a:r>
              <a:rPr/>
              <a:t> </a:t>
            </a:r>
            <a:r>
              <a:rPr/>
              <a:t>using</a:t>
            </a:r>
            <a:r>
              <a:rPr/>
              <a:t> </a:t>
            </a:r>
            <a:r>
              <a:rPr/>
              <a:t>these</a:t>
            </a:r>
            <a:r>
              <a:rPr/>
              <a:t> </a:t>
            </a:r>
            <a:r>
              <a:rPr/>
              <a:t>things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web</a:t>
            </a:r>
            <a:r>
              <a:rPr/>
              <a:t> </a:t>
            </a:r>
            <a:r>
              <a:rPr/>
              <a:t>follows</a:t>
            </a:r>
            <a:r>
              <a:rPr/>
              <a:t> </a:t>
            </a:r>
            <a:r>
              <a:rPr/>
              <a:t>a</a:t>
            </a:r>
            <a:r>
              <a:rPr/>
              <a:t> </a:t>
            </a:r>
            <a:r>
              <a:rPr/>
              <a:t>basic</a:t>
            </a:r>
            <a:r>
              <a:rPr/>
              <a:t> </a:t>
            </a:r>
            <a:r>
              <a:rPr/>
              <a:t>client/server</a:t>
            </a:r>
            <a:r>
              <a:rPr/>
              <a:t> </a:t>
            </a:r>
            <a:r>
              <a:rPr/>
              <a:t>model,</a:t>
            </a:r>
            <a:r>
              <a:rPr/>
              <a:t> </a:t>
            </a:r>
            <a:r>
              <a:rPr/>
              <a:t>where</a:t>
            </a:r>
            <a:r>
              <a:rPr/>
              <a:t> </a:t>
            </a:r>
            <a:r>
              <a:rPr/>
              <a:t>clients</a:t>
            </a:r>
            <a:r>
              <a:rPr/>
              <a:t> </a:t>
            </a:r>
            <a:r>
              <a:rPr/>
              <a:t>(web</a:t>
            </a:r>
            <a:r>
              <a:rPr/>
              <a:t> </a:t>
            </a:r>
            <a:r>
              <a:rPr/>
              <a:t>browsers</a:t>
            </a:r>
            <a:r>
              <a:rPr/>
              <a:t> </a:t>
            </a:r>
            <a:r>
              <a:rPr/>
              <a:t>running</a:t>
            </a:r>
            <a:r>
              <a:rPr/>
              <a:t> </a:t>
            </a:r>
            <a:r>
              <a:rPr/>
              <a:t>on</a:t>
            </a:r>
            <a:r>
              <a:rPr/>
              <a:t> </a:t>
            </a:r>
            <a:r>
              <a:rPr/>
              <a:t>various</a:t>
            </a:r>
            <a:r>
              <a:rPr/>
              <a:t> </a:t>
            </a:r>
            <a:r>
              <a:rPr/>
              <a:t>kinds</a:t>
            </a:r>
            <a:r>
              <a:rPr/>
              <a:t> </a:t>
            </a:r>
            <a:r>
              <a:rPr/>
              <a:t>of</a:t>
            </a:r>
            <a:r>
              <a:rPr/>
              <a:t> </a:t>
            </a:r>
            <a:r>
              <a:rPr/>
              <a:t>devices)</a:t>
            </a:r>
            <a:r>
              <a:rPr/>
              <a:t> </a:t>
            </a:r>
            <a:r>
              <a:rPr/>
              <a:t>fetch</a:t>
            </a:r>
            <a:r>
              <a:rPr/>
              <a:t> </a:t>
            </a:r>
            <a:r>
              <a:rPr/>
              <a:t>data</a:t>
            </a:r>
            <a:r>
              <a:rPr/>
              <a:t> </a:t>
            </a:r>
            <a:r>
              <a:rPr/>
              <a:t>(HTML,</a:t>
            </a:r>
            <a:r>
              <a:rPr/>
              <a:t> </a:t>
            </a:r>
            <a:r>
              <a:rPr/>
              <a:t>CSS,</a:t>
            </a:r>
            <a:r>
              <a:rPr/>
              <a:t> </a:t>
            </a:r>
            <a:r>
              <a:rPr/>
              <a:t>images,</a:t>
            </a:r>
            <a:r>
              <a:rPr/>
              <a:t> </a:t>
            </a:r>
            <a:r>
              <a:rPr/>
              <a:t>etc)</a:t>
            </a:r>
            <a:r>
              <a:rPr/>
              <a:t> </a:t>
            </a:r>
            <a:r>
              <a:rPr/>
              <a:t>from</a:t>
            </a:r>
            <a:r>
              <a:rPr/>
              <a:t> </a:t>
            </a:r>
            <a:r>
              <a:rPr/>
              <a:t>web</a:t>
            </a:r>
            <a:r>
              <a:rPr/>
              <a:t> </a:t>
            </a:r>
            <a:r>
              <a:rPr/>
              <a:t>servers</a:t>
            </a:r>
            <a:r>
              <a:rPr/>
              <a:t> </a:t>
            </a:r>
            <a:r>
              <a:rPr/>
              <a:t>using</a:t>
            </a:r>
            <a:r>
              <a:rPr/>
              <a:t> </a:t>
            </a:r>
            <a:r>
              <a:rPr/>
              <a:t>URLs</a:t>
            </a:r>
            <a:r>
              <a:rPr/>
              <a:t> </a:t>
            </a:r>
            <a:r>
              <a:rPr/>
              <a:t>and</a:t>
            </a:r>
            <a:r>
              <a:rPr/>
              <a:t> </a:t>
            </a:r>
            <a:r>
              <a:rPr/>
              <a:t>HTTP.</a:t>
            </a:r>
            <a:r>
              <a:rPr/>
              <a:t> </a:t>
            </a:r>
            <a:r>
              <a:rPr/>
              <a:t>This</a:t>
            </a:r>
            <a:r>
              <a:rPr/>
              <a:t> </a:t>
            </a:r>
            <a:r>
              <a:rPr/>
              <a:t>picture</a:t>
            </a:r>
            <a:r>
              <a:rPr/>
              <a:t> </a:t>
            </a:r>
            <a:r>
              <a:rPr/>
              <a:t>is</a:t>
            </a:r>
            <a:r>
              <a:rPr/>
              <a:t> </a:t>
            </a:r>
            <a:r>
              <a:rPr/>
              <a:t>over-simplified</a:t>
            </a:r>
            <a:r>
              <a:rPr/>
              <a:t> </a:t>
            </a:r>
            <a:r>
              <a:rPr/>
              <a:t>because</a:t>
            </a:r>
            <a:r>
              <a:rPr/>
              <a:t> </a:t>
            </a:r>
            <a:r>
              <a:rPr/>
              <a:t>you</a:t>
            </a:r>
            <a:r>
              <a:rPr/>
              <a:t> </a:t>
            </a:r>
            <a:r>
              <a:rPr/>
              <a:t>often</a:t>
            </a:r>
            <a:r>
              <a:rPr/>
              <a:t> </a:t>
            </a:r>
            <a:r>
              <a:rPr/>
              <a:t>fetch</a:t>
            </a:r>
            <a:r>
              <a:rPr/>
              <a:t> </a:t>
            </a:r>
            <a:r>
              <a:rPr/>
              <a:t>data</a:t>
            </a:r>
            <a:r>
              <a:rPr/>
              <a:t> </a:t>
            </a:r>
            <a:r>
              <a:rPr/>
              <a:t>concurrently</a:t>
            </a:r>
            <a:r>
              <a:rPr/>
              <a:t> </a:t>
            </a:r>
            <a:r>
              <a:rPr/>
              <a:t>from</a:t>
            </a:r>
            <a:r>
              <a:rPr/>
              <a:t> </a:t>
            </a:r>
            <a:r>
              <a:rPr/>
              <a:t>multiple</a:t>
            </a:r>
            <a:r>
              <a:rPr/>
              <a:t> </a:t>
            </a:r>
            <a:r>
              <a:rPr/>
              <a:t>web</a:t>
            </a:r>
            <a:r>
              <a:rPr/>
              <a:t> </a:t>
            </a:r>
            <a:r>
              <a:rPr/>
              <a:t>servers</a:t>
            </a:r>
            <a:r>
              <a:rPr/>
              <a:t> </a:t>
            </a:r>
            <a:r>
              <a:rPr/>
              <a:t>when</a:t>
            </a:r>
            <a:r>
              <a:rPr/>
              <a:t> </a:t>
            </a:r>
            <a:r>
              <a:rPr/>
              <a:t>rendering</a:t>
            </a:r>
            <a:r>
              <a:rPr/>
              <a:t> </a:t>
            </a:r>
            <a:r>
              <a:rPr/>
              <a:t>a</a:t>
            </a:r>
            <a:r>
              <a:rPr/>
              <a:t> </a:t>
            </a:r>
            <a:r>
              <a:rPr/>
              <a:t>web</a:t>
            </a:r>
            <a:r>
              <a:rPr/>
              <a:t> </a:t>
            </a:r>
            <a:r>
              <a:rPr/>
              <a:t>page.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Have</a:t>
            </a:r>
            <a:r>
              <a:rPr/>
              <a:t> </a:t>
            </a:r>
            <a:r>
              <a:rPr/>
              <a:t>you</a:t>
            </a:r>
            <a:r>
              <a:rPr/>
              <a:t> </a:t>
            </a:r>
            <a:r>
              <a:rPr/>
              <a:t>ever</a:t>
            </a:r>
            <a:r>
              <a:rPr/>
              <a:t> </a:t>
            </a:r>
            <a:r>
              <a:rPr/>
              <a:t>wondered</a:t>
            </a:r>
            <a:r>
              <a:rPr/>
              <a:t> </a:t>
            </a:r>
            <a:r>
              <a:rPr/>
              <a:t>how</a:t>
            </a:r>
            <a:r>
              <a:rPr/>
              <a:t> </a:t>
            </a:r>
            <a:r>
              <a:rPr/>
              <a:t>a</a:t>
            </a:r>
            <a:r>
              <a:rPr/>
              <a:t> </a:t>
            </a:r>
            <a:r>
              <a:rPr/>
              <a:t>web</a:t>
            </a:r>
            <a:r>
              <a:rPr/>
              <a:t> </a:t>
            </a:r>
            <a:r>
              <a:rPr/>
              <a:t>browser</a:t>
            </a:r>
            <a:r>
              <a:rPr/>
              <a:t> </a:t>
            </a:r>
            <a:r>
              <a:rPr/>
              <a:t>works?</a:t>
            </a:r>
            <a:r>
              <a:rPr/>
              <a:t> </a:t>
            </a:r>
            <a:r>
              <a:rPr/>
              <a:t>Take</a:t>
            </a:r>
            <a:r>
              <a:rPr/>
              <a:t> </a:t>
            </a:r>
            <a:r>
              <a:rPr/>
              <a:t>a</a:t>
            </a:r>
            <a:r>
              <a:rPr/>
              <a:t> </a:t>
            </a:r>
            <a:r>
              <a:rPr/>
              <a:t>quick</a:t>
            </a:r>
            <a:r>
              <a:rPr/>
              <a:t> </a:t>
            </a:r>
            <a:r>
              <a:rPr/>
              <a:t>look</a:t>
            </a:r>
            <a:r>
              <a:rPr/>
              <a:t> </a:t>
            </a:r>
            <a:r>
              <a:rPr/>
              <a:t>at</a:t>
            </a:r>
            <a:r>
              <a:rPr/>
              <a:t> </a:t>
            </a:r>
            <a:r>
              <a:rPr/>
              <a:t>the</a:t>
            </a:r>
            <a:r>
              <a:rPr/>
              <a:t> </a:t>
            </a:r>
            <a:r>
              <a:rPr/>
              <a:t>developer</a:t>
            </a:r>
            <a:r>
              <a:rPr/>
              <a:t> </a:t>
            </a:r>
            <a:r>
              <a:rPr/>
              <a:t>tools</a:t>
            </a:r>
            <a:r>
              <a:rPr/>
              <a:t> </a:t>
            </a:r>
            <a:r>
              <a:rPr/>
              <a:t>in</a:t>
            </a:r>
            <a:r>
              <a:rPr/>
              <a:t> </a:t>
            </a:r>
            <a:r>
              <a:rPr/>
              <a:t>your</a:t>
            </a:r>
            <a:r>
              <a:rPr/>
              <a:t> </a:t>
            </a:r>
            <a:r>
              <a:rPr/>
              <a:t>browser.</a:t>
            </a:r>
            <a:r>
              <a:rPr/>
              <a:t> </a:t>
            </a:r>
            <a:r>
              <a:rPr/>
              <a:t>See</a:t>
            </a:r>
            <a:r>
              <a:rPr/>
              <a:t> </a:t>
            </a:r>
            <a:r>
              <a:rPr/>
              <a:t>how</a:t>
            </a:r>
            <a:r>
              <a:rPr/>
              <a:t> </a:t>
            </a:r>
            <a:r>
              <a:rPr/>
              <a:t>you</a:t>
            </a:r>
            <a:r>
              <a:rPr/>
              <a:t> </a:t>
            </a:r>
            <a:r>
              <a:rPr/>
              <a:t>can</a:t>
            </a:r>
            <a:r>
              <a:rPr/>
              <a:t> </a:t>
            </a:r>
            <a:r>
              <a:rPr/>
              <a:t>view</a:t>
            </a:r>
            <a:r>
              <a:rPr/>
              <a:t> </a:t>
            </a:r>
            <a:r>
              <a:rPr/>
              <a:t>the</a:t>
            </a:r>
            <a:r>
              <a:rPr/>
              <a:t> </a:t>
            </a:r>
            <a:r>
              <a:rPr/>
              <a:t>HTML,</a:t>
            </a:r>
            <a:r>
              <a:rPr/>
              <a:t> </a:t>
            </a:r>
            <a:r>
              <a:rPr/>
              <a:t>and</a:t>
            </a:r>
            <a:r>
              <a:rPr/>
              <a:t> </a:t>
            </a:r>
            <a:r>
              <a:rPr/>
              <a:t>all</a:t>
            </a:r>
            <a:r>
              <a:rPr/>
              <a:t> </a:t>
            </a:r>
            <a:r>
              <a:rPr/>
              <a:t>the</a:t>
            </a:r>
            <a:r>
              <a:rPr/>
              <a:t> </a:t>
            </a:r>
            <a:r>
              <a:rPr/>
              <a:t>network</a:t>
            </a:r>
            <a:r>
              <a:rPr/>
              <a:t> </a:t>
            </a:r>
            <a:r>
              <a:rPr/>
              <a:t>connections</a:t>
            </a:r>
            <a:r>
              <a:rPr/>
              <a:t> </a:t>
            </a:r>
            <a:r>
              <a:rPr/>
              <a:t>that</a:t>
            </a:r>
            <a:r>
              <a:rPr/>
              <a:t> </a:t>
            </a:r>
            <a:r>
              <a:rPr/>
              <a:t>go</a:t>
            </a:r>
            <a:r>
              <a:rPr/>
              <a:t> </a:t>
            </a:r>
            <a:r>
              <a:rPr/>
              <a:t>on</a:t>
            </a:r>
            <a:r>
              <a:rPr/>
              <a:t> </a:t>
            </a:r>
            <a:r>
              <a:rPr/>
              <a:t>when</a:t>
            </a:r>
            <a:r>
              <a:rPr/>
              <a:t> </a:t>
            </a:r>
            <a:r>
              <a:rPr/>
              <a:t>you</a:t>
            </a:r>
            <a:r>
              <a:rPr/>
              <a:t> </a:t>
            </a:r>
            <a:r>
              <a:rPr/>
              <a:t>view</a:t>
            </a:r>
            <a:r>
              <a:rPr/>
              <a:t> </a:t>
            </a:r>
            <a:r>
              <a:rPr/>
              <a:t>a</a:t>
            </a:r>
            <a:r>
              <a:rPr/>
              <a:t> </a:t>
            </a:r>
            <a:r>
              <a:rPr/>
              <a:t>web</a:t>
            </a:r>
            <a:r>
              <a:rPr/>
              <a:t> </a:t>
            </a:r>
            <a:r>
              <a:rPr/>
              <a:t>page?</a:t>
            </a:r>
            <a:r>
              <a:rPr/>
              <a:t> </a:t>
            </a:r>
            <a:r>
              <a:rPr/>
              <a:t>This</a:t>
            </a:r>
            <a:r>
              <a:rPr/>
              <a:t> </a:t>
            </a:r>
            <a:r>
              <a:rPr/>
              <a:t>week</a:t>
            </a:r>
            <a:r>
              <a:rPr/>
              <a:t> </a:t>
            </a:r>
            <a:r>
              <a:rPr/>
              <a:t>we</a:t>
            </a:r>
            <a:r>
              <a:rPr/>
              <a:t> </a:t>
            </a:r>
            <a:r>
              <a:rPr/>
              <a:t>will</a:t>
            </a:r>
            <a:r>
              <a:rPr/>
              <a:t> </a:t>
            </a:r>
            <a:r>
              <a:rPr/>
              <a:t>be</a:t>
            </a:r>
            <a:r>
              <a:rPr/>
              <a:t> </a:t>
            </a:r>
            <a:r>
              <a:rPr/>
              <a:t>learning</a:t>
            </a:r>
            <a:r>
              <a:rPr/>
              <a:t> </a:t>
            </a:r>
            <a:r>
              <a:rPr/>
              <a:t>about</a:t>
            </a:r>
            <a:r>
              <a:rPr/>
              <a:t> </a:t>
            </a:r>
            <a:r>
              <a:rPr/>
              <a:t>how</a:t>
            </a:r>
            <a:r>
              <a:rPr/>
              <a:t> </a:t>
            </a:r>
            <a:r>
              <a:rPr/>
              <a:t>to</a:t>
            </a:r>
            <a:r>
              <a:rPr/>
              <a:t> </a:t>
            </a:r>
            <a:r>
              <a:rPr/>
              <a:t>do</a:t>
            </a:r>
            <a:r>
              <a:rPr/>
              <a:t> </a:t>
            </a:r>
            <a:r>
              <a:rPr/>
              <a:t>some</a:t>
            </a:r>
            <a:r>
              <a:rPr/>
              <a:t> </a:t>
            </a:r>
            <a:r>
              <a:rPr/>
              <a:t>of</a:t>
            </a:r>
            <a:r>
              <a:rPr/>
              <a:t> </a:t>
            </a:r>
            <a:r>
              <a:rPr/>
              <a:t>those</a:t>
            </a:r>
            <a:r>
              <a:rPr/>
              <a:t> </a:t>
            </a:r>
            <a:r>
              <a:rPr/>
              <a:t>calls</a:t>
            </a:r>
            <a:r>
              <a:rPr/>
              <a:t> </a:t>
            </a:r>
            <a:r>
              <a:rPr/>
              <a:t>from</a:t>
            </a:r>
            <a:r>
              <a:rPr/>
              <a:t> </a:t>
            </a:r>
            <a:r>
              <a:rPr/>
              <a:t>Python.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a:t>
            </a:r>
            <a:r>
              <a:rPr/>
              <a:t> </a:t>
            </a:r>
            <a:r>
              <a:rPr/>
              <a:t>we</a:t>
            </a:r>
            <a:r>
              <a:rPr/>
              <a:t> </a:t>
            </a:r>
            <a:r>
              <a:rPr/>
              <a:t>are</a:t>
            </a:r>
            <a:r>
              <a:rPr/>
              <a:t> </a:t>
            </a:r>
            <a:r>
              <a:rPr/>
              <a:t>going</a:t>
            </a:r>
            <a:r>
              <a:rPr/>
              <a:t> </a:t>
            </a:r>
            <a:r>
              <a:rPr/>
              <a:t>to</a:t>
            </a:r>
            <a:r>
              <a:rPr/>
              <a:t> </a:t>
            </a:r>
            <a:r>
              <a:rPr/>
              <a:t>focus</a:t>
            </a:r>
            <a:r>
              <a:rPr/>
              <a:t> </a:t>
            </a:r>
            <a:r>
              <a:rPr/>
              <a:t>on</a:t>
            </a:r>
            <a:r>
              <a:rPr/>
              <a:t> </a:t>
            </a:r>
            <a:r>
              <a:rPr/>
              <a:t>something</a:t>
            </a:r>
            <a:r>
              <a:rPr/>
              <a:t> </a:t>
            </a:r>
            <a:r>
              <a:rPr/>
              <a:t>called</a:t>
            </a:r>
            <a:r>
              <a:rPr/>
              <a:t> </a:t>
            </a:r>
            <a:r>
              <a:rPr/>
              <a:t>APIs.</a:t>
            </a:r>
            <a:r>
              <a:rPr/>
              <a:t> </a:t>
            </a:r>
            <a:r>
              <a:rPr/>
              <a:t>Does</a:t>
            </a:r>
            <a:r>
              <a:rPr/>
              <a:t> </a:t>
            </a:r>
            <a:r>
              <a:rPr/>
              <a:t>anyone</a:t>
            </a:r>
            <a:r>
              <a:rPr/>
              <a:t> </a:t>
            </a:r>
            <a:r>
              <a:rPr/>
              <a:t>know</a:t>
            </a:r>
            <a:r>
              <a:rPr/>
              <a:t> </a:t>
            </a:r>
            <a:r>
              <a:rPr/>
              <a:t>what</a:t>
            </a:r>
            <a:r>
              <a:rPr/>
              <a:t> </a:t>
            </a:r>
            <a:r>
              <a:rPr/>
              <a:t>API</a:t>
            </a:r>
            <a:r>
              <a:rPr/>
              <a:t> </a:t>
            </a:r>
            <a:r>
              <a:rPr/>
              <a:t>stands</a:t>
            </a:r>
            <a:r>
              <a:rPr/>
              <a:t> </a:t>
            </a:r>
            <a:r>
              <a:rPr/>
              <a:t>for?</a:t>
            </a:r>
            <a:r>
              <a:rPr/>
              <a:t> </a:t>
            </a:r>
            <a:r>
              <a:rPr/>
              <a:t>APIs</a:t>
            </a:r>
            <a:r>
              <a:rPr/>
              <a:t> </a:t>
            </a:r>
            <a:r>
              <a:rPr/>
              <a:t>allow</a:t>
            </a:r>
            <a:r>
              <a:rPr/>
              <a:t> </a:t>
            </a:r>
            <a:r>
              <a:rPr/>
              <a:t>you</a:t>
            </a:r>
            <a:r>
              <a:rPr/>
              <a:t> </a:t>
            </a:r>
            <a:r>
              <a:rPr/>
              <a:t>to</a:t>
            </a:r>
            <a:r>
              <a:rPr/>
              <a:t> </a:t>
            </a:r>
            <a:r>
              <a:rPr/>
              <a:t>use</a:t>
            </a:r>
            <a:r>
              <a:rPr/>
              <a:t> </a:t>
            </a:r>
            <a:r>
              <a:rPr/>
              <a:t>HTTP</a:t>
            </a:r>
            <a:r>
              <a:rPr/>
              <a:t> </a:t>
            </a:r>
            <a:r>
              <a:rPr/>
              <a:t>to</a:t>
            </a:r>
            <a:r>
              <a:rPr/>
              <a:t> </a:t>
            </a:r>
            <a:r>
              <a:rPr/>
              <a:t>get</a:t>
            </a:r>
            <a:r>
              <a:rPr/>
              <a:t> </a:t>
            </a:r>
            <a:r>
              <a:rPr/>
              <a:t>data</a:t>
            </a:r>
            <a:r>
              <a:rPr/>
              <a:t> </a:t>
            </a:r>
            <a:r>
              <a:rPr/>
              <a:t>(usually</a:t>
            </a:r>
            <a:r>
              <a:rPr/>
              <a:t> </a:t>
            </a:r>
            <a:r>
              <a:rPr/>
              <a:t>JSON)</a:t>
            </a:r>
            <a:r>
              <a:rPr/>
              <a:t> </a:t>
            </a:r>
            <a:r>
              <a:rPr/>
              <a:t>from</a:t>
            </a:r>
            <a:r>
              <a:rPr/>
              <a:t> </a:t>
            </a:r>
            <a:r>
              <a:rPr/>
              <a:t>the</a:t>
            </a:r>
            <a:r>
              <a:rPr/>
              <a:t> </a:t>
            </a:r>
            <a:r>
              <a:rPr/>
              <a:t>web.</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the</a:t>
            </a:r>
            <a:r>
              <a:rPr/>
              <a:t> </a:t>
            </a:r>
            <a:r>
              <a:rPr/>
              <a:t>expansion</a:t>
            </a:r>
            <a:r>
              <a:rPr/>
              <a:t> </a:t>
            </a:r>
            <a:r>
              <a:rPr/>
              <a:t>of</a:t>
            </a:r>
            <a:r>
              <a:rPr/>
              <a:t> </a:t>
            </a:r>
            <a:r>
              <a:rPr/>
              <a:t>mobile</a:t>
            </a:r>
            <a:r>
              <a:rPr/>
              <a:t> </a:t>
            </a:r>
            <a:r>
              <a:rPr/>
              <a:t>computing,</a:t>
            </a:r>
            <a:r>
              <a:rPr/>
              <a:t> </a:t>
            </a:r>
            <a:r>
              <a:rPr/>
              <a:t>and</a:t>
            </a:r>
            <a:r>
              <a:rPr/>
              <a:t> </a:t>
            </a:r>
            <a:r>
              <a:rPr/>
              <a:t>“</a:t>
            </a:r>
            <a:r>
              <a:rPr/>
              <a:t>smart</a:t>
            </a:r>
            <a:r>
              <a:rPr/>
              <a:t>”</a:t>
            </a:r>
            <a:r>
              <a:rPr/>
              <a:t> </a:t>
            </a:r>
            <a:r>
              <a:rPr/>
              <a:t>phones</a:t>
            </a:r>
            <a:r>
              <a:rPr/>
              <a:t> </a:t>
            </a:r>
            <a:r>
              <a:rPr/>
              <a:t>in</a:t>
            </a:r>
            <a:r>
              <a:rPr/>
              <a:t> </a:t>
            </a:r>
            <a:r>
              <a:rPr/>
              <a:t>the</a:t>
            </a:r>
            <a:r>
              <a:rPr/>
              <a:t> </a:t>
            </a:r>
            <a:r>
              <a:rPr/>
              <a:t>early</a:t>
            </a:r>
            <a:r>
              <a:rPr/>
              <a:t> </a:t>
            </a:r>
            <a:r>
              <a:rPr/>
              <a:t>2000s</a:t>
            </a:r>
            <a:r>
              <a:rPr/>
              <a:t> </a:t>
            </a:r>
            <a:r>
              <a:rPr/>
              <a:t>there</a:t>
            </a:r>
            <a:r>
              <a:rPr/>
              <a:t> </a:t>
            </a:r>
            <a:r>
              <a:rPr/>
              <a:t>was</a:t>
            </a:r>
            <a:r>
              <a:rPr/>
              <a:t> </a:t>
            </a:r>
            <a:r>
              <a:rPr/>
              <a:t>an</a:t>
            </a:r>
            <a:r>
              <a:rPr/>
              <a:t> </a:t>
            </a:r>
            <a:r>
              <a:rPr/>
              <a:t>increasing</a:t>
            </a:r>
            <a:r>
              <a:rPr/>
              <a:t> </a:t>
            </a:r>
            <a:r>
              <a:rPr/>
              <a:t>need</a:t>
            </a:r>
            <a:r>
              <a:rPr/>
              <a:t> </a:t>
            </a:r>
            <a:r>
              <a:rPr/>
              <a:t>to</a:t>
            </a:r>
            <a:r>
              <a:rPr/>
              <a:t> </a:t>
            </a:r>
            <a:r>
              <a:rPr/>
              <a:t>make</a:t>
            </a:r>
            <a:r>
              <a:rPr/>
              <a:t> </a:t>
            </a:r>
            <a:r>
              <a:rPr/>
              <a:t>data</a:t>
            </a:r>
            <a:r>
              <a:rPr/>
              <a:t> </a:t>
            </a:r>
            <a:r>
              <a:rPr/>
              <a:t>available</a:t>
            </a:r>
            <a:r>
              <a:rPr/>
              <a:t> </a:t>
            </a:r>
            <a:r>
              <a:rPr/>
              <a:t>to</a:t>
            </a:r>
            <a:r>
              <a:rPr/>
              <a:t> </a:t>
            </a:r>
            <a:r>
              <a:rPr/>
              <a:t>apps</a:t>
            </a:r>
            <a:r>
              <a:rPr/>
              <a:t> </a:t>
            </a:r>
            <a:r>
              <a:rPr/>
              <a:t>that</a:t>
            </a:r>
            <a:r>
              <a:rPr/>
              <a:t> </a:t>
            </a:r>
            <a:r>
              <a:rPr/>
              <a:t>ran</a:t>
            </a:r>
            <a:r>
              <a:rPr/>
              <a:t> </a:t>
            </a:r>
            <a:r>
              <a:rPr/>
              <a:t>on</a:t>
            </a:r>
            <a:r>
              <a:rPr/>
              <a:t> </a:t>
            </a:r>
            <a:r>
              <a:rPr/>
              <a:t>the</a:t>
            </a:r>
            <a:r>
              <a:rPr/>
              <a:t> </a:t>
            </a:r>
            <a:r>
              <a:rPr/>
              <a:t>phone.</a:t>
            </a:r>
            <a:r>
              <a:rPr/>
              <a:t> </a:t>
            </a:r>
            <a:r>
              <a:rPr/>
              <a:t>These</a:t>
            </a:r>
            <a:r>
              <a:rPr/>
              <a:t> </a:t>
            </a:r>
            <a:r>
              <a:rPr/>
              <a:t>are</a:t>
            </a:r>
            <a:r>
              <a:rPr/>
              <a:t> </a:t>
            </a:r>
            <a:r>
              <a:rPr/>
              <a:t>examples</a:t>
            </a:r>
            <a:r>
              <a:rPr/>
              <a:t> </a:t>
            </a:r>
            <a:r>
              <a:rPr/>
              <a:t>of</a:t>
            </a:r>
            <a:r>
              <a:rPr/>
              <a:t> </a:t>
            </a:r>
            <a:r>
              <a:rPr/>
              <a:t>web</a:t>
            </a:r>
            <a:r>
              <a:rPr/>
              <a:t> </a:t>
            </a:r>
            <a:r>
              <a:rPr/>
              <a:t>platforms</a:t>
            </a:r>
            <a:r>
              <a:rPr/>
              <a:t> </a:t>
            </a:r>
            <a:r>
              <a:rPr/>
              <a:t>that</a:t>
            </a:r>
            <a:r>
              <a:rPr/>
              <a:t> </a:t>
            </a:r>
            <a:r>
              <a:rPr/>
              <a:t>you</a:t>
            </a:r>
            <a:r>
              <a:rPr/>
              <a:t> </a:t>
            </a:r>
            <a:r>
              <a:rPr/>
              <a:t>can</a:t>
            </a:r>
            <a:r>
              <a:rPr/>
              <a:t> </a:t>
            </a:r>
            <a:r>
              <a:rPr/>
              <a:t>install</a:t>
            </a:r>
            <a:r>
              <a:rPr/>
              <a:t> </a:t>
            </a:r>
            <a:r>
              <a:rPr/>
              <a:t>apps</a:t>
            </a:r>
            <a:r>
              <a:rPr/>
              <a:t> </a:t>
            </a:r>
            <a:r>
              <a:rPr/>
              <a:t>for</a:t>
            </a:r>
            <a:r>
              <a:rPr/>
              <a:t> </a:t>
            </a:r>
            <a:r>
              <a:rPr/>
              <a:t>on</a:t>
            </a:r>
            <a:r>
              <a:rPr/>
              <a:t> </a:t>
            </a:r>
            <a:r>
              <a:rPr/>
              <a:t>your</a:t>
            </a:r>
            <a:r>
              <a:rPr/>
              <a:t> </a:t>
            </a:r>
            <a:r>
              <a:rPr/>
              <a:t>phone.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use</a:t>
            </a:r>
            <a:r>
              <a:rPr/>
              <a:t> </a:t>
            </a:r>
            <a:r>
              <a:rPr/>
              <a:t>Web</a:t>
            </a:r>
            <a:r>
              <a:rPr/>
              <a:t> </a:t>
            </a:r>
            <a:r>
              <a:rPr/>
              <a:t>APIs</a:t>
            </a:r>
            <a:r>
              <a:rPr/>
              <a:t> </a:t>
            </a:r>
            <a:r>
              <a:rPr/>
              <a:t>we</a:t>
            </a:r>
            <a:r>
              <a:rPr/>
              <a:t> </a:t>
            </a:r>
            <a:r>
              <a:rPr/>
              <a:t>need</a:t>
            </a:r>
            <a:r>
              <a:rPr/>
              <a:t> </a:t>
            </a:r>
            <a:r>
              <a:rPr/>
              <a:t>to</a:t>
            </a:r>
            <a:r>
              <a:rPr/>
              <a:t> </a:t>
            </a:r>
            <a:r>
              <a:rPr/>
              <a:t>use</a:t>
            </a:r>
            <a:r>
              <a:rPr/>
              <a:t> </a:t>
            </a:r>
            <a:r>
              <a:rPr/>
              <a:t>HTTP.</a:t>
            </a:r>
            <a:r>
              <a:rPr/>
              <a:t> </a:t>
            </a:r>
            <a:r>
              <a:rPr/>
              <a:t>Python</a:t>
            </a:r>
            <a:r>
              <a:rPr/>
              <a:t> </a:t>
            </a:r>
            <a:r>
              <a:rPr/>
              <a:t>has</a:t>
            </a:r>
            <a:r>
              <a:rPr/>
              <a:t> </a:t>
            </a:r>
            <a:r>
              <a:rPr/>
              <a:t>some</a:t>
            </a:r>
            <a:r>
              <a:rPr/>
              <a:t> </a:t>
            </a:r>
            <a:r>
              <a:rPr/>
              <a:t>built</a:t>
            </a:r>
            <a:r>
              <a:rPr/>
              <a:t> </a:t>
            </a:r>
            <a:r>
              <a:rPr/>
              <a:t>in</a:t>
            </a:r>
            <a:r>
              <a:rPr/>
              <a:t> </a:t>
            </a:r>
            <a:r>
              <a:rPr/>
              <a:t>modules</a:t>
            </a:r>
            <a:r>
              <a:rPr/>
              <a:t> </a:t>
            </a:r>
            <a:r>
              <a:rPr/>
              <a:t>to</a:t>
            </a:r>
            <a:r>
              <a:rPr/>
              <a:t> </a:t>
            </a:r>
            <a:r>
              <a:rPr/>
              <a:t>make</a:t>
            </a:r>
            <a:r>
              <a:rPr/>
              <a:t> </a:t>
            </a:r>
            <a:r>
              <a:rPr/>
              <a:t>it</a:t>
            </a:r>
            <a:r>
              <a:rPr/>
              <a:t> </a:t>
            </a:r>
            <a:r>
              <a:rPr/>
              <a:t>easy</a:t>
            </a:r>
            <a:r>
              <a:rPr/>
              <a:t> </a:t>
            </a:r>
            <a:r>
              <a:rPr/>
              <a:t>to</a:t>
            </a:r>
            <a:r>
              <a:rPr/>
              <a:t> </a:t>
            </a:r>
            <a:r>
              <a:rPr/>
              <a:t>work</a:t>
            </a:r>
            <a:r>
              <a:rPr/>
              <a:t> </a:t>
            </a:r>
            <a:r>
              <a:rPr/>
              <a:t>with</a:t>
            </a:r>
            <a:r>
              <a:rPr/>
              <a:t> </a:t>
            </a:r>
            <a:r>
              <a:rPr/>
              <a:t>HTTP.</a:t>
            </a:r>
            <a:r>
              <a:rPr/>
              <a:t> </a:t>
            </a:r>
            <a:r>
              <a:rPr/>
              <a:t>There</a:t>
            </a:r>
            <a:r>
              <a:rPr/>
              <a:t> </a:t>
            </a:r>
            <a:r>
              <a:rPr/>
              <a:t>is</a:t>
            </a:r>
            <a:r>
              <a:rPr/>
              <a:t> </a:t>
            </a:r>
            <a:r>
              <a:rPr/>
              <a:t>also</a:t>
            </a:r>
            <a:r>
              <a:rPr/>
              <a:t> </a:t>
            </a:r>
            <a:r>
              <a:rPr/>
              <a:t>the</a:t>
            </a:r>
            <a:r>
              <a:rPr/>
              <a:t> </a:t>
            </a:r>
            <a:r>
              <a:rPr/>
              <a:t>Python</a:t>
            </a:r>
            <a:r>
              <a:rPr/>
              <a:t> </a:t>
            </a:r>
            <a:r>
              <a:rPr/>
              <a:t>Requests</a:t>
            </a:r>
            <a:r>
              <a:rPr/>
              <a:t> </a:t>
            </a:r>
            <a:r>
              <a:rPr/>
              <a:t>extension</a:t>
            </a:r>
            <a:r>
              <a:rPr/>
              <a:t> </a:t>
            </a:r>
            <a:r>
              <a:rPr/>
              <a:t>which</a:t>
            </a:r>
            <a:r>
              <a:rPr/>
              <a:t> </a:t>
            </a:r>
            <a:r>
              <a:rPr/>
              <a:t>you</a:t>
            </a:r>
            <a:r>
              <a:rPr/>
              <a:t> </a:t>
            </a:r>
            <a:r>
              <a:rPr/>
              <a:t>can</a:t>
            </a:r>
            <a:r>
              <a:rPr/>
              <a:t> </a:t>
            </a:r>
            <a:r>
              <a:rPr/>
              <a:t>install</a:t>
            </a:r>
            <a:r>
              <a:rPr/>
              <a:t> </a:t>
            </a:r>
            <a:r>
              <a:rPr/>
              <a:t>which</a:t>
            </a:r>
            <a:r>
              <a:rPr/>
              <a:t> </a:t>
            </a:r>
            <a:r>
              <a:rPr/>
              <a:t>makes</a:t>
            </a:r>
            <a:r>
              <a:rPr/>
              <a:t> </a:t>
            </a:r>
            <a:r>
              <a:rPr/>
              <a:t>it</a:t>
            </a:r>
            <a:r>
              <a:rPr/>
              <a:t> </a:t>
            </a:r>
            <a:r>
              <a:rPr/>
              <a:t>even</a:t>
            </a:r>
            <a:r>
              <a:rPr/>
              <a:t> </a:t>
            </a:r>
            <a:r>
              <a:rPr/>
              <a:t>easier.</a:t>
            </a:r>
            <a:r>
              <a:rPr/>
              <a:t> </a:t>
            </a:r>
            <a:r>
              <a:rPr/>
              <a:t>That’s</a:t>
            </a:r>
            <a:r>
              <a:rPr/>
              <a:t> </a:t>
            </a:r>
            <a:r>
              <a:rPr/>
              <a:t>what</a:t>
            </a:r>
            <a:r>
              <a:rPr/>
              <a:t> </a:t>
            </a:r>
            <a:r>
              <a:rPr/>
              <a:t>we</a:t>
            </a:r>
            <a:r>
              <a:rPr/>
              <a:t> </a:t>
            </a:r>
            <a:r>
              <a:rPr/>
              <a:t>will</a:t>
            </a:r>
            <a:r>
              <a:rPr/>
              <a:t> </a:t>
            </a:r>
            <a:r>
              <a:rPr/>
              <a:t>be</a:t>
            </a:r>
            <a:r>
              <a:rPr/>
              <a:t> </a:t>
            </a:r>
            <a:r>
              <a:rPr/>
              <a:t>using</a:t>
            </a:r>
            <a:r>
              <a:rPr/>
              <a:t> </a:t>
            </a:r>
            <a:r>
              <a:rPr/>
              <a:t>in</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pypi.python.org"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publica.org/datastore/api/propublica-congress-api"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7/library/json.html"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jects.propublica.org/api-docs/congress-api/members/#get-current-members-by-statedistrict" TargetMode="External" /><Relationship Id="rId3" Type="http://schemas.openxmlformats.org/officeDocument/2006/relationships/hyperlink" Target="https://projects.propublica.org/api-docs/congress-api/bills/#get-recent-bills-by-a-specific-member"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Data</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Remember how you can </a:t>
            </a:r>
            <a:r>
              <a:rPr i="1"/>
              <a:t>create</a:t>
            </a:r>
            <a:r>
              <a:rPr/>
              <a:t>, </a:t>
            </a:r>
            <a:r>
              <a:rPr i="1"/>
              <a:t>read</a:t>
            </a:r>
            <a:r>
              <a:rPr/>
              <a:t>, </a:t>
            </a:r>
            <a:r>
              <a:rPr i="1"/>
              <a:t>update</a:t>
            </a:r>
            <a:r>
              <a:rPr/>
              <a:t> and </a:t>
            </a:r>
            <a:r>
              <a:rPr i="1"/>
              <a:t>delete</a:t>
            </a:r>
            <a:r>
              <a:rPr/>
              <a:t> data in a database? Well you can do the same things with web APIs using HTTP </a:t>
            </a:r>
            <a:r>
              <a:rPr i="1"/>
              <a:t>methods</a:t>
            </a:r>
            <a:r>
              <a:rPr/>
              <a:t>:</a:t>
            </a:r>
          </a:p>
          <a:p>
            <a:pPr lvl="1"/>
            <a:r>
              <a:rPr b="1"/>
              <a:t>HTTP GET</a:t>
            </a:r>
            <a:r>
              <a:rPr/>
              <a:t>: read</a:t>
            </a:r>
          </a:p>
          <a:p>
            <a:pPr lvl="1"/>
            <a:r>
              <a:rPr b="1"/>
              <a:t>HTTP POST</a:t>
            </a:r>
            <a:r>
              <a:rPr/>
              <a:t>: create</a:t>
            </a:r>
          </a:p>
          <a:p>
            <a:pPr lvl="1"/>
            <a:r>
              <a:rPr b="1"/>
              <a:t>HTTP PUT</a:t>
            </a:r>
            <a:r>
              <a:rPr/>
              <a:t>: update</a:t>
            </a:r>
          </a:p>
          <a:p>
            <a:pPr lvl="1"/>
            <a:r>
              <a:rPr b="1"/>
              <a:t>HTTP DELETE</a:t>
            </a:r>
            <a:r>
              <a:rPr/>
              <a:t>: delete</a:t>
            </a:r>
          </a:p>
          <a:p>
            <a:pPr lvl="0" marL="0" indent="0">
              <a:buNone/>
            </a:pPr>
            <a:r>
              <a:rPr/>
              <a:t>We’re only going to be focused on GET.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pip3 install requests</a:t>
            </a:r>
          </a:p>
          <a:p>
            <a:pPr lvl="0" marL="0" indent="0">
              <a:buNone/>
            </a:pPr>
            <a:r>
              <a:rPr/>
              <a:t>Run the command above in your terminal to install the requests module.</a:t>
            </a:r>
          </a:p>
          <a:p>
            <a:pPr lvl="0" marL="0" indent="0">
              <a:buNone/>
            </a:pPr>
            <a:r>
              <a:rPr i="1"/>
              <a:t>pip</a:t>
            </a:r>
            <a:r>
              <a:rPr/>
              <a:t> is the python packaging utility for installing </a:t>
            </a:r>
            <a:r>
              <a:rPr i="1"/>
              <a:t>open source</a:t>
            </a:r>
            <a:r>
              <a:rPr/>
              <a:t> software distributed through the </a:t>
            </a:r>
            <a:r>
              <a:rPr>
                <a:hlinkClick r:id="rId3"/>
              </a:rPr>
              <a:t>Python Package Index</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a:t>
            </a:r>
          </a:p>
          <a:p>
            <a:pPr lvl="0" marL="0" indent="0">
              <a:buNone/>
            </a:pPr>
            <a:r>
              <a:rPr/>
              <a:t>&lt;Response [200]&gt;</a:t>
            </a:r>
          </a:p>
          <a:p>
            <a:pPr lvl="1">
              <a:buAutoNum type="arabicPeriod"/>
            </a:pPr>
            <a:r>
              <a:rPr/>
              <a:t>create Python HTTP request object for a GET</a:t>
            </a:r>
          </a:p>
          <a:p>
            <a:pPr lvl="1">
              <a:buAutoNum type="arabicPeriod"/>
            </a:pPr>
            <a:r>
              <a:rPr/>
              <a:t>send HTTP request to webserver at umd.edu</a:t>
            </a:r>
          </a:p>
          <a:p>
            <a:pPr lvl="1">
              <a:buAutoNum type="arabicPeriod"/>
            </a:pPr>
            <a:r>
              <a:rPr/>
              <a:t>receive the response from umd.edu</a:t>
            </a:r>
          </a:p>
          <a:p>
            <a:pPr lvl="1">
              <a:buAutoNum type="arabicPeriod"/>
            </a:pPr>
            <a:r>
              <a:rPr/>
              <a:t>create and return a Python HTTP Response object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use the Response object to print out the text of the response that was sent back. In this case we see HTML.</a:t>
            </a:r>
          </a:p>
          <a:p>
            <a:pPr lvl="0" indent="0">
              <a:buNone/>
            </a:pPr>
            <a:r>
              <a:rPr>
                <a:latin typeface="Courier"/>
              </a:rPr>
              <a:t>import requests</a:t>
            </a:r>
            <a:br/>
            <a:br/>
            <a:r>
              <a:rPr>
                <a:latin typeface="Courier"/>
              </a:rPr>
              <a:t>resp </a:t>
            </a:r>
            <a:r>
              <a:rPr>
                <a:solidFill>
                  <a:srgbClr val="666666"/>
                </a:solidFill>
                <a:latin typeface="Courier"/>
              </a:rPr>
              <a:t>=</a:t>
            </a:r>
            <a:r>
              <a:rPr>
                <a:latin typeface="Courier"/>
              </a:rPr>
              <a:t> requests.get(</a:t>
            </a:r>
            <a:r>
              <a:rPr>
                <a:solidFill>
                  <a:srgbClr val="4070A0"/>
                </a:solidFill>
                <a:latin typeface="Courier"/>
              </a:rPr>
              <a:t>'https://umd.edu'</a:t>
            </a:r>
            <a:r>
              <a:rPr>
                <a:latin typeface="Courier"/>
              </a:rPr>
              <a:t>)</a:t>
            </a:r>
            <a:br/>
            <a:r>
              <a:rPr>
                <a:latin typeface="Courier"/>
              </a:rPr>
              <a:t>print(resp.text)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Now lets GET JSON data for the current members of the House of Representatives using the </a:t>
            </a:r>
            <a:r>
              <a:rPr>
                <a:hlinkClick r:id="rId2"/>
              </a:rPr>
              <a:t>ProPublica Congress API</a:t>
            </a:r>
            <a:r>
              <a:rPr/>
              <a:t>. Notice that we need a key? You can get your own if you want or you can use the one I’ve put on ELMS.</a:t>
            </a:r>
          </a:p>
          <a:p>
            <a:pPr lvl="0" indent="0">
              <a:buNone/>
            </a:pP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resp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a:t>
            </a:r>
            <a:br/>
            <a:r>
              <a:rPr>
                <a:latin typeface="Courier"/>
              </a:rPr>
              <a:t>print(resp.json())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Python’s </a:t>
            </a:r>
            <a:r>
              <a:rPr>
                <a:hlinkClick r:id="rId2"/>
              </a:rPr>
              <a:t>json</a:t>
            </a:r>
            <a:r>
              <a:rPr/>
              <a:t> module that we’ve used in the past to pretty-print the data, so that it isn’t all on one line, and uses an indent of 2 spaces.</a:t>
            </a:r>
          </a:p>
          <a:p>
            <a:pPr lvl="0" indent="0">
              <a:buNone/>
            </a:pPr>
            <a:r>
              <a:rPr>
                <a:latin typeface="Courier"/>
              </a:rPr>
              <a:t>import json</a:t>
            </a:r>
            <a:br/>
            <a:r>
              <a:rPr>
                <a:latin typeface="Courier"/>
              </a:rPr>
              <a:t>import requests</a:t>
            </a:r>
            <a:br/>
            <a:br/>
            <a:r>
              <a:rPr>
                <a:latin typeface="Courier"/>
              </a:rPr>
              <a:t>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"INSERT_VALID_KEY_HERE"</a:t>
            </a:r>
            <a:r>
              <a:rPr>
                <a:latin typeface="Courier"/>
              </a:rPr>
              <a:t>}</a:t>
            </a:r>
            <a:br/>
            <a:r>
              <a:rPr>
                <a:latin typeface="Courier"/>
              </a:rPr>
              <a:t>url </a:t>
            </a:r>
            <a:r>
              <a:rPr>
                <a:solidFill>
                  <a:srgbClr val="666666"/>
                </a:solidFill>
                <a:latin typeface="Courier"/>
              </a:rPr>
              <a:t>=</a:t>
            </a:r>
            <a:r>
              <a:rPr>
                <a:latin typeface="Courier"/>
              </a:rPr>
              <a:t> </a:t>
            </a:r>
            <a:r>
              <a:rPr>
                <a:solidFill>
                  <a:srgbClr val="4070A0"/>
                </a:solidFill>
                <a:latin typeface="Courier"/>
              </a:rPr>
              <a:t>'https://api.propublica.org/congress/v1/116/house/members.json'</a:t>
            </a:r>
            <a:br/>
            <a:br/>
            <a:r>
              <a:rPr>
                <a:latin typeface="Courier"/>
              </a:rPr>
              <a:t>members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print(json.dumps(members, indent</a:t>
            </a:r>
            <a:r>
              <a:rPr>
                <a:solidFill>
                  <a:srgbClr val="666666"/>
                </a:solidFill>
                <a:latin typeface="Courier"/>
              </a:rPr>
              <a:t>=</a:t>
            </a:r>
            <a:r>
              <a:rPr>
                <a:solidFill>
                  <a:srgbClr val="40A070"/>
                </a:solidFill>
                <a:latin typeface="Courier"/>
              </a:rPr>
              <a:t>2</a:t>
            </a:r>
            <a:r>
              <a:rPr>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API Documentation</a:t>
            </a:r>
          </a:p>
          <a:p>
            <a:pPr lvl="0" marL="0" indent="0">
              <a:buNone/>
            </a:pPr>
            <a:r>
              <a:rPr/>
              <a:t>So how did I know about the special URL for the current members of the House? Most APIs come with </a:t>
            </a:r>
            <a:r>
              <a:rPr i="1"/>
              <a:t>documentation</a:t>
            </a:r>
            <a:r>
              <a:rPr/>
              <a:t> that explains how to use the API, which often includes the URLs you can use when talking to the APi, and what kinds of data you can expect to get back.</a:t>
            </a:r>
          </a:p>
          <a:p>
            <a:pPr lvl="0" marL="0" indent="0">
              <a:buNone/>
            </a:pPr>
            <a:r>
              <a:rPr/>
              <a:t>Let’s look a little more closely at the </a:t>
            </a:r>
            <a:r>
              <a:rPr>
                <a:hlinkClick r:id="rId2"/>
              </a:rPr>
              <a:t>ProPublica API documentation</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Let’s use the </a:t>
            </a:r>
            <a:r>
              <a:rPr>
                <a:hlinkClick r:id="rId2"/>
              </a:rPr>
              <a:t>Get Current Members by State/District</a:t>
            </a:r>
            <a:r>
              <a:rPr/>
              <a:t> and the </a:t>
            </a:r>
            <a:r>
              <a:rPr>
                <a:hlinkClick r:id="rId3"/>
              </a:rPr>
              <a:t>Get Recent Bills by a Specific Member</a:t>
            </a:r>
            <a:r>
              <a:rPr/>
              <a:t> API calls together to print out the bills introduced by MD House members.</a:t>
            </a:r>
          </a:p>
          <a:p>
            <a:pPr lvl="0" marL="0" indent="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 member[</a:t>
            </a:r>
            <a:r>
              <a:rPr>
                <a:solidFill>
                  <a:srgbClr val="4070A0"/>
                </a:solidFill>
                <a:latin typeface="Courier"/>
              </a:rPr>
              <a:t>'id'</a:t>
            </a:r>
            <a:r>
              <a:rPr>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"INSERT_KEY_HERE"</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import json</a:t>
            </a:r>
            <a:br/>
            <a:r>
              <a:rPr>
                <a:latin typeface="Courier"/>
              </a:rPr>
              <a:t>import requests</a:t>
            </a:r>
            <a:br/>
            <a:br/>
            <a:r>
              <a:rPr b="1">
                <a:solidFill>
                  <a:srgbClr val="007020"/>
                </a:solidFill>
                <a:latin typeface="Courier"/>
              </a:rPr>
              <a:t>def</a:t>
            </a:r>
            <a:r>
              <a:rPr>
                <a:latin typeface="Courier"/>
              </a:rPr>
              <a:t> get(url):</a:t>
            </a:r>
            <a:br/>
            <a:r>
              <a:rPr>
                <a:latin typeface="Courier"/>
              </a:rPr>
              <a:t>    headers </a:t>
            </a:r>
            <a:r>
              <a:rPr>
                <a:solidFill>
                  <a:srgbClr val="666666"/>
                </a:solidFill>
                <a:latin typeface="Courier"/>
              </a:rPr>
              <a:t>=</a:t>
            </a:r>
            <a:r>
              <a:rPr>
                <a:latin typeface="Courier"/>
              </a:rPr>
              <a:t> {</a:t>
            </a:r>
            <a:r>
              <a:rPr>
                <a:solidFill>
                  <a:srgbClr val="4070A0"/>
                </a:solidFill>
                <a:latin typeface="Courier"/>
              </a:rPr>
              <a:t>"X-API-KEY"</a:t>
            </a:r>
            <a:r>
              <a:rPr>
                <a:latin typeface="Courier"/>
              </a:rPr>
              <a:t>: </a:t>
            </a:r>
            <a:r>
              <a:rPr>
                <a:solidFill>
                  <a:srgbClr val="4070A0"/>
                </a:solidFill>
                <a:latin typeface="Courier"/>
              </a:rPr>
              <a:t>"INSERT_YOUR_KEY"</a:t>
            </a:r>
            <a:r>
              <a:rPr>
                <a:latin typeface="Courier"/>
              </a:rPr>
              <a:t>}</a:t>
            </a:r>
            <a:br/>
            <a:r>
              <a:rPr>
                <a:latin typeface="Courier"/>
              </a:rPr>
              <a:t>    url </a:t>
            </a:r>
            <a:r>
              <a:rPr>
                <a:solidFill>
                  <a:srgbClr val="666666"/>
                </a:solidFill>
                <a:latin typeface="Courier"/>
              </a:rPr>
              <a:t>=</a:t>
            </a:r>
            <a:r>
              <a:rPr>
                <a:latin typeface="Courier"/>
              </a:rPr>
              <a:t> </a:t>
            </a:r>
            <a:r>
              <a:rPr>
                <a:solidFill>
                  <a:srgbClr val="4070A0"/>
                </a:solidFill>
                <a:latin typeface="Courier"/>
              </a:rPr>
              <a:t>"https://api.propublica.org/congress/v1"</a:t>
            </a:r>
            <a:r>
              <a:rPr>
                <a:latin typeface="Courier"/>
              </a:rPr>
              <a:t> </a:t>
            </a:r>
            <a:r>
              <a:rPr>
                <a:solidFill>
                  <a:srgbClr val="666666"/>
                </a:solidFill>
                <a:latin typeface="Courier"/>
              </a:rPr>
              <a:t>+</a:t>
            </a:r>
            <a:r>
              <a:rPr>
                <a:latin typeface="Courier"/>
              </a:rPr>
              <a:t> url</a:t>
            </a:r>
            <a:br/>
            <a:r>
              <a:rPr>
                <a:latin typeface="Courier"/>
              </a:rPr>
              <a:t>    data </a:t>
            </a:r>
            <a:r>
              <a:rPr>
                <a:solidFill>
                  <a:srgbClr val="666666"/>
                </a:solidFill>
                <a:latin typeface="Courier"/>
              </a:rPr>
              <a:t>=</a:t>
            </a:r>
            <a:r>
              <a:rPr>
                <a:latin typeface="Courier"/>
              </a:rPr>
              <a:t> requests.get(url, headers</a:t>
            </a:r>
            <a:r>
              <a:rPr>
                <a:solidFill>
                  <a:srgbClr val="666666"/>
                </a:solidFill>
                <a:latin typeface="Courier"/>
              </a:rPr>
              <a:t>=</a:t>
            </a:r>
            <a:r>
              <a:rPr>
                <a:latin typeface="Courier"/>
              </a:rPr>
              <a:t>headers).json()</a:t>
            </a:r>
            <a:br/>
            <a:r>
              <a:rPr>
                <a:latin typeface="Courier"/>
              </a:rPr>
              <a:t>    </a:t>
            </a:r>
            <a:r>
              <a:rPr b="1">
                <a:solidFill>
                  <a:srgbClr val="007020"/>
                </a:solidFill>
                <a:latin typeface="Courier"/>
              </a:rPr>
              <a:t>return</a:t>
            </a:r>
            <a:r>
              <a:rPr>
                <a:latin typeface="Courier"/>
              </a:rPr>
              <a:t> data[</a:t>
            </a:r>
            <a:r>
              <a:rPr>
                <a:solidFill>
                  <a:srgbClr val="4070A0"/>
                </a:solidFill>
                <a:latin typeface="Courier"/>
              </a:rPr>
              <a:t>'results'</a:t>
            </a:r>
            <a:r>
              <a:rPr>
                <a:latin typeface="Courier"/>
              </a:rPr>
              <a:t>]</a:t>
            </a:r>
            <a:br/>
            <a:br/>
            <a:r>
              <a:rPr b="1">
                <a:solidFill>
                  <a:srgbClr val="007020"/>
                </a:solidFill>
                <a:latin typeface="Courier"/>
              </a:rPr>
              <a:t>for</a:t>
            </a:r>
            <a:r>
              <a:rPr>
                <a:latin typeface="Courier"/>
              </a:rPr>
              <a:t> member </a:t>
            </a:r>
            <a:r>
              <a:rPr b="1">
                <a:solidFill>
                  <a:srgbClr val="007020"/>
                </a:solidFill>
                <a:latin typeface="Courier"/>
              </a:rPr>
              <a:t>in</a:t>
            </a:r>
            <a:r>
              <a:rPr>
                <a:latin typeface="Courier"/>
              </a:rPr>
              <a:t> get(</a:t>
            </a:r>
            <a:r>
              <a:rPr>
                <a:solidFill>
                  <a:srgbClr val="4070A0"/>
                </a:solidFill>
                <a:latin typeface="Courier"/>
              </a:rPr>
              <a:t>"/members/house/md/current.json"</a:t>
            </a:r>
            <a:r>
              <a:rPr>
                <a:latin typeface="Courier"/>
              </a:rPr>
              <a:t>):</a:t>
            </a:r>
            <a:br/>
            <a:r>
              <a:rPr>
                <a:latin typeface="Courier"/>
              </a:rPr>
              <a:t>    print(member[</a:t>
            </a:r>
            <a:r>
              <a:rPr>
                <a:solidFill>
                  <a:srgbClr val="4070A0"/>
                </a:solidFill>
                <a:latin typeface="Courier"/>
              </a:rPr>
              <a:t>'name'</a:t>
            </a:r>
            <a:r>
              <a:rPr>
                <a:latin typeface="Courier"/>
              </a:rPr>
              <a:t>])</a:t>
            </a:r>
            <a:br/>
            <a:r>
              <a:rPr>
                <a:latin typeface="Courier"/>
              </a:rPr>
              <a:t>    bill_data </a:t>
            </a:r>
            <a:r>
              <a:rPr>
                <a:solidFill>
                  <a:srgbClr val="666666"/>
                </a:solidFill>
                <a:latin typeface="Courier"/>
              </a:rPr>
              <a:t>=</a:t>
            </a:r>
            <a:r>
              <a:rPr>
                <a:latin typeface="Courier"/>
              </a:rPr>
              <a:t> get(</a:t>
            </a:r>
            <a:r>
              <a:rPr>
                <a:solidFill>
                  <a:srgbClr val="4070A0"/>
                </a:solidFill>
                <a:latin typeface="Courier"/>
              </a:rPr>
              <a:t>'/members/'</a:t>
            </a:r>
            <a:r>
              <a:rPr>
                <a:latin typeface="Courier"/>
              </a:rPr>
              <a:t> </a:t>
            </a:r>
            <a:r>
              <a:rPr>
                <a:solidFill>
                  <a:srgbClr val="666666"/>
                </a:solidFill>
                <a:latin typeface="Courier"/>
              </a:rPr>
              <a:t>+</a:t>
            </a:r>
            <a:r>
              <a:rPr>
                <a:latin typeface="Courier"/>
              </a:rPr>
              <a:t> member[</a:t>
            </a:r>
            <a:r>
              <a:rPr>
                <a:solidFill>
                  <a:srgbClr val="4070A0"/>
                </a:solidFill>
                <a:latin typeface="Courier"/>
              </a:rPr>
              <a:t>'id'</a:t>
            </a:r>
            <a:r>
              <a:rPr>
                <a:latin typeface="Courier"/>
              </a:rPr>
              <a:t>] </a:t>
            </a:r>
            <a:r>
              <a:rPr>
                <a:solidFill>
                  <a:srgbClr val="666666"/>
                </a:solidFill>
                <a:latin typeface="Courier"/>
              </a:rPr>
              <a:t>+</a:t>
            </a:r>
            <a:r>
              <a:rPr>
                <a:latin typeface="Courier"/>
              </a:rPr>
              <a:t> </a:t>
            </a:r>
            <a:r>
              <a:rPr>
                <a:solidFill>
                  <a:srgbClr val="4070A0"/>
                </a:solidFill>
                <a:latin typeface="Courier"/>
              </a:rPr>
              <a:t>'/bills/introduced'</a:t>
            </a:r>
            <a:r>
              <a:rPr>
                <a:latin typeface="Courier"/>
              </a:rPr>
              <a:t>)</a:t>
            </a:r>
            <a:br/>
            <a:r>
              <a:rPr>
                <a:latin typeface="Courier"/>
              </a:rPr>
              <a:t>    </a:t>
            </a:r>
            <a:r>
              <a:rPr b="1">
                <a:solidFill>
                  <a:srgbClr val="007020"/>
                </a:solidFill>
                <a:latin typeface="Courier"/>
              </a:rPr>
              <a:t>for</a:t>
            </a:r>
            <a:r>
              <a:rPr>
                <a:latin typeface="Courier"/>
              </a:rPr>
              <a:t> bill </a:t>
            </a:r>
            <a:r>
              <a:rPr b="1">
                <a:solidFill>
                  <a:srgbClr val="007020"/>
                </a:solidFill>
                <a:latin typeface="Courier"/>
              </a:rPr>
              <a:t>in</a:t>
            </a:r>
            <a:r>
              <a:rPr>
                <a:latin typeface="Courier"/>
              </a:rPr>
              <a:t> bill_data[</a:t>
            </a:r>
            <a:r>
              <a:rPr>
                <a:solidFill>
                  <a:srgbClr val="40A070"/>
                </a:solidFill>
                <a:latin typeface="Courier"/>
              </a:rPr>
              <a:t>0</a:t>
            </a:r>
            <a:r>
              <a:rPr>
                <a:latin typeface="Courier"/>
              </a:rPr>
              <a:t>][</a:t>
            </a:r>
            <a:r>
              <a:rPr>
                <a:solidFill>
                  <a:srgbClr val="4070A0"/>
                </a:solidFill>
                <a:latin typeface="Courier"/>
              </a:rPr>
              <a:t>'bills'</a:t>
            </a:r>
            <a:r>
              <a:rPr>
                <a:latin typeface="Courier"/>
              </a:rPr>
              <a:t>]:</a:t>
            </a:r>
            <a:br/>
            <a:r>
              <a:rPr>
                <a:latin typeface="Courier"/>
              </a:rPr>
              <a:t>        </a:t>
            </a:r>
            <a:r>
              <a:rPr b="1">
                <a:solidFill>
                  <a:srgbClr val="007020"/>
                </a:solidFill>
                <a:latin typeface="Courier"/>
              </a:rPr>
              <a:t>if</a:t>
            </a:r>
            <a:r>
              <a:rPr>
                <a:latin typeface="Courier"/>
              </a:rPr>
              <a:t> bill[</a:t>
            </a:r>
            <a:r>
              <a:rPr>
                <a:solidFill>
                  <a:srgbClr val="4070A0"/>
                </a:solidFill>
                <a:latin typeface="Courier"/>
              </a:rPr>
              <a:t>'congress'</a:t>
            </a:r>
            <a:r>
              <a:rPr>
                <a:latin typeface="Courier"/>
              </a:rPr>
              <a:t>] </a:t>
            </a:r>
            <a:r>
              <a:rPr>
                <a:solidFill>
                  <a:srgbClr val="666666"/>
                </a:solidFill>
                <a:latin typeface="Courier"/>
              </a:rPr>
              <a:t>==</a:t>
            </a:r>
            <a:r>
              <a:rPr>
                <a:latin typeface="Courier"/>
              </a:rPr>
              <a:t> </a:t>
            </a:r>
            <a:r>
              <a:rPr>
                <a:solidFill>
                  <a:srgbClr val="4070A0"/>
                </a:solidFill>
                <a:latin typeface="Courier"/>
              </a:rPr>
              <a:t>"116"</a:t>
            </a:r>
            <a:r>
              <a:rPr>
                <a:latin typeface="Courier"/>
              </a:rPr>
              <a:t>:</a:t>
            </a:r>
            <a:br/>
            <a:r>
              <a:rPr>
                <a:latin typeface="Courier"/>
              </a:rPr>
              <a:t>            print(bill[</a:t>
            </a:r>
            <a:r>
              <a:rPr>
                <a:solidFill>
                  <a:srgbClr val="4070A0"/>
                </a:solidFill>
                <a:latin typeface="Courier"/>
              </a:rPr>
              <a:t>'title'</a:t>
            </a:r>
            <a:r>
              <a:rPr>
                <a:latin typeface="Courier"/>
              </a:rPr>
              <a:t>])</a:t>
            </a:r>
            <a:br/>
            <a:r>
              <a:rPr>
                <a:latin typeface="Courier"/>
              </a:rPr>
              <a:t>            print(bill[</a:t>
            </a:r>
            <a:r>
              <a:rPr>
                <a:solidFill>
                  <a:srgbClr val="4070A0"/>
                </a:solidFill>
                <a:latin typeface="Courier"/>
              </a:rPr>
              <a:t>'congressdotgov_url'</a:t>
            </a:r>
            <a:r>
              <a:rPr>
                <a:latin typeface="Courier"/>
              </a:rPr>
              <a:t>])</a:t>
            </a:r>
            <a:br/>
            <a:r>
              <a:rPr>
                <a:latin typeface="Courier"/>
              </a:rPr>
              <a:t>            print(</a:t>
            </a:r>
            <a:r>
              <a:rPr>
                <a:solidFill>
                  <a:srgbClr val="4070A0"/>
                </a:solidFill>
                <a:latin typeface="Courier"/>
              </a:rPr>
              <a:t>''</a:t>
            </a:r>
            <a:r>
              <a:rPr>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There is no cloud. It’s just someone else’s computer.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lvl="0" marL="0" indent="0">
              <a:buNone/>
            </a:pPr>
          </a:p>
        </p:txBody>
      </p:sp>
      <p:sp>
        <p:nvSpPr>
          <p:cNvPr id="4" name="Content Placeholder 3"/>
          <p:cNvSpPr>
            <a:spLocks noGrp="1"/>
          </p:cNvSpPr>
          <p:nvPr>
            <p:ph sz="half" idx="2"/>
          </p:nvPr>
        </p:nvSpPr>
        <p:spPr/>
        <p:txBody>
          <a:bodyPr/>
          <a:lstStyle/>
          <a:p>
            <a:pPr lvl="0" marL="0" indent="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The Web’s Primary Innovations</a:t>
            </a:r>
          </a:p>
          <a:p>
            <a:pPr lvl="1"/>
            <a:r>
              <a:rPr b="1"/>
              <a:t>HTTP</a:t>
            </a:r>
            <a:r>
              <a:rPr/>
              <a:t>: Hypertext Transfer Protocol</a:t>
            </a:r>
          </a:p>
          <a:p>
            <a:pPr lvl="1"/>
            <a:r>
              <a:rPr b="1"/>
              <a:t>URL</a:t>
            </a:r>
            <a:r>
              <a:rPr/>
              <a:t>: Uniform Resource Locator</a:t>
            </a:r>
          </a:p>
          <a:p>
            <a:pPr lvl="1"/>
            <a:r>
              <a:rPr b="1"/>
              <a:t>HTML</a:t>
            </a:r>
            <a:r>
              <a:rPr/>
              <a:t>: Hypertext Markup Language</a:t>
            </a:r>
          </a:p>
          <a:p>
            <a:pPr lvl="1"/>
            <a:r>
              <a:rPr b="1"/>
              <a:t>Open Standards</a:t>
            </a:r>
            <a:r>
              <a:rPr/>
              <a:t>: non-proprietary, IETF, W3C</a:t>
            </a:r>
          </a:p>
          <a:p>
            <a:pPr lvl="1"/>
            <a:r>
              <a:rPr b="1"/>
              <a:t>Browser</a:t>
            </a:r>
            <a:r>
              <a:rPr/>
              <a:t>: Lynx, Mosaic, Netscape, IE, Chrome, Firefox, Safari</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APIs</a:t>
            </a:r>
          </a:p>
        </p:txBody>
      </p:sp>
      <p:sp>
        <p:nvSpPr>
          <p:cNvPr id="3" name="Content Placeholder 2"/>
          <p:cNvSpPr>
            <a:spLocks noGrp="1"/>
          </p:cNvSpPr>
          <p:nvPr>
            <p:ph idx="1"/>
          </p:nvPr>
        </p:nvSpPr>
        <p:spPr/>
        <p:txBody>
          <a:bodyPr/>
          <a:lstStyle/>
          <a:p>
            <a:pPr lvl="0" marL="0" indent="0">
              <a:buNone/>
            </a:pPr>
            <a:r>
              <a:rPr/>
              <a:t>Application Programming Interface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dc:title>
  <dc:creator/>
  <cp:keywords/>
  <dcterms:created xsi:type="dcterms:W3CDTF">2020-04-11T05:07:32Z</dcterms:created>
  <dcterms:modified xsi:type="dcterms:W3CDTF">2020-04-11T05:07:32Z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vealjs-url">
    <vt:lpwstr>../../lib/reveal</vt:lpwstr>
  </property>
  <property fmtid="{D5CDD505-2E9C-101B-9397-08002B2CF9AE}" pid="3" name="theme">
    <vt:lpwstr>inst326</vt:lpwstr>
  </property>
  <property fmtid="{D5CDD505-2E9C-101B-9397-08002B2CF9AE}" pid="4" name="transition">
    <vt:lpwstr>slide</vt:lpwstr>
  </property>
</Properties>
</file>