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9" Type="http://schemas.openxmlformats.org/officeDocument/2006/relationships/viewProps" Target="viewProps.xml" /><Relationship Id="rId3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lyric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lyric[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17</a:t>
            </a:r>
            <a:r>
              <a:rPr sz="1800"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x.upper()  </a:t>
            </a:r>
            <a:r>
              <a:rPr sz="1800" i="1">
                <a:solidFill>
                  <a:srgbClr val="60A0B0"/>
                </a:solidFill>
                <a:latin typeface="Courier"/>
              </a:rPr>
              <a:t># reassigns x 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Methods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 sz="1800"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 sz="1800"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 sz="1800"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Loops and Lists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colors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"green"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"blue"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]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color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colors:</a:t>
            </a:r>
            <a:br/>
            <a:r>
              <a:rPr sz="1800">
                <a:latin typeface="Courier"/>
              </a:rPr>
              <a:t>    print(color)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70A0"/>
                </a:solidFill>
                <a:latin typeface="Courier"/>
              </a:rPr>
              <a:t>'hello'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'world'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x[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 sz="1800"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From atoms to molecules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0" marL="0" indent="0">
              <a:buNone/>
            </a:pPr>
            <a:r>
              <a:rPr/>
              <a:t>Create a dictionary with dict() or with curly braces: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my_dictionary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dict()</a:t>
            </a:r>
            <a:br/>
            <a:r>
              <a:rPr sz="1800">
                <a:latin typeface="Courier"/>
              </a:rPr>
              <a:t>my_dictionary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{}</a:t>
            </a:r>
            <a:br/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  <a:p>
            <a:pPr lvl="1"/>
            <a:r>
              <a:rPr/>
              <a:t>You can look up the values in a dictionary by referencing the key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  <a:br/>
            <a:r>
              <a:rPr sz="1800">
                <a:latin typeface="Courier"/>
              </a:rPr>
              <a:t>print(phone_book[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555-555-1234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keys of a dictionary with the </a:t>
            </a:r>
            <a:r>
              <a:rPr b="1"/>
              <a:t>keys()</a:t>
            </a:r>
            <a:r>
              <a:rPr/>
              <a:t> method: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k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phone_book.keys():</a:t>
            </a:r>
            <a:br/>
            <a:r>
              <a:rPr sz="1800">
                <a:latin typeface="Courier"/>
              </a:rPr>
              <a:t>    print(k)</a:t>
            </a:r>
          </a:p>
          <a:p>
            <a:pPr lvl="0" marL="0" indent="0">
              <a:buNone/>
            </a:pPr>
            <a:r>
              <a:rPr b="1"/>
              <a:t>Bruce Banner</a:t>
            </a:r>
            <a:br/>
            <a:r>
              <a:rPr b="1"/>
              <a:t>Sue Storm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values of a dictionary with the </a:t>
            </a:r>
            <a:r>
              <a:rPr b="1"/>
              <a:t>values()</a:t>
            </a:r>
            <a:r>
              <a:rPr/>
              <a:t> method: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val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phone_book.values():</a:t>
            </a:r>
            <a:br/>
            <a:r>
              <a:rPr sz="1800">
                <a:latin typeface="Courier"/>
              </a:rPr>
              <a:t>    print(val)</a:t>
            </a:r>
          </a:p>
          <a:p>
            <a:pPr lvl="0" marL="0" indent="0">
              <a:buNone/>
            </a:pPr>
            <a:r>
              <a:rPr b="1"/>
              <a:t>555-555-1234</a:t>
            </a:r>
            <a:br/>
            <a:r>
              <a:rPr b="1"/>
              <a:t>555-555-5678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key/value pairs with the </a:t>
            </a:r>
            <a:r>
              <a:rPr b="1"/>
              <a:t>items()</a:t>
            </a:r>
            <a:r>
              <a:rPr/>
              <a:t> method: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key, val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phone_book.items():</a:t>
            </a:r>
            <a:br/>
            <a:r>
              <a:rPr sz="1800">
                <a:latin typeface="Courier"/>
              </a:rPr>
              <a:t>    print(key, val)</a:t>
            </a:r>
          </a:p>
          <a:p>
            <a:pPr lvl="0" marL="0" indent="0">
              <a:buNone/>
            </a:pPr>
            <a:r>
              <a:rPr b="1"/>
              <a:t>Bruce Banner 555-555-1234</a:t>
            </a:r>
            <a:br/>
            <a:r>
              <a:rPr b="1"/>
              <a:t>Sue Storm 555-555-5678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dictionaries</a:t>
            </a:r>
          </a:p>
          <a:p>
            <a:pPr lvl="1"/>
            <a:r>
              <a:rPr/>
              <a:t>The keys of a dictionary can be assigned to different values directly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phone_book[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"555-555-9876"</a:t>
            </a:r>
          </a:p>
          <a:p>
            <a:pPr lvl="1"/>
            <a:r>
              <a:rPr/>
              <a:t>If the key does not exist, a new key/value pair will be added</a:t>
            </a:r>
          </a:p>
          <a:p>
            <a:pPr lvl="1"/>
            <a:r>
              <a:rPr/>
              <a:t>Note that each key of a given dictionary must be unique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from a dictionary</a:t>
            </a:r>
          </a:p>
          <a:p>
            <a:pPr lvl="0" marL="0" indent="0">
              <a:buNone/>
            </a:pPr>
            <a:r>
              <a:rPr/>
              <a:t>You can remove a key/value pair from a dictionary by using the </a:t>
            </a:r>
            <a:r>
              <a:rPr b="1"/>
              <a:t>pop</a:t>
            </a:r>
            <a:r>
              <a:rPr/>
              <a:t> method: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  <a:br/>
            <a:r>
              <a:rPr sz="1800">
                <a:latin typeface="Courier"/>
              </a:rPr>
              <a:t>phone_book.pop(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again?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energy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4070A0"/>
                </a:solidFill>
                <a:latin typeface="Courier"/>
              </a:rPr>
              <a:t>"Colorado"</a:t>
            </a:r>
            <a:r>
              <a:rPr sz="1800">
                <a:latin typeface="Courier"/>
              </a:rPr>
              <a:t>: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"solar"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16530.477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"wind"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2942132.635</a:t>
            </a:r>
            <a:br/>
            <a:r>
              <a:rPr sz="1800">
                <a:latin typeface="Courier"/>
              </a:rPr>
              <a:t>  },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4070A0"/>
                </a:solidFill>
                <a:latin typeface="Courier"/>
              </a:rPr>
              <a:t>"New Jersey"</a:t>
            </a:r>
            <a:r>
              <a:rPr sz="1800">
                <a:latin typeface="Courier"/>
              </a:rPr>
              <a:t>: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"solar"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2437.768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"wind"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19149.957</a:t>
            </a:r>
            <a:br/>
            <a:r>
              <a:rPr sz="1800">
                <a:latin typeface="Courier"/>
              </a:rPr>
              <a:t>  },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4070A0"/>
                </a:solidFill>
                <a:latin typeface="Courier"/>
              </a:rPr>
              <a:t>"Washington"</a:t>
            </a:r>
            <a:r>
              <a:rPr sz="1800">
                <a:latin typeface="Courier"/>
              </a:rPr>
              <a:t>: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"solar"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0.0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"wind"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3538935.954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}</a:t>
            </a:r>
            <a:br/>
            <a:r>
              <a:rPr sz="1800">
                <a:latin typeface="Courier"/>
              </a:rPr>
              <a:t>print(energy[</a:t>
            </a:r>
            <a:r>
              <a:rPr sz="1800">
                <a:solidFill>
                  <a:srgbClr val="4070A0"/>
                </a:solidFill>
                <a:latin typeface="Courier"/>
              </a:rPr>
              <a:t>'Washington'</a:t>
            </a:r>
            <a:r>
              <a:rPr sz="1800">
                <a:latin typeface="Courier"/>
              </a:rPr>
              <a:t>][</a:t>
            </a:r>
            <a:r>
              <a:rPr sz="1800">
                <a:solidFill>
                  <a:srgbClr val="4070A0"/>
                </a:solidFill>
                <a:latin typeface="Courier"/>
              </a:rPr>
              <a:t>'wind'</a:t>
            </a:r>
            <a:r>
              <a:rPr sz="1800"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3538935.954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.items() method of dictionaries returns key/value pairs as a tuple: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name, number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phone_book.items():</a:t>
            </a:r>
            <a:br/>
            <a:r>
              <a:rPr sz="1800">
                <a:latin typeface="Courier"/>
              </a:rPr>
              <a:t>    print(name, number)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type(s)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'str'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help(s)</a:t>
            </a:r>
            <a:br/>
            <a:r>
              <a:rPr sz="1800">
                <a:latin typeface="Courier"/>
              </a:rPr>
              <a:t>...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dir(s)</a:t>
            </a:r>
            <a:br/>
            <a:r>
              <a:rPr sz="1800"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2019-02-13T16:26:44Z</dcterms:created>
  <dcterms:modified xsi:type="dcterms:W3CDTF">2019-02-13T16:26:44Z</dcterms:modified>
</cp:coreProperties>
</file>