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1"/>
            <a:r>
              <a:rPr/>
              <a:t>Leaving one of the slice markers blank will default to beginning or end, respectively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</a:t>
            </a:r>
          </a:p>
          <a:p>
            <a:pPr lvl="1"/>
            <a:r>
              <a:rPr/>
              <a:t>In practice, what seems like changing a string is usually just reassigning the variable to a new copy of the string with changes applied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x.upper()  </a:t>
            </a:r>
            <a:r>
              <a:rPr sz="1800" i="1">
                <a:solidFill>
                  <a:srgbClr val="60A0B0"/>
                </a:solidFill>
                <a:latin typeface="Courier"/>
              </a:rPr>
              <a:t># reassigns x </a:t>
            </a:r>
            <a:br/>
            <a:r>
              <a:rPr sz="1800"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“HELLO” is a new string, and the original “hello” has not changed (though it may no longer be reference by any variable).</a:t>
            </a:r>
          </a:p>
          <a:p>
            <a:pPr lvl="0" marL="0" indent="0">
              <a:buNone/>
            </a:pPr>
            <a:r>
              <a:rPr/>
              <a:t>:::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</a:t>
            </a:r>
          </a:p>
          <a:p>
            <a:pPr lvl="1"/>
            <a:r>
              <a:rPr/>
              <a:t>Like strings, lists can be sliced</a:t>
            </a:r>
          </a:p>
          <a:p>
            <a:pPr lvl="1"/>
            <a:r>
              <a:rPr/>
              <a:t>Use len() to find out how many elements are in a list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0" marL="0" indent="0">
              <a:buNone/>
            </a:pPr>
            <a:r>
              <a:rPr/>
              <a:t>::: incremental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70A0"/>
                </a:solidFill>
                <a:latin typeface="Courier"/>
              </a:rPr>
              <a:t>'hello'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'world'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x[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 sz="1800">
                <a:latin typeface="Courier"/>
              </a:rPr>
              <a:t>print(x)</a:t>
            </a:r>
            <a:br/>
            <a:r>
              <a:rPr sz="1800">
                <a:latin typeface="Courier"/>
              </a:rPr>
              <a:t>[</a:t>
            </a:r>
            <a:r>
              <a:rPr sz="1800">
                <a:solidFill>
                  <a:srgbClr val="4070A0"/>
                </a:solidFill>
                <a:latin typeface="Courier"/>
              </a:rPr>
              <a:t>'hello'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'universe'</a:t>
            </a:r>
            <a:r>
              <a:rPr sz="1800">
                <a:latin typeface="Courier"/>
              </a:rPr>
              <a:t>]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1"/>
            <a:r>
              <a:rPr/>
              <a:t>Create a dictionary with dict() or with curly braces (empty or not)</a:t>
            </a:r>
          </a:p>
          <a:p>
            <a:pPr lvl="2"/>
            <a:r>
              <a:rPr/>
              <a:t>x = dict()</a:t>
            </a:r>
          </a:p>
          <a:p>
            <a:pPr lvl="2"/>
            <a:r>
              <a:rPr/>
              <a:t>x = {}</a:t>
            </a:r>
          </a:p>
          <a:p>
            <a:pPr lvl="2"/>
            <a:r>
              <a:rPr/>
              <a:t>x = {‘Bruce Banner’: ‘555-555-1234’, ‘Sue Storm’: ‘555-555-5678’}</a:t>
            </a:r>
          </a:p>
          <a:p>
            <a:pPr lvl="1"/>
            <a:r>
              <a:rPr/>
              <a:t>Notice how the keys and values are delimited by a colon</a:t>
            </a:r>
          </a:p>
          <a:p>
            <a:pPr lvl="1"/>
            <a:r>
              <a:rPr/>
              <a:t>And how the key/value pairs are separated by commas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From atoms to molecules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dictionaries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again?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foo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list()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type(foo)</a:t>
            </a:r>
            <a:br/>
            <a:r>
              <a:rPr sz="1800">
                <a:latin typeface="Courier"/>
              </a:rPr>
              <a:t>...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dir(foo)</a:t>
            </a:r>
            <a:br/>
            <a:r>
              <a:rPr sz="1800">
                <a:latin typeface="Courier"/>
              </a:rPr>
              <a:t>...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help(list)</a:t>
            </a:r>
            <a:br/>
            <a:r>
              <a:rPr sz="1800">
                <a:latin typeface="Courier"/>
              </a:rPr>
              <a:t>...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strings?</a:t>
            </a:r>
          </a:p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2019-02-10T18:03:09Z</dcterms:created>
  <dcterms:modified xsi:type="dcterms:W3CDTF">2019-02-10T18:03:09Z</dcterms:modified>
</cp:coreProperties>
</file>