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Iteration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Steps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while</a:t>
            </a:r>
            <a:r>
              <a:rPr/>
              <a:t> can be used to construct a loop that will continue as long as a particular </a:t>
            </a:r>
            <a:r>
              <a:rPr b="1"/>
              <a:t>condition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  <a:p>
            <a:pPr lvl="1"/>
            <a:r>
              <a:rPr b="1"/>
              <a:t>for</a:t>
            </a:r>
            <a:r>
              <a:rPr/>
              <a:t> can be used to </a:t>
            </a:r>
            <a:r>
              <a:rPr b="1"/>
              <a:t>iterate</a:t>
            </a:r>
            <a:r>
              <a:rPr/>
              <a:t> through a set of values in a list. As will see it can be used to iterate through other things like files and rows in a database.</a:t>
            </a:r>
          </a:p>
          <a:p>
            <a:pPr lvl="1"/>
            <a:r>
              <a:rPr b="1"/>
              <a:t>loops/iterators</a:t>
            </a:r>
            <a:r>
              <a:rPr/>
              <a:t> can contain </a:t>
            </a:r>
            <a:r>
              <a:rPr b="1"/>
              <a:t>loops/iterators</a:t>
            </a:r>
            <a:r>
              <a:rPr/>
              <a:t>.</a:t>
            </a:r>
          </a:p>
          <a:p>
            <a:pPr lvl="1"/>
            <a:r>
              <a:rPr b="1"/>
              <a:t>functions</a:t>
            </a:r>
            <a:r>
              <a:rPr/>
              <a:t> and </a:t>
            </a:r>
            <a:r>
              <a:rPr b="1"/>
              <a:t>loops/iterators</a:t>
            </a:r>
            <a:r>
              <a:rPr/>
              <a:t> are super useful together.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programs are made up of a series of </a:t>
            </a:r>
            <a:r>
              <a:rPr b="1"/>
              <a:t>statements</a:t>
            </a:r>
            <a:r>
              <a:rPr/>
              <a:t> that execute in order.</a:t>
            </a:r>
          </a:p>
          <a:p>
            <a:pPr lvl="0" marL="0" indent="0">
              <a:buNone/>
            </a:pPr>
            <a:r>
              <a:rPr b="1"/>
              <a:t>Loops</a:t>
            </a:r>
            <a:r>
              <a:rPr/>
              <a:t> allow you to repeat a set of statements while a particular </a:t>
            </a:r>
            <a:r>
              <a:rPr b="1"/>
              <a:t>expression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that you want to print all the positive integers less than 10. You wouldn’t really want to do this: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Instead you could use a </a:t>
            </a:r>
            <a:r>
              <a:rPr b="1"/>
              <a:t>while loop</a:t>
            </a:r>
            <a:r>
              <a:rPr/>
              <a:t> with a </a:t>
            </a:r>
            <a:r>
              <a:rPr b="1"/>
              <a:t>variable</a:t>
            </a:r>
            <a:r>
              <a:rPr/>
              <a:t> counter. This is very useful if you want to print all the positive integers less than 1 million…</a:t>
            </a:r>
          </a:p>
          <a:p>
            <a:pPr lvl="0" indent="0">
              <a:buNone/>
            </a:pP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1000000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i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print(i)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iterate, v.</a:t>
            </a:r>
          </a:p>
          <a:p>
            <a:pPr lvl="1">
              <a:buAutoNum type="arabicPeriod"/>
            </a:pPr>
            <a:r>
              <a:rPr i="1"/>
              <a:t>transitive.</a:t>
            </a:r>
            <a:r>
              <a:rPr/>
              <a:t> To do (something) over again; to perform (an action) a second time, or reproduce (an effect); to repeat; to renew. Now rare.</a:t>
            </a:r>
          </a:p>
          <a:p>
            <a:pPr lvl="1">
              <a:buAutoNum type="arabicPeriod"/>
            </a:pPr>
            <a:r>
              <a:rPr/>
              <a:t>To say, mention, or assert again or repeatedly; to repeat.</a:t>
            </a:r>
          </a:p>
          <a:p>
            <a:pPr lvl="1">
              <a:buAutoNum type="arabicPeriod"/>
            </a:pPr>
            <a:r>
              <a:rPr/>
              <a:t>To make double or twofold; to duplicate. Obsolete. rare.</a:t>
            </a:r>
          </a:p>
          <a:p>
            <a:pPr lvl="1">
              <a:buAutoNum type="arabicPeriod"/>
            </a:pPr>
            <a:r>
              <a:rPr i="1"/>
              <a:t>intransitive. Mathematics.</a:t>
            </a:r>
            <a:r>
              <a:rPr/>
              <a:t> To employ iteration; to make repeated use of a formula by substituting in it each time the result of the previous application.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for loop</a:t>
            </a:r>
            <a:r>
              <a:rPr/>
              <a:t> lets you to </a:t>
            </a:r>
            <a:r>
              <a:rPr b="1"/>
              <a:t>iterate</a:t>
            </a:r>
            <a:r>
              <a:rPr/>
              <a:t> through a series of values. We’ll be learning more about </a:t>
            </a:r>
            <a:r>
              <a:rPr b="1"/>
              <a:t>lists</a:t>
            </a:r>
            <a:r>
              <a:rPr/>
              <a:t> in Module 3.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day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"Sun"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"Thu"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"Fri"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print(day)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you want to print all possible combinations of two lists of numbers.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list1: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list2:</a:t>
            </a:r>
            <a:br/>
            <a:r>
              <a:rPr>
                <a:latin typeface="Courier"/>
              </a:rPr>
              <a:t>        print(i, j)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often useful to combine </a:t>
            </a:r>
            <a:r>
              <a:rPr b="1"/>
              <a:t>loops</a:t>
            </a:r>
            <a:r>
              <a:rPr/>
              <a:t> with </a:t>
            </a:r>
            <a:r>
              <a:rPr b="1"/>
              <a:t>functions</a:t>
            </a:r>
            <a:r>
              <a:rPr/>
              <a:t>. For example: convert a list of temperatures from Fahrenheit to Celsius: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celsius(f):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(f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temps_f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temps_f:</a:t>
            </a:r>
            <a:br/>
            <a:r>
              <a:rPr>
                <a:latin typeface="Courier"/>
              </a:rPr>
              <a:t>    print(f, celsius(f))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break</a:t>
            </a:r>
            <a:r>
              <a:rPr/>
              <a:t> keyword is used to break out of a loop. It can be useful in situations where the work inside a loop can stop prematurely, or because the loop is infinite.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print(counter)</a:t>
            </a:r>
            <a:br/>
            <a:r>
              <a:rPr>
                <a:latin typeface="Courier"/>
              </a:rPr>
              <a:t>    counter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counter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Iteration</dc:title>
  <dc:creator/>
  <cp:keywords/>
  <dcterms:created xsi:type="dcterms:W3CDTF">2020-04-06T16:56:31Z</dcterms:created>
  <dcterms:modified xsi:type="dcterms:W3CDTF">2020-04-06T16:56:31Z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Programming Repeated Steps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